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notesSlides/notesSlide1.xml" ContentType="application/vnd.openxmlformats-officedocument.presentationml.notesSlide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notesSlides/notesSlide2.xml" ContentType="application/vnd.openxmlformats-officedocument.presentationml.notesSlide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notesSlides/notesSlide3.xml" ContentType="application/vnd.openxmlformats-officedocument.presentationml.notesSlide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notesSlides/notesSlide4.xml" ContentType="application/vnd.openxmlformats-officedocument.presentationml.notesSlide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3" r:id="rId3"/>
    <p:sldId id="342" r:id="rId4"/>
    <p:sldId id="343" r:id="rId5"/>
    <p:sldId id="328" r:id="rId6"/>
    <p:sldId id="330" r:id="rId7"/>
    <p:sldId id="338" r:id="rId8"/>
    <p:sldId id="321" r:id="rId9"/>
    <p:sldId id="261" r:id="rId10"/>
    <p:sldId id="329" r:id="rId11"/>
    <p:sldId id="292" r:id="rId12"/>
    <p:sldId id="337" r:id="rId13"/>
    <p:sldId id="339" r:id="rId14"/>
    <p:sldId id="340" r:id="rId15"/>
    <p:sldId id="332" r:id="rId16"/>
    <p:sldId id="341" r:id="rId17"/>
    <p:sldId id="293" r:id="rId18"/>
    <p:sldId id="306" r:id="rId19"/>
    <p:sldId id="324" r:id="rId20"/>
    <p:sldId id="345" r:id="rId21"/>
    <p:sldId id="344" r:id="rId22"/>
    <p:sldId id="334" r:id="rId23"/>
    <p:sldId id="346" r:id="rId24"/>
  </p:sldIdLst>
  <p:sldSz cx="4597400" cy="3467100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0E9"/>
    <a:srgbClr val="B4BCCA"/>
    <a:srgbClr val="FFFFFF"/>
    <a:srgbClr val="000000"/>
    <a:srgbClr val="B2E389"/>
    <a:srgbClr val="C5F3FF"/>
    <a:srgbClr val="FFE39D"/>
    <a:srgbClr val="FBD0E4"/>
    <a:srgbClr val="EA1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4" autoAdjust="0"/>
    <p:restoredTop sz="80905" autoAdjust="0"/>
  </p:normalViewPr>
  <p:slideViewPr>
    <p:cSldViewPr snapToGrid="0" snapToObjects="1">
      <p:cViewPr varScale="1">
        <p:scale>
          <a:sx n="207" d="100"/>
          <a:sy n="207" d="100"/>
        </p:scale>
        <p:origin x="-2178" y="-8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684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2399-464A-4C55-838D-317A488DF76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684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A542-51F1-45EF-B6DC-A5B0B58F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3:34:05.7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0,16 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7.3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6 141,'0'0'33,"-6"-7"-11,6 7-18,0 0 1,0 0-3,0 0 1,-5 9-2,3-1 0,2-1 0,0 3-1,0-1 1,0-9 0,2 9-1,-2-9 1,0 0-1,9 0 1,-9 0-1,7-10 1,-4 2-1,-3 8 0,5-10-1,-5 10 1,0 0-3,-5-4-3,5 4-14,0 0-7,-3 4-18,3-4-33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34.4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35-1 45,'-10'0'57,"10"0"-28,0 0-11,0 0-8,0 0-3,0 0-1,0 0 0,0 0-3,-9 5 2,9-5-1,0 0 0,0 0-1,0 0 0,-8 0-1,8 0 0,0 0-1,0 0 0,-7 0 0,7 0 0,0 0-1,0 0 1,0 0 0,0 9 0,0-9-1,0 0 1,0 0-1,0 0 0,6 8 1,-6-8-1,0 0 1,0 0-1,0 0 0,0 0-1,0 0-2,0 0-13,0 0-9,0 0-15,1-10-36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2.5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34 138,'-4'-1'36,"4"1"-13,-13-8-14,13 8-3,0 0-1,0 0-2,2-8 0,-2 8-1,12-7-1,-2 6 1,3-2-1,1 1 1,-1-2 0,4 4-1,-1 0 0,-2 2 0,0 4 0,-3-1-1,1 0 1,-2 0-1,-7 6 1,-2 0-1,-1 2 0,-3 2 0,-5 0 1,1 3-1,-6 1 0,-3 2 0,2-2 0,1-1 1,0-1-1,5-4 0,-1-2-1,4 0 1,0-3 0,5-8 0,3 9 0,-3-9 0,12 3 1,-2-2-1,-1-1 1,4 0-1,-1 0 1,-1 0-1,2 0-1,0-2 0,-3 2-1,-3-4-2,4 4-7,-11 0-8,4-6-6,-4 6-13,0 0-35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2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28 172,'0'0'25,"0"0"-5,0-9-13,13 9-3,0-3 0,4 1-2,-2 1-1,5-3-2,3 4-8,-6 0-10,2 0-5,-1-3-12,0-3-36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4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17 123,'-7'-1'40,"7"1"-19,0 0-8,0 0-3,-3-6-2,3 6-3,0 0 0,0 0-2,0 0 1,0 0-2,0 0-1,0 0 1,10-8-1,-4 8 0,5 0-1,3 0 1,0 1-1,5 0 1,-2 4-1,4-3 0,-4 0 1,-1 1-1,-1-1 0,-2 3 0,-1-2 1,-7 3-1,-5-6 0,12 7 0,-12-7 1,4 9-1,-4 0 0,0 0 0,-3 6 0,-1 0 0,-6 4 0,-1 4 0,-4 3 1,-2 2-1,-1 2 0,-6-2 0,2-1 1,-3-1-1,1 0 0,4-5 1,3-2-1,3-6 1,2 0-1,9-5 0,3-8 1,2 8-1,9-6 0,3-2 1,3 0-1,0-2 0,8-1 0,-6 1 0,6 0 0,-7 1 0,2-2 0,0 3 0,-5-1 0,0-1 0,-8 2 0,3-2-1,-5 1-1,-5 1-1,9 0-4,-9-7-8,0 7-7,-7-8-5,7 8-18,-13-13-43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4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17 178,'0'0'24,"3"-6"-4,8 4-14,3-2-1,5 4-2,3-4-1,0 4 0,2 0-1,-4 0-1,4 2 0,-9-1-4,7 6-9,-4-7-8,-2 0-5,-2 0-17,2-10-41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56 50,'7'-7'64,"-7"7"-22,6-10-24,-1 7-6,0-5-2,3 4-4,-6-4-1,5 5 0,-7 3-1,4-9-1,-4 9 2,0 0-3,-4-4 0,-3 4 0,-5 0 0,-1 2-1,-1 4-1,-6 3 1,3 2 0,0 0-1,-1 3 1,5 2-1,6-1 0,3-2 0,4 3 0,3-3 0,8 3 0,3-3 0,5 3 0,-1 0 0,0-3 0,4 2 0,-7-3 0,0 2 0,-5-5 1,-3 3-1,-5-5 1,-2 0-1,0-7 0,-9 11 1,-1-9-1,0-1 0,1 1 0,-2-2-1,1 0-2,1-4-5,9 4-9,-10-3-7,10 3-11,0-7-33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30 170,'0'0'28,"7"8"-7,-7-8-14,0 0-2,0 0-1,-3 8-3,3-8-2,0 0-4,0 0-11,6-10-6,2 1-8,-1-4-28,5-1-33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0 180,'0'0'24,"0"0"-3,0 0-17,3 9 0,0 5-2,-3 4 0,4 8 0,-3 2-1,-1 8 0,0 1 0,-1 3 0,-5-1-1,2 2 1,-3-3-1,3-4 0,-1-4 0,3-5 0,-1-5-1,3-4 1,4-5 0,2-3 0,1-4-1,1-2 1,5-2-1,-3-3 0,3-1-1,-2-7-4,9 4-10,-10-6-6,1 0-8,-2-1-24,-2 0-38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34 188,'-3'-7'23,"3"7"-7,0 0-12,14-10-1,-3 6-1,5 0-1,1 0-1,3 1-1,4 3-2,-7-2-3,7 3-10,-5 0-7,-1 3-9,-1 1-32,0 0-28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7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0 188,'0'0'24,"-9"0"-4,9 0-18,0 0-2,0 0-4,0 0-9,0 8-8,3 1-7,-3-9-22,7 15-38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7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40 181,'0'0'24,"-6"8"-4,6-8-20,-2-6-13,2 6-6,1-14-9,3 0-23,5 0-38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38.9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0 100,'0'0'50,"0"0"-28,0 0-11,0 0-2,0 0-3,-4 4-2,2 6-1,2 6-1,-1 1 0,1 4 0,-2 4-1,-2 5 1,1-1-1,-1 0 0,-2-3 0,5-1 0,-5-7-1,3-3 1,1-5 0,2-10-1,0 0 0,0 0 2,3-6-2,3-6 0,0-3 0,3-3 1,-1-4-1,4-3 0,2 0 0,0 0 0,0 2 0,4 2 0,-4 1 0,-1 6 0,5 5 1,-4 6-1,-4 3 1,-1 8-1,0 6 1,-5 1 0,-1 5-1,0 3 1,-3 1-1,-4-2 0,2-2 1,-2-3-1,4-4 1,-2-1-1,2-12 0,0 0 0,0 0 0,8-8 0,0-3 1,4-7-1,-2-2 0,5-5 0,2 0-1,0 1 1,-1 0 0,-1 7 0,-1 0 1,-2 7-1,0 6 0,-1 4 1,-2 10-1,-5 2 0,-1 7 1,0 3-1,-3-1 1,2-1-1,-2-2 1,-2-1-1,1-3 0,-1-5 0,2 0-2,0-9-3,5 1-7,-5-1-10,16-12-7,-5-1-24,5 0-34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8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8 116,'0'0'45,"0"0"-18,1-8-16,-1 8-2,9 0-2,-9 0-2,10 0-1,0 0-1,0 0 0,7 5 0,-3-2-2,3 2 0,0-1 0,3 1 0,0 2 0,-5-1 0,0 0-1,-3-1 1,-4 1-1,0 0 1,-8-6-1,3 13 1,-3-4-1,0-1 0,-3 5 1,-7-4-1,-3 7 1,2-1-1,-9 4 0,2 0 0,-5 0 0,3 3 0,0-1 0,2-3 0,2-1 0,6-1 0,4-6 0,5 2 0,1-6 0,7-1 0,3-3 0,9-1 0,0-1 0,6-1 1,-1-1-1,4-4 0,-1 3 0,0-3 0,-7 1 0,0 1 1,-6 0-2,-3 3 1,-2-1-3,-9 2-1,14-2-7,-14 2-8,0 0-5,-1-11-15,1 11-34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9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15 169,'-3'-9'27,"3"9"-7,14-4-12,4 1-4,6 3 1,1 0-3,2 0 0,0 3-1,2 2-1,-1-2-1,-7-3-4,6 5-14,-11-5-3,0 0-8,-2-2-31,-6-6-34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1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-3 1 53,'0'-6'45,"0"6"-9,0 0-12,0 0-9,0 0-5,0 0-1,0 0-3,0 0 0,0 0-2,0 0 0,0 0-1,0 0-1,0 0 0,0 0 1,7 5-1,-7-5-1,13 10 1,-2-6-1,2 4 0,1 0-1,2 3 1,-1-4 0,1 1 0,-1 3-1,-2-5 0,0 0 0,-2 0 1,-6-1-1,-5-5 0,5 6 1,-5-6-1,0 7 1,0-7-1,-3 11 1,-2-6-1,-5 2 0,1 0 1,-1 1-1,-2 0 0,-3 4 0,3-5 0,-1 1 1,3 0-1,-1-2 0,-1 0 0,2 1 0,5-3 0,5-4 0,-12 5 0,12-5-1,0 0-1,0 0-1,0 0-3,13 0-8,-3 0-8,-3-2-5,4-1-20,4 0-31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2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3 118,'0'0'34,"0"0"-13,0 0-9,10-4-3,-10 4-3,0 0-1,0 0-2,0 0 0,0 0-1,0 0 1,0 0-1,-6 1 0,6-1 0,-6 5-1,6-5 0,-11 5 0,11-5 0,-6 5-1,6-5 0,-8 5 1,8-5-1,-13 7 1,7-3 0,-5 2 0,3 0-1,-4 4 1,1-2 0,-3 1-1,2 0 1,7-2-2,-5 1 0,10-8-2,-3 11-9,3-11-8,0 0-6,5-7-18,4-2-34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5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17 79,'3'-8'53,"-3"8"-25,0 0-14,4-9-3,-4 9-2,0 0-4,0 0-1,0 0-1,0 9 0,0-9-1,-5 14 1,2-2-1,1 2-1,0 4 1,0 1-1,-4 6 1,2 1 0,3 3-2,-2 3 1,-4-2 0,3 0-1,1-1 1,-3 0-1,3-5 0,0-4 1,3-4-1,0-1 0,0-4 0,2-2 1,-2-9-1,8 9 0,-8-9 0,10 5 0,-1-5 1,-1 0-1,2 0 0,2-2-1,2 0 0,0-3 0,4 4-4,-5-8-9,4 4-7,-3-5-7,-2 3-21,-2-4-31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5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58 166,'0'0'24,"-6"-10"-4,6 1-15,0 9-1,10-13 0,-1 10-2,4-2 0,1 1-1,3 1 0,4 2 0,-4-2-1,3 2 0,3-2-1,-6 0-1,8 3-9,-8 0-9,3 0-4,-4 0-16,0 3-35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6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0 157,'0'0'27,"0"0"-6,0 0-15,0 0 0,0 10-1,-4 1-3,-2 4 0,3 1-1,2 2 1,-2-1-1,-3 2 0,3-2 0,2-3-1,1-1 0,-1-2-2,1 0 0,0-11-4,2 8-13,-2-8-4,9 1-11,-9-1-29,7-2-20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6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0 138,'0'0'34,"0"0"-11,5 4-13,2 3-4,-7 1-1,3 1-1,-3 3-1,0-1-1,0 0-1,0-1-1,-3 0 0,3-10-2,-5 12-8,5-12-9,0 0-6,0 0-13,0-5-34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7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33 162,'8'-13'26,"0"9"-5,-2-5-14,8 7-3,-1-2 1,4 4-3,-3 0 1,2 5-2,-1 4 1,-2-3-1,-3 5-1,-6 0 1,-4 1-1,-3 0 1,-5-1 0,-2 2-1,-4 0 1,-1 0-1,1-2 0,2 0 0,0-1 0,6 1 0,1-6 0,5-5 0,5 9 0,1-7 0,7-1 0,1 1 0,3-1 0,2-1 0,3 0-2,-5 0-1,8 2-7,-10-2-9,2-3-5,-3-3-12,1-2-36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7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11 135,'0'0'36,"0"0"-13,0 0-14,7 0-1,-7 0-3,10-5-1,0 3 0,3 2-2,1-1 0,2 1-1,-1 0 0,1 0 0,-2 1 0,0-1-1,-1 0 0,-1 0 0,-7 1-2,-5-1 0,12 0-7,-12 0-10,0 0-5,0 0-14,0-5-31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39.4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71 152,'0'0'32,"3"-10"-10,-4-1-16,1 11-1,-5-14 0,5 6-2,-3-4-1,1 6 0,2 6-1,-15-10 0,5 10 0,0 2-1,-3 7 0,1 4 0,-4 7 0,-1 4 1,1 2-1,1 2 0,5-1 0,3-1 0,2-4 1,5-5-1,8-3 0,2-9 0,4-5 1,5-4-1,0-7 0,-2-3 1,2-2-2,0-3 2,-4-1-1,-4 4 0,0 0-1,-4 6 1,-1 0 0,-6 10 0,0 0 0,0 0 0,-9 13 1,5-2-1,2 4 0,-2 3 0,4-2 0,0 0 0,4-2 0,2-5-1,6 0-2,1-9-3,7 4-9,-1-8-7,4-5-9,3-3-29,-1-2-30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8.0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0 146,'0'0'31,"-10"0"-10,10 0-15,-4 2-1,4-2 0,-8 7-1,7 0-2,1 7 1,0-3-1,0 6 0,1 1-1,1 4 1,-2-4-2,0 0 0,6 0-4,-6-9-14,1-1-4,-1-8-7,6 0-30,2-12-31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120 305 131,'3'-7'37,"-3"-2"-14,0 9-14,4-15-3,-4 15 0,0-16-2,0 16-1,-3-9 0,3 9-1,-16 1-1,6 5 0,-4 6 0,0 5-1,-2 4 1,1 4-1,1 1 1,1 1-1,7-2 0,3-2 1,0-3-1,6-5 0,2-4 0,7-7 0,3-4 0,-1-2 0,1-6 0,1-5 0,0-3 0,-2-4 0,1-4 0,-2-4 0,0-8 0,-6 0 0,2-5 0,-4 0 0,2-2 1,-4 2-1,0 2 0,0 7 1,1 6-1,-2 5 0,-2 6 1,0 15-1,0 0 1,0 0-1,0 16 1,0 4-1,0 4 1,-2 6-1,-2 3 1,3 5-1,-2 2 0,1-1 1,1-1-1,-1-4 1,2-2-1,-1-3 0,1-7 0,0-6 0,1-5-1,1-4 0,2 0-3,-4-7-7,10 0-10,-10 0-5,11-2-14,-11 2-35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5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0 106 173,'0'0'24,"6"-12"-4,5 6-15,0-5-2,1 1-1,-4-4 0,5 2-1,-2-3-1,1 6 1,-7 0 0,-5 9 0,6-8 0,-6 8-1,-4 8 1,0 5 0,-6 5 0,4 1-1,-5 3 1,5 2-1,-3-1 0,5 0 0,3-3 0,-5-4-2,6 0-2,0-7-11,0-9-5,11 3-8,2-3-18,-4-4-37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7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0 177,'0'9'23,"0"-9"-3,-12 9-17,12-9-1,-3 10 0,3-10-2,-9 7-2,9 0-4,0-7-13,0 0-5,0 0-12,0 0-32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0.1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24 156,'10'-6'30,"-5"-3"-9,6 6-11,-5-2-5,5 5-1,2 0-2,-3 2 0,-2 2-1,4 4 0,-8 2 0,0 0-1,-4 1 1,-3 0-1,-2 4 1,-7 0-1,1-2 1,1 2-1,-3-2 0,0-1 0,2 2 0,7-4 0,-5 2 0,8-4 0,-1-1 0,2 0 0,0-7 0,13 10 0,-2-6 0,1-1 0,-1-2 0,2-1 0,1 2-2,-1-2-4,3 0-9,-5 0-6,-7-2-9,-4 2-22,10-7-38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2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0 30,'0'0'60,"0"0"-22,0 0-16,6 1-6,-6-1-5,0 0-4,0 0-1,10 3 0,-10-3-2,0 0 0,4 10-1,2-4 0,-6-6-1,1 16 0,-1-6-1,0 1 0,-1 1 0,-8 3-2,5 0-7,-7 0-12,-2-5-6,-3-3-20,-1-4-32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4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10 98,'0'0'48,"0"0"-26,0 0-8,0 0-4,0 0-3,9-4-1,-9 4-3,15-3 0,-5 2 0,6 1 0,1-2-2,0 2 1,0 0 0,3 0-1,-2 0 0,-4 3 1,-5 2-2,0 2 1,-5 1 0,-4 2 0,0 3 0,-4 2 1,-6 2-1,-3 0-1,-3 2 1,-1 0-1,0 3 1,0 0-1,-6 1 0,5-1 0,2-3 0,2 0 0,0-3 0,5-3 0,6-2 0,3-1 1,0-10-1,16 11 0,-2-8 1,6 2-1,0-2 0,7 0 1,-6 2-1,5-5 0,-1 0 0,-5 0 0,2 0 0,-5-7-1,-2 2-1,-8-4-1,3 1-4,-8-4-8,-1 5-7,-1-7-8,-4 6-26,-9-5-26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4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15 160,'-7'-1'28,"7"1"-8,-9-1-12,9 1-2,4 0-3,8 0 0,2-1-1,4 1-1,6-1-1,1 1-1,3 0-4,-4-1-13,6-2-4,-4 0-10,2 2-27,-1-3-27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5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6 149,'0'0'30,"0"0"-7,-10-5-12,10 5-7,6-1 1,3 1-2,2 0-1,3 0-1,0 2 0,2 1 0,3 0 0,0 4 0,1-2 0,-4 2 0,1 0-1,-1-1 0,-2-1 1,-3 2-1,-1 0 1,-10-7-1,6 12 0,-6-12 0,0 14 0,-4-8 1,-6 2-1,-2 3 1,4-3 0,-7 3-1,1 0 0,0 2 1,-2-1-1,2 0 0,1 2-1,-1-3-1,3 3-3,0-10-7,9 3-8,2-7-4,0 0-17,10 0-32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5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181 0 177,'-1'8'23,"-8"-7"-6,4 8-11,-8-1-2,0 5-1,-2 0-1,-1 2 0,-1 0-1,0 1-1,-3-3-2,3-1-3,7 3-11,-4-7-5,7-4-8,7-4-23,-7 2-35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39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0 169,'-6'6'27,"6"-6"-6,0 18-16,0-10-2,9 5 0,1-4-1,0 6 0,5-3-1,1 4 0,0-4 0,1 2-1,-1 0 0,-6-1 0,3-2-1,-2-2-3,-4 0-2,-7-9-12,13-3-6,-4-4-12,-6-6-31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6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96 13 85,'3'-10'56,"1"3"-27,-4 7-12,0 0-6,0 0-4,-4 5-1,0 13-1,-2-3-2,-2 10 1,-1 1-2,0 6 1,0-1-1,3 2 0,-4 0-1,4 2 0,-4 0 0,6-1-1,-4 0 1,3-6-1,2-4 0,3 0 0,0-8 1,3-2-1,2-7 0,4-3 0,6-4 0,-1-6-2,1-3 0,1-4-2,3 3-6,-4-7-10,5 2-4,-10-4-14,0 4-30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7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18 134,'-12'-4'35,"2"2"-11,3-2-15,7 4-1,0 0-3,0 0 0,5-6-1,7 6-2,3 0 0,0 0-1,4 0 0,5 0-1,-4 0-1,4-1-1,3 1-12,-7 0-6,2 0-5,-4 0-20,-3-1-33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7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21 150,'-7'-10'31,"7"10"-10,-7-8-13,7 8-2,0 0-2,11-2 0,0 1-2,2 1 0,0 2 0,1 5 0,-4 0-1,3 2 0,-3 3-1,-6 1 1,-2 1 0,-2 4-1,-5-1 1,-6 3-1,-3-2 0,0-2 0,-2-1 0,2-1 0,1-2 0,4-2 0,1-2 0,8-8 1,0 5-1,0-5 0,11 6 1,3-3-1,-1-2 0,1-1 0,3 0-1,-1 0-2,4 0-4,-2-8-10,-1 5-5,-1-8-8,0 1-25,-2-2-29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8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0 167,'0'19'27,"-5"-12"-6,4 7-10,-3-5-7,2 6-1,0-3 0,-6 4-2,4-3 0,0 1-2,-3 0-1,3-5-3,4 0-12,0-9-4,0 0-6,0 0-22,5-6-37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8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-1 125 186,'0'0'22,"-2"-15"-6,2 15-13,4-16 0,7 6 0,-5-4-2,5 3 0,1-4 0,-2 2-1,-4 0 2,4 3-1,-8 1 0,-2 9 0,0 0-1,0 0 1,0 0 0,-2 16 0,-6 4-1,4 0 0,1 3 0,-5 7 1,5-4-1,2 1 1,-2 0-1,-2-6 0,4-2 0,-1-4-1,1-3 0,1-12-1,0 11-7,0-11-9,0-6-4,0-3-8,1-3-27,2-6-36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9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46 128,'0'0'39,"0"0"-14,0 0-13,0 0-5,0 0 0,7-3-2,0 0-1,7 3-2,-1 0 1,10-1-1,-6-2-1,3 3 0,3-2-1,-3 1 1,-2-2-1,0-1 0,-3 2-2,-7-5-3,5 7-9,-13 0-6,10-8-6,-10-1-18,0 9-37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9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1 173,'-13'1'26,"5"7"-6,2 1-12,5 8-4,-2 0 0,-3 5-1,2 3 0,0 2-2,-3-2 0,4-1-1,2-1-1,-1-6-2,2 0-9,0-17-9,4 8-3,5-14-14,-2-7-37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0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110 347 79,'0'0'56,"0"0"-30,0 0-9,10-1-5,-9-9-3,9 5-2,-7-5-3,1-1 0,0 0-1,2 0 0,-6 0 0,0 4-1,-1-1-1,1 8 0,-15-5 1,3 7-1,-3 7-1,0 5 1,-1 6 0,-1 3-1,-3 4 1,5 2-1,2 0 0,6-2 0,4-3 0,3-8 0,3-4 0,4-9 0,10-3 0,3-12 0,-2-3 0,6-7 0,-4-4 0,6-5 0,-6-1 0,2 0 0,-4-6 0,-3 1 0,1-3-1,-5-1 1,1 0 0,-8 4 0,0 6 0,-1 4 1,-3 10-1,0 4 0,0 13 1,-11 4-1,2 14 1,5 7 0,-3 5 0,1 5-1,2 4 1,-3 4 0,2 1-1,0-1 1,-2 1-1,2-4 1,-3-2-1,5-2 0,-3-6 1,1-7-1,3-2-1,2-10 1,0-2-2,0-9-1,0 0-8,3-10-8,5 1-5,-6-8-12,4 1-36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15 161,'2'-5'29,"9"2"-8,-4-4-13,6 7-3,1 0 0,2 2-2,-2 4-1,-1 6 0,-3 0-1,-7 2 0,-3 2 0,-2 0-1,-9 4 1,-3 0-1,-2 2 0,0-7 1,2 2-1,0-1 0,7-4 1,0 0-1,7-12 0,1 9 0,9-7 0,0 1 0,1-3 0,4 0 0,-1-1-1,0-5-1,3 6-4,-4-7-8,3 0-8,-2-4-4,1 3-21,-2-6-34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0 177,'0'0'24,"-9"15"-3,2-11-15,4 8-2,-4-2-1,3 5-1,-1 2-1,-3 1 0,5 2 0,-8-3-1,5 2-1,-5-4-1,8 2-3,-7-12-11,10-5-6,0 0-6,1-6-22,9-13-38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39.8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253-1 162,'0'0'28,"-12"0"-6,12 0-16,-15 9 0,6 4-3,0-2 0,-5 7-1,-2 5 0,-3 1-1,-5 3 1,1 2-2,-2 1 1,-2-3-1,5-2-2,0-12-5,14 1-12,-1-12-5,9-2-11,0-11-35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8 144 158,'0'0'30,"0"-9"-8,0 9-9,5-13-9,-5 13-2,7-15 1,3 7-2,-3-5 0,1 1 0,2-2-1,-3 1 1,3-3 0,-5 4 0,-1 0-1,0 5 1,-4 7 0,0 0 0,-7 2 0,3 11-1,-3 3 1,-2 7-1,-2 4 0,5 4 0,-4 2 0,2-3 0,2-1 0,3-3 0,0-2-1,-4-6 0,7-2 0,0-16-2,0 13-5,0-13-9,0-5-6,2-5-8,5-1-31,-5-3-29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3.6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17 124,'-5'-3'33,"5"3"-13,0 0-7,0 0-4,0 0-2,0 0-2,2-4-1,8 3 0,6 1 0,2 0-1,8-2-1,1-1 0,3 2 0,-2 0 0,-2 1-1,-3 0-1,-5 0 2,-5 2-2,-3 7 1,-7 4-1,-3 2 1,-3 6-1,-7 1 0,-4 6 0,-5 2 0,-5 3 0,1 1 0,-8-2 0,4-1 0,0-4 0,3-1 0,5-5 0,5-3 0,9-6 0,3-4 0,8-1 1,4-5-1,7 0 0,1-2 0,5 0 1,1 0-1,2-1 0,-1-2 0,-5 1-1,0-3-1,-1 3-1,-11-6-4,5 5-9,-8-3-6,-5 6-8,5-18-26,-5 7-30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3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41 170,'0'0'26,"-6"-2"-6,11 2-14,5-3-3,9 0 0,0 1-1,6-1 0,5-1-2,-1 1-2,1 3-2,-8-7-11,4 5-6,-2-2-9,-6 2-24,-1-4-29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4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1 181,'-10'2'24,"10"-2"-4,-9 10-16,9-10-1,0 0-1,9 9 0,2-4-2,5 2 1,-1-3 0,4 0-1,1 1 0,-1 0 0,-3 1 1,-1-2-1,-2 1 0,-6-2 0,-7-3 0,9 10 1,-9-2-1,0 1 1,-6 3 0,-3 1-1,-3 3 1,-4 1-1,2-1 1,-3-1-1,3-1 0,-3-1 0,3 1-1,-3-7 0,6 2-2,-1-5-2,12-4-6,0 0-9,0 0-4,6 0-14,8-4-31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4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153 0 169,'0'0'26,"0"0"-6,0 0-15,0 0 1,-1 8-3,-6-3 0,-4 4-1,-2 1-1,-1 1 0,-4 1 0,1 1 0,-4 2-2,3-3-2,5 5-12,-1-10-5,8-2-6,6-5-18,0 0-40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6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73 53,'4'-14'61,"0"2"-24,-2-1-17,2 3-6,-3-1-3,-1 11-5,7-13 0,-7 13-1,0 0-1,0 0-1,3 13 1,-3 3-2,0 5 0,-1 10 0,-6 3 0,3 6-1,-2 5-1,-3-1 1,2 3-1,-3-4 0,0-3 1,5-5-1,-4-3 0,5-7 1,2-9-1,1-2 1,1-8-1,0-6 0,13 4 0,-5-8-1,7-2 0,-1-6-1,3 3-2,-4-8-5,8 5-9,-13-2-6,5 0-10,-4-1-31,-8 3-14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47 134,'-11'-2'37,"3"0"-13,-2-2-10,10 4-8,0 0-1,0 0 0,2-6-3,8 1 0,3-1 0,1 2-1,1-2 0,4 4-1,5-2-1,-4 0-1,6 4-4,-8-2-12,6 2-4,-3 1-9,2 1-28,-6-1-27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5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4 168,'0'0'24,"0"0"-4,0-5-15,6 5 0,-6 0-2,14 0 0,-10 0-2,8 0 1,-8 4-1,-4-4 0,10 10-1,-10-3 1,-4 1 0,-2-1-1,0-1 1,-4 4-1,-1-4 0,7 1 1,-5 1-1,9-8 0,0 11 0,7-5 0,2 2 0,2-2 0,2 1 0,0-1 0,1 2 0,-3 1 1,-5-1 0,-3 0 0,-2 0 0,-1-8 0,-5 11 0,-5-5 0,-3 0 0,-1-3-1,-3 0 0,1-1-1,2-2 0,0 0-1,8 0-1,-7-3-5,13 3-10,0 0-4,0 0-7,3-11-26,8 8-31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0 150,'9'7'32,"-6"3"-10,-3-10-9,2 17-6,-2-7-3,-2 3-2,-1-2 1,-7-1-2,6 0-2,-6-4-2,8 4-9,2-10-7,0 0-5,-1-5-14,4-4-37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0 145 185,'5'-10'22,"2"4"-2,-5-4-17,4-2 1,3 0-2,3-2 0,-3-1-1,2 2-1,-1 0 1,-4 1 0,3 0-1,-8 3 1,-1 9-1,1-8 1,-1 8-1,0 0 1,-2 6-1,-1 4 0,-3 6 0,3 0 0,2 3 1,1 1-1,-3 1 0,3 0 0,-2-4 1,-2-2-2,4-2 1,0-5-3,6 1-10,-6-9-8,0 0-3,7-9-12,3-2-38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56.5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4 50,'0'0'44,"8"-1"-9,-8 1-13,0 0-7,8-3-4,-8 3-4,0 0 0,0 0-2,0 0-1,0 0 1,0 0-3,6 0 2,-6 0-2,0 0 0,0 0 0,-3 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47 140,'-11'3'35,"11"-3"-11,0 0-11,0 0-7,8 6 0,1-6-3,12 1 0,-4-1 0,10 0-1,0 0-1,-3-2-1,2 1 1,-1-5-2,-8 1 0,-3 0-1,1 3-4,-14-4-11,-1 6-5,3-13-8,-4 6-26,-4-3-31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0 153,'-11'4'32,"9"3"-10,1 3-9,1 8-7,0 1-2,3 7-1,-3 0 0,2 3-1,-2-3-1,0-1-2,0-6-2,-1-5-10,1-4-8,0-10-5,0 0-17,6-4-41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0.2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134 361 92,'0'0'54,"5"-15"-26,-5 15-14,3-18-3,1 10-4,-2-3-2,3 1 0,-5-3-2,2 5 1,-2-1-2,0 9 0,-12-10-1,5 10 1,-3 2-1,-2 10 0,-4 5 0,2 4 0,-3 4-1,-3 3 1,6 1-1,1 2 1,4-7-1,-1 0 1,9-7-1,1-5 0,0-12 0,16 6 1,-1-12-2,5-7 1,-1-4 0,2-8 0,2-3 0,-3-4 0,1-4 0,-4-3 0,-1-1 0,-2-3 0,-3-1 0,-5 2 0,-1 3 0,1 3 0,-6 7 0,0 6 1,0 8-1,0 15 0,-3 0 1,-4 12-1,3 10 0,0 6 1,-5 7 0,6 5-1,-2 5 1,0-1 0,1-2-1,3-3 0,-6-1 1,5-5-1,1-5 0,-1-8 1,1-2-1,1-8-1,0-1 0,0-9-1,0 0 0,0 0-3,8 6-6,-8-6-8,6-5-6,-6 5-14,4-11-34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0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11 167,'8'-2'27,"-8"2"-6,6-6-14,0 6-3,4-4-1,-2 4 0,-1 2-2,3 2 0,-6 3 0,-1 1-1,-3 3 0,0-2 1,-5 3-1,-5-4 0,1 2 0,-1-2 1,0-1-1,5-3 1,5-4-1,0 0 0,0 0 0,1 8 1,5-8-1,4 2 0,4-1 0,-3 3 1,1 2-1,-2 1 0,-1 3 1,-3-2 0,1 3-1,-4 0 0,-3 2 1,0-2 0,-6 2-1,-2-5 1,-3-1-1,-4 1 0,0-5 0,-2-1 1,2-2-2,0 0 0,1-1-2,1-5-1,13 6-6,-4-8-9,4 8-5,4-10-10,7 5-33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1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11 131,'11'-6'39,"-2"4"-13,-9 2-14,9-3-3,-9 3-3,2 4-2,-2 6-1,-2 0 0,-2 3-1,-6-2-1,6 3 0,-3-3-1,0 2-1,5-6-1,0 0-4,2-7-12,0 0-6,0 0-7,3-8-34,8-6-25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1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0 168 162,'0'-11'28,"0"11"-6,0-14-12,0 14-5,7-15-2,-1 6 0,5 0-1,-3-1-1,0-2-1,5-1 1,-5 0-1,-1-2 1,1 1-1,-3 3 1,-3-1 0,-2 2 0,0 10-1,0 0 1,-3 2-1,-6 11 1,5 5-1,-4 4 1,2 4-1,0-1 0,1 0 0,2-1 0,1-2 0,2-4 0,0-8 0,0-2-2,0-8 1,3 8-3,7-4-7,-10-4-9,4-5-5,-4-2-12,0 7-40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3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35 53,'-9'0'63,"9"0"-24,-8 0-20,0 0-7,8 0-2,-6-1-3,6 1-1,0 0-1,0 0-1,0 0 0,3-8-2,7 4-1,-1-1 0,3 0 0,7 1 0,-1 1 1,2 0-2,1 1 2,1 2-1,-1 0 0,-1 1-1,-6 4 1,0-1 0,-8 2-1,3 2 1,-8 1-1,-1 4 1,-6 3-1,-2 1 1,-6 5-1,-2 1 1,-8 1-1,0 2 0,-1-1 1,-2 1-1,6-1 0,0-2-1,8-4 1,3-4 0,9-3 0,2-4 0,9-3 0,9-2 1,0-3-1,6-1 0,0-2 0,4 0 0,-2-1 1,0-1-1,-3 0-1,-6 1 1,-1-1-2,-4-4-3,1 7-6,-10-8-10,5-1-4,-9-2-15,0 0-37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3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8 164,'-11'2'27,"11"-2"-6,-9 3-15,13 0-1,8-3-1,5 0-1,7-3 0,0 2-2,2-1-1,1 0 0,2 0-2,-3-4-7,-2 6-12,-4 0-2,-2 0-14,0-1-33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4.0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58-1 175,'0'0'25,"-6"0"-5,6 0-12,0 0-4,3 7-1,3-5-1,7 3-1,1-1 0,3 2 0,4-1 0,-2-1-1,-2 2 1,0 0-1,-3-2 1,0 1-1,-4-1 1,-3 0-1,-7-4 0,6 7 1,-6 1-1,-3 3 0,-8 0 1,-1 2-1,-5 4 0,-1 3 0,-6 2 0,-2 2 0,1-3 0,0-4 0,1 1-1,6-5-1,4-1 0,2-10-3,12-2-9,9 1-8,5-6-3,3-5-18,6 0-34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4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158-1 165,'10'4'26,"-10"-4"-6,0 0-13,3 11-2,-3-11-2,-10 16 0,0-4 0,-1 3-2,-11-1 0,2 5 0,2-2-1,-8-4-1,9 2-2,-4-8-8,14 2-9,-3-7-5,10-2-15,1-6-38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57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485 3 50,'0'0'44,"8"-1"-9,-8 1-13,0 0-7,8-3-4,-8 3-4,0 0 0,0 0-2,0 0-1,0 0 1,0 0-3,6 0 2,-6 0-2,0 0 0,0 0 0,-3 1 0,3-1-1,-11 0 1,3 1-1,0 0-1,-7-1 1,2 1 0,-3 2-1,-1-2 1,-7 0-1,3 0 1,-9 0-1,-1-1 1,-9 3-1,5-2 0,-4 2 1,6 0-1,1-1 0,4 3 0,8-1 0,8 1 0,12-5 1,0 14-1,7-3 0,12 2 0,8 3 0,3 2 0,9 3 0,-4 3 0,4-2 0,-4 2 0,-3-1 0,-6-1 0,-7-2 0,-9-2 0,-5 0 1,-5 1-1,-7 0 0,-8-4 1,-5 2-1,-5 3 1,-4-3-1,-3 1 1,-6 0-1,3 2 1,-3-3-1,5 1 0,3 1 0,2 0 0,8-1 0,4-4 0,3 1 0,4-3 0,4-6 0,5-6 0,0 10 0,0-10 1,14 0-1,-4 0 0,3-1 0,6-3 0,0 0 0,7 0 0,-3 1 0,6 1 0,2 0 0,2 2 0,2 0 0,-3 1 1,4 3-1,0-1 0,-1 2 1,2-1-1,-5-1 0,-3 0 0,-8-1 1,3 0-1,-8-2 0,-6 2-1,-1-1-1,-9-1-5,10 0-7,-10 0-7,0 0-8,-8-9-24,3 6-36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43 128,'1'-13'38,"0"6"-13,-1-5-14,0 12-3,0-11-2,0 11 0,0 0-2,0 5-1,-1 4 0,1 3-1,-1 5 0,-2 6-1,0 1 0,2 6 0,-2 4 0,0 2-1,-4 1 1,1 2-1,-2-3 0,0-1 1,0-4-1,2-7 0,1-4 0,2-7 0,3-2 0,0-11 0,11 3 0,2-6-1,2-4 0,4-3-1,2-1-1,-4-5-3,9 3-10,-11-2-5,0-1-7,-8 0-20,3 0-35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26 172,'-8'1'25,"8"-1"-5,0 0-14,2-6-2,11 3-1,1-2 0,8 1-1,-4 2 0,8-1-2,-3 2 0,1-1 0,1 2-3,-6-1-7,2 1-9,0 0-4,-4 2-11,-4-2-33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0 171,'0'0'25,"0"0"-5,0 0-14,0 0-2,-9 6-1,6 6 0,-1 2-1,-5 2-1,4 2 0,-4-5 0,5 2 0,-3-1 0,4-2-1,3-12 1,1 10-1,9-6 1,-3-4-1,6 1 1,1-1-1,4 0 0,0 0 1,-1-2-1,-3-1 0,0 2 0,-5 1-1,-1-2 0,4-2-1,-9-5-2,4 5-1,-3-5-1,2 2-2,-5-8-1,9 6 0,-9-6 1,4 7 2,-4 0 4,3-1 4,-4 9 2,2-10 2,-2 10 2,0 0 0,0 9 0,-9-4-2,8 8-1,-5-2-1,-1 3-1,3 3 0,-5-2-2,4 5 0,0-4 0,-3 3-1,5-2 0,0 2-1,-2-5-1,5 2-2,-3-9-8,6 2-9,-3-9-3,14 6-16,-4-7-36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7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0 174,'0'0'25,"-8"9"-5,2-6-13,3 6-4,-5 1 0,3 3-2,-5 1-1,3-2-1,-1 4-3,-4-7-13,8 1-4,4-10-7,-6 4-24,6-4-33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7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-1 113 168,'0'-7'26,"0"-5"-5,0 12-12,7-17-5,-3 6-1,2 0 0,2 0-2,2-1 1,-5 0-2,0 5 1,2 1 0,-7 6 0,3-8 0,-3 8-1,0 0 1,0 0-1,-1 8 1,1-8-1,-3 17 1,-1-9-1,4 5 1,-2 7-1,1 0 0,-2 3 1,2 0-1,-1 3 0,-5-2 0,4 1 0,0-2 0,-1-7-2,-3-7-2,7 2-7,0-11-9,0 0-4,0-9-13,2-4-37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8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41 141,'0'0'35,"-11"7"-11,11-7-12,0 0-6,0 0 0,10 1-3,-3-1-1,4 2 1,2-1-2,1-1 0,2 0 0,-2 0-1,2 0 1,-2-3-1,-1 1 0,1-2 0,-9-1-1,5 1-2,-8-4-9,-2 8-9,6-10-3,-6 10-17,0-15-36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8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1 174,'-10'5'25,"10"-5"-4,-4 14-14,4-6-2,0 6-2,0 2 0,0 5-2,-1 0 1,-2 1-1,-4 0-1,2 2 0,-3 0-2,2-8-2,6 3-12,0-11-6,0-1-7,0-7-21,3-4-44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9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166 359 92,'0'0'54,"0"0"-22,-4-5-20,4-4-3,0 9-2,0-16-2,0 16 0,0-20-2,0 13 0,0-4-1,-3 5 0,3 6-1,-14-6 1,1 7-1,0 7-1,-3 8 1,2 2-1,-5 10 1,-1 3-1,3 5 0,3-2 1,4-4-1,3 0 0,5-8 0,2-5 0,12-12 0,2-5 0,3-9 0,3-11 0,6-1 0,0-7 0,-3-5 0,1-4 0,1-3 0,-5-2 0,5-1 0,-8 0 1,-1-4-1,-3 1 0,-6 4 0,1 6 0,-6 4 1,-2 11 0,-2 9-1,-9 9 1,2 11 0,0 11-1,-4 10 1,1 4 1,5 3-1,-5 8-1,6 0 1,1 2-1,2-1 1,0-2-1,1-3 0,-2-2 0,4-4 0,-1-10 0,1-1 0,0-8 0,0-1-1,0-14 0,1 9-2,-1-9-1,7-4-6,-7-5-9,3-2-6,0-4-14,7-5-36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0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1 167,'0'0'27,"0"0"-6,-4 8-17,4 3 2,-3 1-3,0 5-1,-3 2 0,5 1 0,0-1-2,1-2 1,1 0-1,8-8 1,-2-6-1,4-3 1,2-7-1,2-4 1,0-2-1,-1-3 0,0-2 1,-1 5-1,-5 5 0,1-1 0,-9 9 0,8-9 0,-8 9 1,0 11-1,-4 6 0,-2 3 1,-3 3-1,1 4 1,-3 2-1,0 0 0,2-5 0,1-2-1,6-1-2,1-14-2,4 2-11,-3-9-7,14 0-6,-6-10-30,7 0-32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0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0 168,'0'12'27,"0"-12"-6,-6 16-14,0-8-3,1 4-2,-2-3-1,2 2-1,-3-1-3,2-7-9,2 5-10,4-8-6,0 0-21,0 0-37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6.3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20 69,'0'-10'59,"0"10"-27,0 0-17,0-11-5,0 11-3,0 0-2,0 0 0,-9 0-2,9 0-1,-9 9-1,7-1 1,-1 1 0,1 3-1,1-1 1,1 3-1,0 0 0,0 1 0,1-2 0,2-5-1,4 1 0,-1-5 0,3 0-2,-2-8-5,6-4-12,0-2-6,-5-5-17,2 0-32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1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6 161 170,'-6'-3'27,"6"3"-6,0-14-16,0 14-2,4-19 0,6 8-1,-4 0 0,5-1-1,-1 0 0,-2-1 0,3 1-1,-7-2 1,5 3-1,-5-1 1,-1 2-1,2 3 1,-5 7 0,0 0-1,0 0 1,0 9-1,-2 3 1,-4 9 0,2 3-1,-5 6 0,5 3 1,-3 1-1,0-1 1,2 0-1,-2-7 0,4-1 0,2-3-1,0-12 0,1-3-2,0-7-3,0 0-10,0 0-6,0 0-9,2-12-28,-2-2-37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0.9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48 38,'0'0'45,"0"0"-9,1-12-11,-1 12-8,0-8-4,0 8-4,0-6-2,0 6-1,0-10-2,0 10 1,0-6-2,0 6 0,0 0-1,0 0 1,0-6-1,0 6 0,0 0 0,-4 4-1,4-4 1,-4 12-1,1-1 0,-1 2 0,-1 3 0,3 4 0,-1 6 0,-3 2 0,0 6 0,-1 3-1,0 2 1,0-1-1,-1-1 0,-2 0 1,5-5-1,-2-6 0,3-4 0,4-7 0,0-4 0,0-3 0,0-8 0,11 10 1,-4-9-1,1-1 0,-1-4 0,1-1 0,4-1 0,-2 0 0,1-1 0,2 0 0,2 0-1,-2 0 0,3 2-2,-5-1-2,5 4-8,-9-5-7,-7 7-7,7-9-20,-7 2-32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1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41 159,'-10'-1'28,"10"1"-7,0 0-15,0-7-1,14 7 0,0-1-2,5 0-1,3-1 0,2 2 0,2 0-2,1-1 1,0-1-1,-9-1-2,5 3-3,-11-3-11,2 0-6,-7-1-7,-7 4-27,3-13-30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2.6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0 143 50,'0'0'62,"7"0"-22,-7 0-23,0 0-5,0 0-2,7 3-3,-7-3-1,0 0-2,13 0 0,-6-8-1,1 2 0,1-2-1,4-4 1,1 0-2,2-3-1,-4 3 1,3-4-1,-4 1 1,0 2-1,-2 1 1,-3 2-1,-1 3 1,-5 7 0,0 0-1,0 0 1,0 10 0,-4 5 0,-2 5 0,3 3 0,-7 5-1,6-2 1,-6 0-1,5-1 0,-4-4 1,5-3-1,1-5-1,-1-4 0,4-2 0,0-7-3,0 0-2,0 0-10,7 0-7,-3-9-10,5 3-30,-4-3-22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2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0-1 135,'0'0'36,"0"0"-11,0 9-14,0-9-6,0 9 0,0-1-2,2 2 1,-2 2-3,1-2 1,-1 2-2,0-2 1,0-1-1,-1 1-1,-1-4-1,2-6-3,0 0-5,0 0-11,0 0-6,0-3-21,7-4-33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3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39 146,'3'-7'32,"-2"-1"-11,9 2-13,-7-2-3,5 6 0,-1-4-2,2 5 0,-2 0-1,3 1-1,-10 0 1,11 8-2,-6-3 1,-4 3 0,-1 2 0,0-2 0,0 0-1,-6 2 1,1 1-1,-1 0 0,-3 1 1,4-1-2,-5-2 2,4 3-2,-2-2 2,3-1-2,5-9 1,-12 12 0,12-12 0,-8 9 0,8-9 0,0 0 0,-7 8 0,7-8 0,0 0 0,0 0 0,0 0 0,0 0 0,7 2 1,-7-2-2,15 0 2,-7 0-1,6-1 0,1-2 0,-1 3-1,3-3 0,3 3-2,-5-1-8,5 1-9,-4 2-5,-2 1-19,-5 1-35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6.5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17 65,'-5'-6'56,"5"6"-26,-7-7-11,7 7-5,-7-3-6,7 3 0,-9 0-3,9 0 0,0 0-2,-6 2-1,6-2 0,0 0 0,0 0 1,9 8-2,2-8 0,3 2 0,2-1 0,4 1 0,-3 2 0,4-1 0,-4-1-1,0 0 0,-5 5 1,-1-2-1,-4 2 0,-4-1 1,-1 1-1,-2 4 1,-3 2-1,-6 2 0,-2 1 0,-1 0 1,-5 1-1,0 3 0,-4-5 0,4 3 0,-3-5 0,2-2 0,6-2-1,-1-3-1,13-6-1,-7 0-4,12 0-8,-5 0-8,17-7-9,-5 1-28,6-2-22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6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 1 138,'0'0'35,"-1"7"-12,-5 2-12,-4-6-5,2 6-1,-5 0 0,0 1-2,-3 0-2,1 1 1,-4 0-1,4-1 1,-2 2-2,-2-1-2,8-3 0,-5-7-8,16-1-9,-11 4-5,11-4-16,5-5-35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8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29 85,'0'0'55,"5"-13"-26,-5 13-15,3-10-5,-3 10-1,0 0-3,9-6 0,-9 6-3,0 0 1,0 0-1,0 0-1,0 0 1,6 6 0,-6 3-1,0 5 0,-2 1 1,-2 8-1,-3 6 0,0 4 0,-2 4-1,-2 2 1,-1 0-1,2 0 0,-1-2 1,4-3-1,0-2 0,4-9 1,3-4-1,0-6 0,1-3 0,7-3 1,2-3-1,2-4 0,4 0 0,2-1 0,1-2 0,1-4-1,-3 2-1,-3-3 0,4 4-6,-9-7-8,1 3-6,-4-1-10,-2 0-30,-3-2-21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8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47 148,'-11'-3'31,"4"-2"-9,7 5-13,0 0-4,5-8 0,4 2-1,5 3-1,6-1-1,-1 0-1,5-1 0,-2 3-1,3-2-1,-4 2-1,0 2-4,-5-2-11,-1 2-5,-2 0-11,-3 0-27,0 0-25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6.5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6 141,'0'0'32,"-10"-6"-11,10 6-15,0 0-3,0 0 0,0 0-3,10 2-1,3 6-7,-5-1-11,5 0-10,3 0-22,-3 3-22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9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95 129,'0'0'37,"0"0"-17,0 0-9,0 0-3,0 0-3,0 0-1,0 0-1,6-7 0,1 1 0,-2-2-1,4-1-1,-3-4 1,-1 1-1,1-1 0,0 3-1,-3-1 2,1 5-1,-4 6-1,0 0 1,0 0 0,-7 4-1,2 7 1,3 1-1,-4 5 0,3 1 0,-1 0 1,2 3-1,1-1 0,-3-2 0,2 0 0,-1-3 0,1-3-2,0-3-1,2 0-4,0-9-11,0 0-5,0 0-11,0 0-31,7-9-20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9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0 145,'0'0'31,"0"0"-9,0 0-15,0 0-2,0 5 0,0 4-2,-5 2 1,2 2-2,-4 0 0,2 4 0,-2-5 0,0 4-1,-1-5-1,3 1-1,3-4-3,2-8-7,0 0-9,0 0-6,9-4-17,1-9-35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10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0 129 135,'0'0'37,"0"0"-14,0 0-9,0-3-10,6-1 0,0-5-2,7 0 1,-6-2-2,3 0 0,1-2 0,-4 0 0,2-1 0,-4 1 0,0 2 0,-1 1 0,-4 10 0,0-8 0,0 8 0,-7 10 0,1 3 0,-2 3-1,2 4 1,-1 3 0,0-1 0,2 1-1,0-3 1,2-2-1,0-4 0,2-2 0,1-3-1,0-9 0,0 0-2,0 0-5,8 0-11,-8 0-4,7-14-9,-7 5-32,5-2-24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6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54 62,'0'0'38,"3"-11"-7,-3 11-11,5-7-5,-5 7-4,5-8-3,-5 8-1,4-12 0,-4 12-2,3-9-1,-3 9 0,7-7 0,-7 7-1,0 0 0,0 0-1,0 0 1,4 5-1,-4-5 0,0 10-1,0-3 0,0 8 0,-3 1 0,3 1 0,-3 1-1,-2 2 0,2 3 0,0 0 1,-3 2-1,-2-3 0,2-2 0,-1 3 0,-1 3 0,-1-2 1,2-1-1,1 3 0,3-9 0,-1-1 1,0 5-1,4-7 0,0 2 0,0-9-1,0 4 1,0-11 0,8 7 0,-8-7 0,10 3 0,-10-3 0,12 4 0,-2-1 1,1-5-2,-1-1 2,3-1-2,1 3 1,3-2 0,-3-6-2,5-2 0,-8 1-4,8 6-11,-12-4-6,3 4-8,-8-9-30,0 2-30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6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30 170,'0'0'26,"-3"-6"-5,7 5-15,6-2-3,4 3 0,2-2 0,7 1-1,-1-3-1,5 4 0,-1-4 0,-3 3-1,1-2 0,-7 2-1,0 1-2,-6-3-8,4 3-9,-7 1-6,-1 10-15,-7-11-39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7.1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14-1 149,'0'0'32,"0"0"-11,7 4-13,-7-4-3,0 0 0,0 0-1,0 0-1,3 6 0,-3-6-1,1 12 0,-1-4 0,0 1-1,-1 4 0,-3-6 0,1 3-1,-1-3-1,2 7 0,-2-4-2,-2-3-11,5 0-6,1-7-6,0 0-17,0 0-38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8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1 100,'0'9'50,"0"-9"-21,0 0-16,0 0-6,0 0-1,0 0-2,0 0-1,0 9-1,0-9 0,0 7-1,0-7 0,0 9 0,0-9 0,0 0-1,0 7 2,0-7-4,0 0 1,0 0-8,0 0-11,0 0-7,0 0-17,0 0-37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9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2 50,'0'0'64,"-3"-4"-23,3 4-24,0 0-7,0 0-2,0 0-3,0 0-1,0 0-2,0 0 1,0 4-1,0-4 0,0 0 0,0 8-1,0-8 1,0 0 0,0 0-1,0 0 1,6-6 0,-6 6 0,4-7 0,-4 7-1,0 0 1,0 0-1,0 0 0,0 0-1,0 5-2,0-5-5,-4 13-13,4-13-5,-3 10-13,3-10-37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9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0 132,'0'0'37,"0"0"-13,9 10-12,-9-10-4,0 0-1,0 0-1,10 7-2,-10-7-1,0 14 0,-3-7-1,-2 2-1,1 8-1,-3-8 0,0 7-2,-6-4-6,7 1-11,-5-2-4,1-5-9,3 1-31,7-7-26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0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160-1 174,'0'0'23,"0"8"-3,0-8-15,0 17-2,0-7 0,3 6 0,-3 3-1,2 1-1,-2 8 1,0-3 0,0 2-1,-3-2 0,-1 0 0,-5-5-1,-2 9 1,-1-13-1,1-2 0,-5 1 1,2-5-1,-4 1 0,1-9-2,1 9 1,9-11-6,-7 0-11,5-9-5,5-6-7,4-7-26,3-9-35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6.8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0 148,'0'8'30,"0"-8"-8,0 15-17,0-15 0,0 16 0,0-16-2,0 14-2,0-14-1,-3 9-2,3-9-9,0 0-9,0 0-8,0 0-20,1-5-32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0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0 190,'-9'0'23,"3"-1"-1,6 1-18,-11 1-1,11-1-2,0 0 0,0 0-2,0 0-1,0 0-2,11 9-14,-11-9-4,12 0-7,-12 0-23,10-2-41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1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35 62,'0'0'61,"-3"-10"-21,3 10-23,0 0-5,0 0-2,0 0-3,0-9-1,0 9-1,0 0 0,0-8-2,0 8 1,9-5-2,-2 3-1,0 0 0,2 4 0,2 3 0,5-1-1,-4 2 1,3 3-1,-1-3 0,0 4 0,-6 2 0,2-3 0,2 0 0,-9 1 1,-1 0-1,-2 2 1,0 1-1,-4-1 1,-7 0-1,-1 0 1,-3 2-1,1-2 0,-3 2 0,1-2 0,-1 2 0,3-4-1,-1-1 1,1-3-1,4 2 0,3-4-2,3 3-2,4-7-8,0 0-8,6-4-5,8-1-18,-1-1-36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1.9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174 0 151,'0'0'29,"0"0"-7,0 0-16,0 0 0,0 0-1,2 4 0,-2-4-2,-9 15 0,2-7 0,-6 6-1,-1-3 0,0 2 0,-4 2-1,-4 1-1,4 2 1,1-4-2,1 1-1,3-9-1,3 4-4,2-9-11,8-1-5,0 0-9,5-5-31,7-6-26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2.4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41 119 175,'0'0'24,"0"0"-4,0 0-15,-3 9-2,-4 3 0,4 2 0,2 0-2,-2 3 0,-3 1 1,6 3-1,0 2 0,7-4-1,-3-7 1,8-1 0,1-3-1,2-2 1,2-5 0,2-2-2,3-12 2,0-2 0,0-2-1,4 0 0,-8-5 1,-3 1-1,-1-9 0,-8 1 0,-1 2 1,-9 0-2,-3 1 1,-9 4 1,-7 1-1,1 7 1,-5 13-1,-3 2 1,2 9-1,-1 4 0,2 5-2,9 0-2,5 10-10,3-10-8,9-2-4,1-5-17,11-9-44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8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37 90,'0'0'52,"-1"-6"-19,1 6-20,0 0-3,0 0-2,4-3-3,5 4 0,-9-1-2,15 3 1,-3-2-2,5 2 0,0-2 0,1 0-1,2-1 1,1 0-1,-1 0-1,-3 0 1,-4-2-2,-3-2-1,-3 4-2,-7-6-8,0 6-7,-1-12-7,1 12-16,-15-15-33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8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49-1 157,'-6'14'29,"3"-3"-8,3 4-12,-6 1-3,5 4-1,-3 1-2,-1 0 0,-2-4-2,0 2 0,3-5-1,0-3-2,2 0-3,2-11-11,-1 8-4,1-8-8,4-2-20,3-2-35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149 362 121,'4'-10'40,"-3"-1"-15,-1-3-15,3 4-4,-3-5 0,-3 5-2,-2 0 0,-1 4-1,-7 0 0,3 6-2,-4 7 1,-2 11-1,-2 4 0,1 3 0,0 3-1,0 2 1,7 1-1,1-6 1,7-5-1,2-8 0,11-5 0,2-7 0,8-5 1,-1-5-1,4-11 0,0-4 0,0-6 1,1-4-2,-6-3 2,1-5-1,-1-3 0,-6-2 0,-1 3 0,-3 0 0,-2 8 0,-4 7 0,-3 7 0,0 10 1,0 13-1,-10 0 1,3 10 0,1 11-1,2 2 1,-2 6 0,0 5 0,2 3 0,0 6 0,-2 1 0,1 1-1,-5 0 1,1-3-1,-1-1 0,0-5 0,2-6 1,1-8-2,-1-7 1,8-6-1,0-9-1,0 0-3,8-1-10,3-8-5,0-1-5,2-1-17,1-2-35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15 127 172,'0'0'24,"0"0"-5,0 0-15,0-4 1,10-2-2,0-2-1,3 0 0,2-5-1,1-2 1,-2-1-1,0-1 0,-4 3 0,2-1-1,-11 4 1,-1 11 0,0-7 0,-4 11 0,-6 10 0,-1 3 0,-1 3-1,-2 7 1,1 1-1,-1-2 0,1 3 0,-1-6-1,4-2 0,0-2-2,7-7 0,3-12-5,0 14-9,0-14-6,10-2-6,2-7-26,3 0-26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0 145,'0'0'31,"0"0"-9,0 0-13,5 11-3,-5-11-2,0 10-1,0-10 0,0 13-2,-2-4 0,-5-1-1,1 1-1,-2-3-5,8-6-10,-10 8-5,10-8-10,0 0-27,0 0-24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1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1 150 163,'7'-12'26,"-5"5"-6,4-1-11,1-2-5,5-1-1,-2-3-1,1 1 0,2-3-1,0 2-1,-4-1 2,1 3-1,-3 2 0,-7 10 0,5-8 1,-5 8-1,-7 12 0,1 2 0,-3 5 0,3 3 0,-3 2 0,2 2-1,-1 2 0,0-4 1,4-1-1,-3-4 0,4-1-1,0-7 0,2-1-1,1-10-2,0 7-8,0-7-9,0 0-4,4-7-13,-4 7-37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7.9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38-1 123,'-2'9'41,"2"-9"-16,0 10-18,0-10-1,-1 11-2,-2-3-2,1 2 0,-2 0-1,2 0 0,0-1 0,0 2-1,-4-3-1,-1-3-4,7-5-15,0 0-7,-7 0-21,7 0-31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7.1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105-1 168,'0'10'25,"-2"5"-5,2-1-16,0 7-1,2-3 1,0 6-1,1 2-1,5-2-1,-7 1 1,-1 1-1,0-2-1,-1-1 0,-8-6 0,3 2 1,-7-8-1,0 0 0,-2-4 0,1-6-1,1-1-2,-3-8-2,12-3-12,-7-9-5,8-3-8,2-5-26,2-4-29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4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26 81,'3'-7'54,"-3"7"-27,4-11-11,-4 11-4,0 0-3,9-7-2,-9 7-3,0 0 1,0 7-2,0 2 1,0 4-2,0 5 1,-2 1-1,-2 8-1,0 3 1,-1 4-1,-3 5 0,2 1-1,-5-1 0,2 3 0,-1-5 0,-1 1 0,4-4 0,-2-6 1,8-6-1,0-4 0,1-3 0,1-8 0,-1-7 0,16 9 0,-4-9 0,3-2 0,0-3-1,1-3 0,2 0-2,-1-7-3,5 4-10,-7-4-6,-1-3-8,-5-2-28,0 0-27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4.3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35 153,'-15'0'30,"3"-2"-8,4 2-14,8 0-3,4-5 1,5-2-3,12 4 0,0-1-1,8 0-1,-1 1 0,2 0 0,-3 0-1,-3 2-1,0 1-1,-7 0-5,6 0-11,-12 0-5,-1 0-9,0 0-30,-1 0-28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50 137,'0'0'36,"-8"-4"-13,5-4-14,3 8-3,3-11-1,5 5-2,-1-1 1,7 2-3,1-1 1,-1 4-1,0 2 0,0 0 0,0 5 0,-4 3-1,-3 4 1,3 5 0,-8 0 0,-2 3 0,-4-3-1,-5 4 1,-5 0-1,-2-2 1,-4 1-1,-1-4 0,4-1-1,0-3 1,0-4 0,6-4 0,1 1 0,10-5 1,0 0-1,0 0 0,11-3 1,2 1-1,1-1 1,3 1-1,0 1 0,2-2 0,-2 3 0,1 0-2,-1 0-2,-4-2-10,4-2-6,-4-1-6,1 1-18,0-3-36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0 177,'-8'6'24,"5"0"-3,-9-1-16,10 5-2,0-2 0,1 2-2,-5 1 0,0-1 0,5 3-2,-6-3-1,3 2-3,-2-9-11,6-3-6,0 0-6,0 0-28,0 0-30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0 212 175,'1'-9'24,"6"-3"-5,-1-2-13,7-3-3,-2-4 0,3 2-1,1-2-1,-1-4 0,-1 3 0,-3 4-1,-1-1 1,-6 8 0,-1 3 0,-2 8 0,0 0-1,-3 15 2,-4 1-2,1 7 1,-2 6 0,0 1-1,0 5 1,2-1-1,1 1 0,2-3 0,0-6 0,2-4-1,1-8-2,0-14-6,7 11-10,-7-11-4,12-15-9,-3-2-31,2-5-31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7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12 149,'-7'-4'31,"0"3"-11,0-3-12,7 4-1,0 0-2,0 0-1,0 0-1,0 0-1,12-4-1,-2 4 1,6 4-1,0 0 0,2 1 1,-1 3-2,-1-3 1,1 1-1,-6 0 1,3 0-1,-8-2 0,-6-4 1,10 9-1,-10-9 0,0 15 1,-1-8-1,-7 2 1,1 3-1,-7 3 0,3 1 1,-3 3-1,-5 1 0,4 0 0,-1-3 0,0 2-1,2-4 0,1-3-1,5-5-2,6-2-4,2-5-8,3-4-7,7-9-8,7 4-27,2-9-27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7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209 0 145,'0'0'33,"-1"11"-11,-5-2-12,-3-4-4,1 9 0,-3-2-2,1 6-1,-5-2 0,0 5-1,-4 0-1,1-2 1,-1 3-1,-1-4-1,3-2 0,2-3-1,3-1-2,-2-9-11,14-3-6,0 0-5,0-7-18,6-8-39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8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32 128,'-2'-9'37,"2"2"-12,-1-1-15,1 8-3,0-8-2,0 8 0,0 0-2,1 6 0,-1 2 0,0 5-1,0 5 0,0 3 0,0 4 0,-3 5 0,-1 4-1,-1 4 1,-4 3-1,3 3-1,-2-4 1,1 0-1,0 0 1,5-8-1,-2-3 0,4-7 0,4-7 0,2-7 0,4-3 0,3-5 0,-2-1 0,3-6-2,0 0 0,-1-8-3,3 5-10,-6-7-6,1 1-5,-5-6-17,-1 2-35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8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36 174,'0'0'24,"-7"-5"-4,12 3-14,5-4-1,9 3-2,-1-1 0,8 1-1,-1-2-1,1 1-1,-1 2-2,-2 0-1,1 2-11,-8 0-5,0 1-6,-8 0-13,1 5-37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9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15 166,'0'0'25,"0"-10"-9,7 10-8,-7 0-3,18-4 0,-7 3-2,5 3-1,-5 3 0,3 7-1,-3-5 0,-2 8 0,-3-3 0,-5 6 0,-2-3-1,-9 3 1,0-1-1,-4 0 1,-2-4-1,2 2 0,0-1 0,4-1 0,2-2 0,4-3 0,3-1 0,1-7 0,5 13 0,4-11 0,0-2 0,5 1 1,-1-1-2,-2-2-1,6-3-1,-7-2-7,7 2-8,-6-2-5,3-1-9,-1-3-31,1 2-22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7.3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9 163,'0'0'27,"-11"-8"-6,11 8-17,-9-3 0,9 3-1,0 0-1,0 0-2,-4 5-2,4-5-8,0 0-10,3 10-6,-3-10-17,5 4-37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9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34-1 181,'0'0'22,"-10"12"-1,3-7-15,5 2-2,-2 2-1,1 0-2,1-2 1,-1 3-2,1-1 0,2-9-1,0 15-2,0-15-5,0 0-9,0 0-4,5 3-9,-5-3-24,9-11-29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0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6 168,'7'-5'26,"3"5"-6,-5 0-9,5 4-7,-1 2-1,-1 4-1,-1 2 0,-5 0 0,1 0-2,-3 2 1,-3-1-1,-3 2 1,-2 0-1,-4 1 1,2 0-1,-1 1 0,0-3 1,3 0-1,1-3 0,6 1 0,0-3 0,1-2 0,0-7 1,9 10-1,-1-7 0,4 1 0,-2-1 0,0-2-1,2 0-1,-4-2-7,5 0-9,-3-4-3,0-2-8,-5-3-24,5-3-37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0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51 161,'-11'0'26,"11"0"-5,0 0-13,0 0-2,0 0-1,11-3-2,3 3 0,2 0-1,5 0 0,2 1-2,-2-1 1,4 0 0,-6 0-1,-2 0 0,-1-3-1,-5 0-1,-2-5-2,-2 5-9,-4-4-6,0 0-6,-3-2-12,0 0-34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1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0 171,'-15'6'25,"4"4"-4,-2 0-14,8 9-2,-1-4-1,4 7-1,1-1-2,1-1 0,0 1-1,0-4-1,3 2-3,-3-10-7,6-3-9,-6-6-4,9 0-12,0-3-32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1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108 299 175,'1'-9'23,"3"1"-4,-4-4-13,2 4-2,-2 1-1,0 7 0,0 0-1,0 0 0,-9-4-1,1 11 0,-2 1-1,-4 10 1,-1 0-1,1 7 1,0 4-1,1 2 1,3 2-1,6-1 1,1-4-1,3-4 0,7-6 1,5-11-1,3-7 0,4-7-1,2-12 1,2-4-1,-2-5 1,-1-4-1,3-4 0,-5 0 0,-1-3 0,0-3 1,-5-1-1,-1 2 0,-3-2 1,0 2 0,-3 9-1,-1 1 1,-4 9 1,0 8-1,0 14 1,0 0 0,-8 9-1,2 10 1,-1 5 0,1 5 0,1 6 0,-4 0 1,4 3-1,-4 2 0,3 1 0,1-1 0,-1-2 0,2 1-1,-1-1 1,3-8-1,0-2 0,2-5 0,0-6-2,0-10-1,6 4-7,-6-11-7,10-7-4,-6-1-7,5 0-22,-5-1-36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2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51 166,'0'-6'26,"0"-5"-7,4 3-12,1-3-1,3 5-2,-2-1-2,2 5 1,0 1-1,0 1 0,-2 0-1,2 3 0,-8-3 1,7 15-2,-5-3 1,-1 0 0,-1 2-1,-3 3 1,-2-2-1,-4 3 0,1 0 0,-5 2 0,2-4 0,-1-2 0,2 2 0,5-5 0,2-1 0,0-3 0,6 1 0,1-5 0,4 0 0,5-2 0,-1 0 0,-1-1-2,5-2-3,-9-7-7,10 1-6,-7-2-5,0 1-11,1-5-31,2 3-20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2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0 188,'-7'4'22,"0"4"-2,-3 0-15,10 2-2,-5 0-1,3 2 0,-1 0-1,0 0 0,1 1-1,-3-2-1,4-2-2,1-9-4,-2 7-10,2-7-4,0 0-7,10-12-20,-2-2-33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3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19 167,'0'0'26,"7"-12"-6,4 11-6,-2-6-8,6 7-3,0 1 0,-1 6-1,0 1 0,-1 4-1,-5 0 0,-2 3 0,-3-1 0,-3 1 0,-4 2 0,-6-4-1,0 2 1,-5 2-1,4-3 0,-6 1 1,6 1-1,-2-2 0,4 3 0,2-6 0,6 1 0,-2-3-1,3-3 1,0-6 0,3 12 0,-3-12 0,11 5 0,-2-4 0,2-1 0,2 0 0,1 0-1,-1 0 0,1 0-3,-5-5-6,6 5-7,-5-4-5,0 4-7,-1-4-23,-1-3-39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6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19 90,'0'-14'55,"0"8"-24,0 6-18,0-9-4,0 9-2,0 0-2,0 0-1,0 0-1,0 10 0,0-3 0,0 6-1,0-2-1,3 4 1,-3 0-1,0 3 0,-3 4 0,-2-1 0,0 3-1,-5 5 1,5 0 0,-7 3-1,0-1 0,3-1 0,1 0 0,-2-1 0,5-5 0,3-2 0,2-4 0,0-1 1,2-3-2,5-5 1,2-2 0,4-1 1,-2-4-2,-1-2 2,0 0-1,1-5-1,-1-1 1,0-2 0,2-2-2,-1-1 0,3 2-3,-8-9-10,8 6-9,-3-2-6,-2 0-32,-2-1-24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6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26 116,'-12'-5'44,"0"1"-16,5-3-13,7 7-8,0 0-1,7-6-2,8 2 1,2 4-2,8 0-1,1 0 0,5 2 0,-1 0-1,0-2-1,-5 0 0,-2 0-2,-3-5-2,0 5-10,-12 0-8,-8 0-7,0 0-23,0 0-37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9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139 148 94,'0'0'54,"0"0"-24,0 0-16,0 0-6,-5-6 0,5 6-4,0-11 0,3 0-2,-1-1 0,1-1 0,0-4-1,1 3 0,-4-3 0,0 3 0,-9-2 0,5 8-1,-9 0 1,1 8-1,-2 1 1,-1 12-1,-1 2 0,0 8 1,2 4-1,0 3 0,3-1 0,4-1 0,4-2 1,3-3-1,0-4 1,4-5-1,8-3 0,-4-7 1,5-4-1,1 0 0,-1-6 0,1-5 0,-1 0 0,-3-3 0,-1 0 0,1-4 0,-5 3 0,3 1 0,-5-1 0,-1 5 0,-1 2 0,-1 8 0,0 0 0,0 8 0,0 5 0,-1 3 0,-2 3 0,-3 2 1,5-4-1,1 2 0,0-3 1,7-3-2,-3-1 0,6-8-3,6 6-7,-3-8-8,3-1-6,2-1-15,-2-4-37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9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8 53,'0'0'66,"0"0"-25,6-8-26,-6 8-4,0 0-2,0 0-3,0 0-2,0 0-1,-10 7 0,1 1-1,4 0 0,-1 3-1,-1 3 0,5-1 0,-2 0 0,4-2 0,0 0 1,6-3-1,2 0-1,2 0 1,2-6-1,2-2 1,0-1 0,0-3-1,0-4 1,1 0-1,-3-3 1,1-1-1,-1 1 0,-3-1 0,3 1 0,-6 3 0,-6 8 1,8-9-1,-8 9 1,-3 4-1,-5 6 2,-1 4-1,-1 6 0,-1 2-1,-3 3 1,1-1-1,3 2 1,1-4-1,-1 1 0,6-6-1,0-2 1,-2-5-2,6 0 0,0-10-2,0 9-4,0-9-8,6-5-7,-6 5-12,14-14-34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0.1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19-1 142,'7'0'34,"-7"0"-11,3 6-15,2 4-3,-5-2 0,0 7-3,-3-3 1,1 4-1,-5-3-2,1 0 0,-1 1-2,-2-7-4,9 6-10,0-13-7,0 0-13,0 0-31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0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3 128 156,'0'0'30,"-3"-11"-10,1 3-14,2 8-1,3-15-2,7 7 0,-4-5-1,7 3 0,-5-1-1,4-2 0,-4 3 0,-1-3 1,0 4-1,-4 2 0,-3 7-1,0 0 1,0 0 0,0 7-1,0 6 1,-3 7-1,0 2 1,-1 6-1,0 1 1,1 2-1,3-1 0,-1-1 0,1-2 0,0-6 0,0-3 0,0-6 0,0-3 0,0-9 0,0 0 0,0 0 0,0 0 0,0 0-1,0 0 1,-6 0 0,6 0-1,-9-2-1,9 2-3,-12-6-7,12 6-9,0-7-7,0-5-20,8-4-40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2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5 119,'-6'-3'41,"6"3"-22,-8-2-6,8 2-3,0 0-4,0 0-1,0 0-1,0 0-2,1 4 2,8-1-3,3 1 1,2 2-1,0-2 0,3 2-1,-1 0 1,2 0 0,-1-1-1,-1-1 1,-5 3 0,-1-2-1,-10-5 0,9 13 0,-9-13 1,-6 15-2,-3-5 2,-2 0-1,-8 3 0,1 4 1,-3-5-1,0 4 1,0-4-1,1 2 0,2-3 0,3 0 0,7-4-1,-4-4 0,12-3-2,0 0-3,0 0-11,13 0-5,0-3-10,1-5-27,4 0-27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2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257 0 153,'0'0'31,"-1"6"-10,-9-4-15,10-2-1,-16 11-1,6-1 0,-4 0-2,0 1 0,-5 3 0,1 3 0,0 2-1,-5 2 0,-1-1-1,1 2 0,2-5 0,4 1-1,2-3-3,1-11-9,14-4-8,0 0-6,0 0-22,6-15-37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4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40 116,'0'-10'43,"0"3"-16,0-4-16,0 11-4,0-12-1,0 12-1,0 0-2,0 0 1,0 5-1,0 7-1,0 5-1,0 5 1,0 2 0,0 5-1,0 2 0,-6 1 0,1 2-1,-1-2 1,-3-1-1,0 0 0,0-2 1,2-2-1,0-4 0,1-2 0,2-2 0,4-4 0,0-3 0,1-5 0,-1-7 0,15 5 0,-7-5 0,3-1 0,1-6 0,2-2-1,2 2-1,-2-7-2,7 8-7,-7-7-9,1 5-4,-3-5-14,-2 2-37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4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41 174,'-9'-6'23,"9"6"-5,-8-10-13,8 10-1,4-8-1,6 6 0,0-2 0,7 2-2,0 0 0,5-1 0,0 2-1,1 0 0,3 1-2,-4-2-2,2 2-6,-2 0-10,0 0-3,-3 0-14,-2 1-34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5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2 166,'0'0'25,"-1"-7"-6,1 7-13,-6 7-2,5 1 0,-6 3-1,5 6-1,-5-1-1,6 3 1,-3 0-1,4 1 1,0-8-1,2 2 0,4-6-1,5-3 1,4-5 0,-1-1-1,2-8 0,-1 2 0,1-4 0,-2 0 0,0 0 0,-4 0 0,-1 0 1,-5 5-1,-4 6 0,0 0 1,0 0-1,-2 4 1,-3 8-1,-4 6 0,2 2 0,0 5 1,-1 3-1,0-2 0,1-1-1,2 1 0,3-3-2,1-9-3,2 3-10,-1-17-6,9 7-6,-9-7-20,15-7-37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5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0 176,'0'0'23,"-3"12"-4,3-2-12,-4-3-3,-1 5-1,2 1-1,-4 0-1,2-2-1,-2 1 0,1-1-2,-1-6-4,7 5-8,0-10-6,0 0-6,3-8-20,5-1-32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6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19 162,'4'-7'27,"-4"7"-6,13-11-13,-5 11-2,-8 0-2,14 2 0,-14-2-2,15 13 0,-11-6 0,0 1-1,-2 2 0,-2-2 0,0 4 0,-2-1 0,-3 2-1,-1-1 0,-4 1 1,3 0-1,-3 3 0,0-2 0,1-3 0,4-2 0,0-1 0,3 0 0,2-8 0,0 9 0,0-9 0,11 2 0,-3 0 0,5-1 1,1-1-1,1 0-1,-1 2 0,-1-2-3,2 0-8,-5 0-8,0 0-4,-1-3-13,-4-4-35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9.4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0 151,'0'0'30,"0"0"-8,-12 1-13,12-1-4,-4 13 0,4-5-3,0 4 0,0-2-1,0 1 0,2-1 0,3 0-1,-5-10-1,13 10-2,-13-10-9,16-12-8,-6 2-6,3-5-18,-1-5-34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6.8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39 145,'-11'0'32,"11"0"-10,-7 0-11,7 0-4,0 0 0,6-6-4,5 5 0,2-3 0,4 3-1,0-1 0,3 2 0,-2 0-1,-1 0 0,-3 0-1,-1 1 0,-3 1-1,-10-2-1,14 1-6,-14-1-10,2-4-3,-2-4-8,3 0-21,-3-1-34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7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45-1 164,'-8'0'26,"8"0"-5,-11 3-12,11 6-3,0 1 0,0 6-3,-1 0 0,1 6-1,-5 0 0,3 0-1,-3 0 0,1-2-2,-2-2-1,2-8-3,4 2-13,0-12-3,0 0-6,6 0-20,2-9-41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8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162 361 153,'0'0'29,"7"-14"-9,-7 14-13,3-16-1,-3 16-1,-3-15-1,3 15-1,-14-7-1,4 7 1,-4 2-1,0 9-1,-4 0 1,-3 8-1,3 3 0,1 5-1,-2-1 1,8 3-1,1-1 1,7-4-1,3-6 0,4 0 1,8-10-1,2-5 0,4-3 0,2-8 0,4-5 0,1-6 0,-1-4 1,-3-4-1,2-2-1,-3-4 1,-2-4 0,1-3 0,-4 0 0,-1-4 0,-4-3-1,2 1 1,-4 4 1,-1 3-1,0 10 0,-4 3 0,-3 12 0,0 14 1,0 0-1,-8 12 1,2 12-1,-2 1 1,0 5 0,1 3-1,2 1 1,-1 2 0,0 0 0,2-2-1,0 1 1,-2-2-1,2-2 1,0 2-1,-1-4 1,1-3-1,3-5 0,-1-2 0,2-6-1,0-2-1,0-3-1,0-8-6,0 0-9,0 0-3,4-13-7,-4 0-21,3-1-39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19 102,'0'0'47,"6"-8"-18,-6 8-14,7-9-5,-7 9-2,0 0-2,8-2-1,-8 2-1,0 0-1,0 8 0,-4 2-1,-3 2-1,-1-1 0,-2 4-1,2-3 1,-4 1-1,3 0 1,4-2-1,2-3 1,3-2-1,0-6 0,3 11 1,8-8-1,-4 1 1,6-3-1,-2 1 0,2-1 1,-2 0 0,-1 0-1,-1 0 0,-2-1 0,-7 0-1,11 0-1,-4 0-3,-4-5-10,6 0-5,1-3-4,2-3-14,1-3-31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0 184,'-14'9'22,"2"6"-2,-2-5-14,6 6-2,-2-1-1,4 1-1,-1 1 0,1 0-1,0-2 0,2 3-1,1-4 1,-4 0-1,4-1-2,-1-5-1,4 1-10,0-9-8,0 8-1,0-8-12,14-2-32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0 188,'-8'8'22,"2"-1"-3,0 5-15,1 1-1,-1 5 0,-1 1-2,-2 1 0,2 0-1,-1-3-1,2 1-2,-4-12-5,10-6-11,0 0-3,0 0-6,9-6-26,3-10-29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10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49 175,'0'-7'22,"0"-4"-2,0 11-14,11-13-1,-4 6-1,2 2-2,1 2 0,-3 1 0,4 2-1,-5 1 0,4 6 1,-10-7-2,13 15 1,-11-7 0,0 5 0,-1-2-1,-1 2 1,-3 0-1,-5 3 0,1-2 0,-3 3 1,-3-1-1,5-1 0,-7-4 0,5 3 0,0-3 0,5 0 0,2-3 0,3-8 0,0 0 0,0 0 0,0 7 0,0-7 0,3 0-1,-3 0 1,13 0 0,-6 0 0,3-1 0,1 1 0,3-2 0,-2 2 0,2 1 0,-3 0 0,2 0-2,-2-1-4,5 5-9,-5-4-6,-4 3-4,3-4-17,2-5-38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8:13.9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8:27.6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8:46.7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9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0 152,'-13'0'29,"6"0"-8,-5 5-13,12-5-6,-2 10-1,2-1-5,4-1-13,6-1-5,3 1-14,2 1-29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05.5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186 9 8,'0'0'27,"6"-2"0,-6 2-4,0 0 2,0 0-7,0 0-4,8 0-1,-8 0-3,0 0-1,0 0-2,0 0-1,0 0-1,0 0 0,0 0 0,0 0-2,0 0 0,0 0 0,0-4-1,0 4 0,0 0 0,0 0-1,-3-2 0,3 2 0,-8 0 1,8 0-2,-14 0 1,7 0-1,-5 1 0,-2-1 1,0 1-1,1 1 0,-1-1 1,0 2-1,-1-1 0,4 1 1,1 0-1,2-2 0,1 1 0,7-2 1,-10 6-1,10-6 0,0 0 0,-7 5 0,7-5 0,0 0 0,0 0 0,-8 9 0,8-9 0,-2 10 1,0 0-1,1 1 0,-2 6 0,3 2 1,-2 1-1,2 2 0,0-2 0,2 3 0,1-2 0,-2 1 1,2-2-1,-2-4 0,4 3 0,-4-2 1,1 3-1,-2-2 1,2-2-1,0 2 1,-2 1-1,1-2 1,-1-1-1,2 1 0,-2 1 0,4-4 0,-3 3 0,1 0 0,2-4 1,-3 5-1,1 1 0,1 1 0,-2-6 0,0 6 0,4-2 0,-2-2 0,-2 3 0,2-2 1,0-2-1,0-1 0,1 1 0,-1-2 0,1 2 0,-3-2 0,4 1 0,-3 0 0,-2-2 1,0 2-1,0-3 0,0 2 1,0-1-1,0 1 0,-2 0 0,-1-1 0,1-1 0,1 0 0,-1 1 0,0-2 0,0-2 0,1 1 0,-1-1 0,0 2 1,0-4-1,1 3 0,-1-1 0,2-1 0,-1 1 0,1-2 0,0-6 0,-3 10 0,3-10 0,0 7 0,0-7 1,-1 6-1,1-6 0,0 0 0,-3 9 0,3-9 0,-3 9 0,3-9 0,0 8 0,0-8 0,0 8-1,0-8 1,0 0 0,0 0 0,0 7 0,0-7 0,0 0 0,0 0 0,0 10 0,0-10 0,0 0 0,0 11 0,0-11 0,0 0 0,3 7 0,-3-7 0,0 0 0,0 0 0,0 0 0,0 0 0,0 0 0,0 0 0,0 0 0,0 0 0,7 0 0,-7 0 0,0 0 0,8 2 1,-8-2-1,12 0 0,-5 0 0,4 0 0,-2 0 0,2 0 0,0 0 0,-2 0 0,2-2 0,-1 2 0,0 0 0,0 0 1,0-2-1,-3 2 0,3-1 0,-1 1 0,-1 0 0,-1-3 0,-7 3 0,10-1 0,-10 1 0,10-4 0,-10 4 0,9-1 0,-9 1 0,0 0 0,7-5-1,-7 5-2,10 3-5,-10-3-6,7 0-9,-7 0-8,0 0-28,0 0-35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07.2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 27 65,'4'-11'64,"-4"11"-25,4-5-26,-4 5-2,0 0-3,0-11-3,0 11 0,0 0-3,0 0 1,0 0-1,3 8 0,-3-8-1,2 12 1,-1 0-1,0-1 0,1 5 1,2 0-2,-4 3 1,1 6 0,-1 5-1,0 0 1,-1 1-1,-3 2 1,1 1-1,0-2 0,-3 0 0,1-5 0,2-5 0,-1-4 0,2-2 0,2-2 0,0-6 1,0 0 0,0-8-1,7 6 0,-7-6 1,15 0-1,-7 0 0,1-3 1,2-1-1,-1-1 0,3 1 0,-5 1 0,4 0-1,-7-1 0,4 2-2,-9 2-2,13-3-8,-13 3-10,0 0-7,0-8-30,0 8-28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07.5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 42 151,'0'0'33,"-9"-7"-11,9 7-15,0 0-2,9-10 0,2 6-2,3 1-2,3 0 1,2 3-1,-1-1 1,2 1-2,-3-1 1,0-1-2,-2 1-1,-6-4-2,6 5-12,-15 0-7,8-5-9,-8 5-33,0 0-25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1.3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38 81,'0'0'59,"0"0"-27,0 0-20,-5-11-3,5 11-3,5-5-2,4 2-1,-2-4 0,4 4-1,1-2 0,-1 3 1,2 0-2,1 2 1,-1 0-1,0 6 1,-2 0 0,0 4-2,-4 1 1,-2 3 1,-1-1-1,-4 2 0,0 2 0,-6-3-1,-1 2 2,-1-1-1,-4-4-1,4 0 0,-4-4 0,1-1 0,4-2 1,-2 2-1,9-6 0,-8 3 0,8-3 0,0 0 0,0 0 0,0 0 0,0 0 0,0 0 0,0 0 0,6 6 0,-1-6 0,4 2 0,1-1 0,-2 0 0,5 2-1,0-3 0,-2 1-3,-2-2-8,6 0-9,-2-5-6,1 2-22,-1-6-35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2.0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27 1 100,'0'0'51,"0"0"-23,-7 4-13,7 5-9,0-9 0,0 14-1,-3-4-3,3 2 1,0 3-1,3-2 0,-3 0 0,0-1-1,0-1 0,0-1-2,-4 0 0,4-10-6,-7 3-12,7-3-6,-10 0-15,10 0-34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2.5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0 102 157,'0'0'29,"11"-12"-9,-11 0-15,10 3 0,-4-5-3,2 5 0,-2-5 1,2 6-2,-2-3 0,-6 11 0,6-13 0,-6 13-1,0 0 1,0 0-1,0 0 1,3 11-1,-3 1 1,0 1 0,0 4 0,0 2-1,1 2 1,-1 1-1,1-4 1,2 0-1,-3-1 0,2-4 0,-1-2 0,-1-3 0,0-8 0,1 10 0,-1-10 0,0 0 0,0 0-1,0 0-2,0 0-5,-2 4-12,2-4-4,-2-6-14,2-3-35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3.3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8 106,'0'0'50,"-4"-8"-22,4 8-18,0 0-2,0 0-2,0 0-2,4-3 0,1 4-2,4 2 0,4 4 1,-2-3-1,3 5-1,5-3 0,-2 4 0,0-2 0,4 2-1,-1 1 1,-3-5-1,-3 2 0,1-1 0,-3-2 0,-6 0 1,-6-5-1,10 10 0,-10-10 1,0 9-1,0-9 0,-3 12 1,-7-3-1,6 1 1,-9 2-1,2-1 1,-3 6-1,-1-3 1,0 3-1,-2 0 1,1-1-1,0-2 1,2-1-1,1-3 1,3-2-1,5 0 1,5-8-2,-12 2-3,12-2-6,0 0-11,0 0-5,6-9-15,-2 0-39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4.7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203 21 79,'4'-6'39,"-4"6"-13,0 0-8,2-8-6,-2 8-4,0 0-2,0 0-1,0 0-1,0 0-1,2-7 0,-2 7 0,0 0-2,0 0 1,0 0 0,-7 1-1,7-1 0,-11 9 1,2-2-1,0 4 1,-7 1-1,2 4 0,-6-1 1,1 2-1,1 1 0,1-2 0,-2-1-2,5-1 1,4-3-1,-4-5-3,14 3-11,0-9-6,-13 1-11,13-1-27,-1-7-25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6.5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65 7 62,'0'0'61,"0"-7"-23,0 7-21,0 0-6,-3-2-3,3 2-2,-3 7-2,3 3 0,-5-1-1,5 6-1,0 1 0,0 7 0,-2 3 1,2 6-2,-3 1 0,2 5 0,-2-2 0,-4 3 0,3 1-1,0-6 1,-6-3-1,5-4 1,-2-3 0,3-5-1,3-2 1,-1-4 0,2-5-1,0-8 0,2 9 0,-2-9 0,14 0 0,-4 0 1,1-6-1,3 0 0,2-1 0,1-3-1,-1 1-2,-2-4 0,3 6-11,-9-3-6,1 1-7,-5 0-20,-1-3-32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6.8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55 172,'-11'-6'25,"11"6"-5,-7-13-15,7 13-2,7-12-1,6 10 0,7-2-1,-1-1-1,3 1 1,5 2 0,0 0-2,-2 0 0,-2 2-2,0-3-8,-3 3-8,-2 0-6,-1 0-16,-8 2-35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09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0 138,'0'0'35,"6"11"-16,-6-11-9,7 9-2,-7-9-3,3 8-1,-3-8 1,0 17-3,-1-10 0,-5 5 0,0-3-1,2-2 0,-6 2-3,5-5-1,5-4-11,0 0-6,0 0-7,0 0-18,-1-10-36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7.3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5 136 156,'0'0'29,"-6"6"-8,6-6-10,0 0-6,0-10-1,6 1-2,2-1-1,-2-3 0,2-1 0,4 0 0,-5-3-2,3 3 2,-3 1-1,1 2 0,-5 1 1,-3 10-1,9-7 0,-9 7 1,0 7-1,0 8 1,-3 0-1,-1 4 1,-1 3 0,4 2 0,-3 2-1,-2-1 1,3-2 0,2-1-1,-1-1 0,1-5-1,-3-1-1,4-15-2,0 17-9,0-17-7,0 0-5,0 0-15,7-3-33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7.6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39 1 172,'0'0'24,"0"0"-4,3 11-17,-1-4 2,-2 0-2,0 2-2,-3 2 0,0 1 0,-4 1 0,1 1-1,-3-2-2,3-4-1,3 4-8,3-12-8,-7 7-6,7-7-15,3-7-34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8.0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0 131 178,'0'0'23,"-2"-7"-5,2 7-14,7-17-1,-1 7-1,5-2-1,1-1-1,-5-2 1,4 3-1,1-3 1,-7 4 0,4-1-1,-6 5 1,-3 7-1,0 0 1,0 0-1,0 0 0,0 11 1,-3 4 0,-4 3-1,2 2 1,-3 6 0,2-1 0,2 2 0,-3 1-1,4-2 0,-1 1 1,-2-4-1,5-4 0,1-1-2,-2-12-2,5 2-12,-3-8-4,6-5-6,-6-3-18,0-7-40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9.4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43 60,'0'0'58,"0"0"-27,0 0-11,0-4-8,0 4-3,0 0-2,0 0-2,0 0-1,12 0 0,-12 0 0,18 0-1,-4 0-1,5 0 1,3 0-1,0-1-1,2-2 0,-4 2 0,3 0-1,-8-2 0,-2 1-1,-7-4-2,2 6-6,-8 0-10,0-8-6,0 8-14,-8-13-30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9.7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0 150,'-4'12'31,"4"-1"-9,0 7-14,0-3-2,3 9 0,-2-1-3,5 4 0,-3-2-2,-2-3 0,2 0-2,0-8-4,4-2-14,-7-12-3,7 8-10,-7-8-30,14-12-28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0.8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122 391 85,'6'-10'50,"-5"1"-24,-1 9-10,4-16-5,0 7-3,-4-2-2,6 3-1,-6-5 0,-1 7-2,-8-4 0,4 5-1,-7 2 1,-2 4-2,0 8 0,-2 6 1,2 6-2,0 4 1,0 4 0,1 4 0,3-2-1,4-4 2,6-2-2,0-6 0,10-8 1,0-3-1,8-8 0,1-7 1,2-8-1,3-5 0,3-7 0,-7-5-1,4-6 1,-4-7 0,0-2 0,-8-3 0,-1 2-1,-1-3 1,-7 6 0,1 3 0,-4 11 0,0 7 0,0 8 0,-4 9 0,4 7 1,-15 6-1,10 11 1,-2 3-1,2 5 1,3 6 0,-4 7 0,6 2 0,-2 5-1,2 2 1,0-2 0,0 0 0,-1-1-1,-2-6 0,2-5 1,-2-6-1,-1-7 0,1-6 1,1-3-2,2-11 1,0 7-3,0-7-1,10-4-8,-7-6-9,3 1-5,2-1-15,0-2-34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1.2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-1 185 157,'0'0'29,"0"0"-8,0 0-12,0-9-5,4-2 1,7 1-2,-5-5-2,5 0 2,2-5-2,1 1-1,-2-2 1,-4 0 0,2 3-1,-4 2 1,1 6-1,-7 10 1,0 0-1,1 6 1,-1 8 0,-7 9-1,3 1 1,0 5 0,-5 0 0,5 4-1,0-4 0,-5 0 1,5-3-1,-3-3-1,4-3 0,0-6-1,3-4-4,0-10-9,0 0-6,7-4-6,5-4-19,-1-5-35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1.5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47 0 171,'-6'7'25,"6"-7"-5,-3 12-14,2-5-2,-1 4-1,1 0 0,0 3-1,-6-3-1,4 5-1,-2-3 0,-2 0 0,3-2-2,-4-4-4,8 0-11,0-7-5,0 0-7,4-7-26,3-4-31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2.0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5 197 170,'-6'-2'25,"6"2"-8,0-7-13,0 7 0,8-14 0,2 2-3,-4 0 1,4-2-1,3-3 0,-8-1-1,5-2 1,2-3-1,-8 4 1,2 3 0,-2 3-1,-1 3 1,-3 10-1,0 0 1,0 15 0,-7 4-1,4 5 1,-1 2 0,-5 4-1,3 3 0,1-3 1,-1 0-1,3-4 1,0-2-1,-2-5 0,3-3 0,2-5-1,0-11-1,7 11-5,-7-11-10,3-7-5,-3-1-8,3-4-30,-2-3-30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8.69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66 9 104,'0'-9'51,"0"9"-22,0 0-19,0 0-2,-7 2-2,6 10-1,-4 2-2,0 2-1,1 3 0,3 4 0,-5 2 0,2 0-1,-1 1 0,1 3-1,-3 0 1,4-1 0,-1 0 0,1-1 0,-1-1-1,2-3 0,2-3 1,2-3 0,5-6-1,4-3 1,5-3-1,5-4 0,-4-1 0,6-1 0,-4-3 0,3-2 0,-3-1-3,-6-3-1,3 4-11,-9-6-6,0-1-8,-7-2-26,0 1-31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0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94 0 172,'0'0'25,"0"0"-5,0 0-15,0 0-1,6 6-1,2 4 0,-6 3-1,1 2-1,6 5 0,-3 6 0,0 3 0,1 6 0,-4-1-1,0 5 0,-3 0 0,0-1 1,-6-2-1,-4-2 0,-3-6 0,4-4 0,-4-7 0,-2-4 1,1-6-1,-1-4 0,4-3 0,-2-9 0,5-2-2,-3-11-1,9 0-7,-6-12-11,8-4-3,0-8-12,0-1-35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8.9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13 142,'-13'0'35,"13"0"-12,-8-4-16,8 4-1,8-3-1,6 3-1,3-1-2,6 0 0,1 0-1,3 1-1,2-1 0,-2 1-3,4 0-6,-7 0-11,0-1-6,-4 0-19,0 1-34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9.48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6 102 152,'-5'6'31,"5"-6"-9,0 0-16,0-6 0,0 6-1,9-15-3,-2 6 0,0-2-1,3-1 0,-4-1 0,4-1 0,-6 3 0,3 3 0,-4-1 0,-3 9-1,0 0 1,0 0-1,0 5 1,0 10 0,-4 3-1,-2 2 1,2 5-1,1 0 0,0-1 0,-1 0 0,2-4 1,2-4-1,0-2-1,0-6 0,0-8-1,0 0-3,9 7-9,-9-7-8,8-4-7,-8 4-21,12-12-39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9.7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 0 170,'0'0'26,"-6"5"-6,6-5-14,-1 11-3,1 0-1,0-1 0,0 3 0,-2 1-1,1 0 0,-2 0-1,0-4 0,-2 1-1,5-11-3,-7 18-8,7-18-8,0 0-7,0 0-18,0-6-34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0.1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8 169 160,'-6'-7'29,"6"7"-8,-1-8-13,-1-1-4,2 9 0,9-14-2,-2 4-1,3-2 1,-3 0-1,3-4 0,-2 0 0,0 0 0,-1 2-1,-3-1 1,0 5 0,-2 0-1,-2 10 1,0 0-1,0 0 1,2 17-1,-2 0 0,0 4 0,-2 2 0,0 3 0,1 1 1,-1-4-1,1-3 0,1-3 0,0-3-1,0-2-2,0-12-7,0 0-10,3 0-5,2-5-12,1-8-40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1.0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 4 128,'-10'-3'39,"10"3"-14,0 0-17,-8-1-1,8 1-2,0 0-1,0 0-1,0 0 0,10 3-1,0-1-1,2 2 0,4-1 0,1 0 0,0 1-1,3-2 0,-2 1 1,-3-2-1,-3 2 0,-4 1 1,-8-4-1,10 13 0,-10-6 1,0 3 0,-9 1-1,3 1 1,-6 1 0,-3-1-1,1 1 1,-2 0-1,1-2 1,-1-1-1,2-1 0,0-4-1,4 1 0,3-3-3,7-3-6,0 0-10,0 0-5,0 0-15,15-3-33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1.3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272 3 169,'0'-7'25,"0"7"-4,-12 0-16,12 0 0,-14 7-2,9 2 0,-8 4-1,-1 1-1,-3 5 0,-5 2 0,-1-2 0,-4 3-1,-1-1-1,-2-3 0,6 3-3,3-10-10,4 0-7,7-7-6,10-4-21,3-5-38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2.36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44 11 152,'0'0'31,"-3"-11"-10,3 11-13,0 0-2,0 0-1,0 0-1,3 5-1,-3 4-1,4 8 0,-3-1-1,-1 7 0,0 3-1,0 5 1,-1-3-1,-6 4 1,1-1-1,-4 0 0,5-3 0,-4-1 0,3-5 0,2-3 0,3-5 0,1-2 0,0-5 0,7-4 0,4-3 0,1-2 0,5-4-2,-5-4 1,8-1-3,-4-5-3,4 4-10,-3-6-6,-3 5-10,-7-4-28,0 3-26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2.59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22 163,'-13'0'27,"13"0"-6,-4-2-16,4 2-1,7-5 1,7 1-3,5 0 0,0 1-1,1 1-1,4 0 0,-2 2-3,0 0-8,0 0-9,-1 0-5,-5 0-17,2 0-34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4.5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44 72,'-5'-8'59,"5"8"-22,-3-7-20,3 7-6,0-9-3,0 9-2,3-8-2,-3 8-1,8-7 0,2 6 0,-4-3-1,4 4-1,0 0 0,-2 5 0,3 1 0,-2 0-1,-3 5 1,-1 1-1,-3 1 1,-2-1 0,0 4-1,-6 1 0,-4-1 0,2 1 1,-5 1-1,-1-7 0,-1 2 0,4-3 0,3-2 0,2 0 1,6-8-1,-2 7 0,2-7 1,8 3-1,0-2 0,5-1 1,0 0-1,1 0 0,0-1 0,-1 0 0,-3-1-1,1 1-1,3 0-3,-2-4-10,2 2-6,-1-2-6,1-2-20,0 0-36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4.7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74 0 174,'0'0'25,"-7"13"-6,7-13-12,-11 12-3,8-5-1,-2 4-1,0-2 0,2 3-1,-3-2-1,1 2 1,0-4-2,-5 0-1,6 0-3,-6-6-9,10-2-7,0 0-6,0 0-18,0-9-38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0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0 188,'-17'1'22,"4"4"-2,0 1-17,8 2-1,3-1-1,-3 0-2,11 6-6,-6-13-13,14 7-2,-6-7-11,6-1-30,1-4-27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3.69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0 105 100,'0'0'49,"0"0"-20,0 0-19,0 0-1,-2-3-2,2 3-3,0 0 0,10-10 0,-9 2-2,-1 8 0,13-14 1,-10 5-2,3-3 0,1 3 0,-3-2 1,3-1-2,-2 5 1,-5 7 0,2-14 1,-2 14-2,0 0 1,0 0 0,0 4-1,-1 6 1,0 5 0,-2 3-1,-3 3 0,5 4 1,-2-1-1,1 1 0,1-3 0,1 0 0,0-4 0,0-5 1,0-1-1,0-12-1,0 9 0,0-9-1,0 0-7,3-5-9,0-1-5,2-6-10,0-1-33,-4-1-19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6.0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14 43,'0'0'61,"-5"3"-19,5-3-21,0 0-7,0 0-5,0 0-2,0 0-1,0 0-2,0 0-1,0 0 0,5 4-1,4-3 0,2-1 0,-1 0 1,9-2-2,-4 1 1,2-2-1,0 1 0,-1-2 0,1 3-1,-1 0 1,-2-1-1,-3 2 0,-1-2 0,-10 2 0,9-1 0,-9 1-2,0 0 0,0 0-3,0 0-9,0 0-8,-7 0-7,7 0-28,-13-4-23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6.3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6 155,'-10'-6'28,"10"6"-7,0 0-14,-5 11-2,4-2-1,1 6 0,-1-1-1,1 7-2,-3 0 1,-2 2-1,3 0 0,0-2 0,-1-2-1,2-3 0,0 0-4,1-16-9,-8 9-7,8-9-5,0-7-18,3-5-40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7.7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135 331 102,'0'0'48,"5"-6"-20,-5 6-16,0-7-5,0 7-2,2-11-1,-2 11 0,4-14-2,-4 14 0,0-13 0,0 13 0,-8-11-1,8 11 2,-8-5-2,8 5 0,-11-2 0,11 2 0,-14 2-1,4 3 1,4 4-1,-4 2 0,-1 1 1,2 4-1,-3 1 0,-1 4 0,1-4 0,5-1 1,-3 0-1,8-2 0,0-3 0,2-2 0,0-9 0,6 8 0,5-7 0,-4-1 0,3-1 0,2-4 0,0-2 0,-3-2 0,4-1 0,1-5 0,0 1 1,0-4-1,5-3-1,1-4 1,-3-1 0,0-5 1,0-3-2,-2-1 2,0-4-1,-3 3 0,-2 1 0,-7 6 1,0 4 0,-3 6-1,-1 9 1,1 10-1,-13-3 1,7 7 0,-2 10-1,3 4 1,0 6-1,-2 4 1,4 2-1,1 4 1,-1 4-1,-1 0 0,3-2 0,1-3 1,-2-2-2,2 0 1,0-6 0,0-2 1,0-4-1,0-5 0,0 0-1,0-7 0,0 2-2,0-9-6,0 0-9,0 0-5,3-8-10,-3 0-33,7-2-19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8.3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35 132,'0'0'37,"0"-10"-12,0 1-16,0 9-2,7-6-1,0 4-2,-7 2 1,20-6-3,-15 5 0,7 1 0,-1 1 0,-2 3-1,-1 1-1,-5 2 1,0 0 0,-3 5-1,-2-1 1,-2 4-1,-7 1 0,-4 1 1,1 1-1,0-1 0,0 0 0,3-2 0,2-2 0,0-4 0,7-1 0,2-8 0,2 9 0,7-8 0,-2 1 0,4-2 0,4 0 0,-3-2 0,3 2 0,-3-5-1,-3 3-1,2-5-3,4 6-9,-4-6-6,0 2-7,-2-3-19,2 2-37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8.5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42 0 176,'0'0'24,"0"0"-4,0 0-15,1 7-1,0 2-1,-1 0-1,0 4-1,-2 0 0,-6 1 0,4-2-1,-4-1 0,3 2-1,0-5-1,-1 0-3,0-6-5,6-2-10,0 0-6,5 0-15,5-7-38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8.9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3 151 160,'-3'-7'28,"3"7"-7,-1-13-13,1 13-2,1-10-3,-1 10 0,9-13-1,-5 6 0,5-3 0,-5-2-1,3-2-1,-1 0 1,1-1 0,-1 4-1,-3-1 1,2 4 0,-5 8-1,6-6 0,-6 6 1,0 6-1,0 6 1,-1 3-1,-1 2 0,-3 4 1,0 3-1,4 2 0,-2-2 0,-3-1 1,4 0-1,0-5 0,1-2 0,1-5 0,0 0 0,0-11-1,0 9-2,0-9-4,0 0-10,5-3-5,-5 3-9,0-10-28,0 2-35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54.37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214-1 25,'0'0'30,"0"0"-2,0 0-7,0 0-2,0 0-7,0 0-1,0 0-4,0 0 0,4 3-1,-4-3-2,0 0 1,0 0-2,7 1 1,-7-1-1,6 0 0,-6 0 0,9 0 0,-9 0 0,0 0-1,5-2 1,-5 2-2,0 0 2,0 0-2,0 0 2,0 0-2,0 0 0,-3 0 0,3 0 1,-8 0-1,8 0 0,-13 0-1,0 0 1,5 0 0,-2 0 0,-3 0-1,-1 0 2,-2 0-1,1 3-1,-2-2 1,3 2-1,-3 0 0,5 0 0,4 3 1,-5-2-1,7 1 0,-1-1 0,7-4 0,-8 9 0,8-9 0,-9 13 0,6-5 0,2 2 1,0 4-1,-2 1 0,3 4 1,-3 2-1,1 0 0,1 3 0,1-1 0,-1-2 0,1 4 1,0-6-1,-3 1 0,3-1 0,-2-1 1,2 1-1,0-2 0,0 0 1,0 0-1,0-2 1,2-1 0,1 2-1,-3-2 0,0 1 1,0-1-1,1 1 0,-1 2 0,0-4 0,0 3 0,1 0 0,-1-1 0,0-1 0,0 2 1,0-2-1,0 1 0,0 0 0,0 0 0,0 0 0,0-6 0,0 3 0,0-4 0,0 2-1,0-10 1,2 12 1,-2-12-2,0 12 1,0-12 0,0 13 0,0-13 1,0 13-1,0-13 0,0 12 0,0-12 0,0 11 0,0-11 0,3 10 0,-3-10 0,0 9 0,0-9 0,0 9 0,0-9 0,0 8 0,0-8 0,0 0 0,0 0 1,0 0-1,0 7 0,0-7 0,0 0-1,0 0 1,0 0 0,0 0 1,0 0-2,0 0 1,0 0 0,0 0 1,5 0-1,-5 0 0,10 0 0,-10 0 0,15-2 0,-6 0 0,3 0 0,1 0 0,1 0 0,3-1 0,0-3 0,0 2 0,1 1 0,-4 0 1,2 1-1,-5 0 0,2-2 0,-4 0 0,-2 3 0,-7 1 0,10-2 0,-10 2-2,0 0-2,8 0-8,-8 0-6,0 0-7,7-3-18,-7 3-39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59.63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74 16 38,'0'0'29,"-3"-8"-4,3 8-5,0 0-6,0 0-2,-1-9-1,1 9-1,0 0-1,0 0-1,0 0 0,0 0 0,0 0-3,0 0 0,0 0-1,0 0 0,0 0-2,0 0 1,-3 9-1,0-3 0,2 3-1,-2 4 2,2 0-2,-2 6 0,0-1 0,-3 7-1,3 1 1,-2 4-1,-2 1 0,1-2 0,-1 1 0,1-1 0,2-4 0,0-3 0,1-5 1,3-1-1,0-5 0,0-1 0,3-4 0,-3-6 0,14 5 0,-3-4 0,-1-1 0,0-3 0,3-2-1,0-1-1,-1-1-3,-2-3-6,0 1-10,-1-1-9,-5 3-24,0-3-27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59.90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8 161,'0'0'27,"6"-5"-6,4 5-17,3 0 0,5 0-1,2 1-1,4-1 0,3 0-1,-3-1-1,2 0-1,-5-1-4,0 2-11,-6 0-6,-4-1-11,-11 1-34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1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11 90,'-8'-12'52,"8"12"-20,0 0-19,0 0-3,0 0-2,-3 6-2,6 5-1,4 1-1,0 7 0,6 2-1,6 7-1,1 0 0,1 1 0,4 0-1,-5 0 0,3-4 0,-5-1-1,-4-5 0,1-6 0,-10-1-2,-5-12-4,12 7-10,-12-7-6,6-4-6,-6-9-24,4 2-35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05.9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 31 81,'0'0'53,"-7"-5"-28,7 5-12,0 0-3,-2-8-4,2 8 0,0 0-3,3-8 0,-3 8 0,8-6-1,-8 6 0,13-3-1,-6 2 1,2 1-1,-2 3 0,4 1 0,-5 1 0,4 3 0,-6-1 0,2 1 0,-3 1 0,-2 0-1,-1-1 1,-1 3-1,-4-2 1,-3 1-1,1 0 0,-5 0 2,3 0-2,0 1 1,1 0-1,-1-3 1,3 0-1,6-8 0,-4 10 1,4-10-1,0 8 0,0-8 1,4 6-1,-4-6 0,15 1 1,-10 1-1,4-2 1,1 0-1,-2 0 0,4 0-2,-4 0 0,-1-5-5,6 3-11,-3-4-7,1 2-14,-1-5-34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06.1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 0 146,'-6'8'32,"6"-8"-11,0 9-14,0-9-3,0 6-1,0-6 0,0 14-2,0-6 1,0 2-1,-3-2 1,1-1-2,-3 4-2,5-11-3,-4 12-12,4-12-6,0 0-12,0 0-31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06.61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19 156,'4'-10'28,"-4"10"-6,13-8-17,-2 8-1,-2-1 0,6 1-1,-3 3-1,2 4 0,-1-2-1,-4 4 0,-3 2 0,-3-2 0,-3 0-1,0 2 1,-4-1 0,-5 1-1,2-1 0,-3 1 1,0-4-1,2 2 0,-2 0 1,3-2-1,1 0 0,3 1 0,3-8 0,-1 9 0,1-9 0,3 8 0,-3-8 0,15 2 0,-3-2 1,0 0-2,3 0 0,0-2-3,6 2-8,-5-5-9,4-1-6,-4-1-21,1-2-38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12.69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 8 67,'0'0'39,"0"0"-7,0 0-13,0 0-5,0 0-4,1-7-3,-1 7-1,0 0-3,9-2 1,-9 2-2,5 0 0,-5 0 0,13 1-1,-3 4 1,0-1-1,1 2 0,2 1 0,1 1 0,2-2 0,-3 4-1,0-2 0,-1-3 0,-3 0 1,-2 1-1,-7-6 0,9 10 0,-9-10 1,0 0-1,1 10 1,-1-10-1,-1 9 1,1-9 0,-10 12-1,-2-3 2,4 1-2,-5 3 1,-1 0-1,-2 2 1,1-1-1,-4-1 0,3 1 0,1-2 0,2 1 0,0-4 0,3 0 0,2-3-1,4 0 0,4-6-2,-10 6 0,10-6-5,0 0-9,5 1-9,1-1-16,4-5-31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12.96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193 8 96,'7'-6'53,"-7"6"-24,0 0-14,-5-5-8,5 5-2,-13 3 0,7 4-3,-5 0 1,-2 2-2,-3 1 1,2 2-1,-4 1 0,2 1 1,-1-4-2,-1 0-2,0 3 0,3-7-4,5 1-13,0-3-7,10-4-17,0 0-33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19.86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60 26 55,'0'0'43,"0"-9"-7,0 9-14,0 0-7,0-9-5,0 9-1,0 0-3,0 0-2,0-8 1,0 8-3,0 0 1,-7 11-1,3-3-1,1 5 1,2 1-1,-4 6 0,-2-1 0,6 6 1,-2 0-2,0 1 2,-2 2-1,2 1-1,0-1 1,-3-4-1,5 1 0,-2-3 1,0-2-1,3-4 0,0-2 0,0-2 0,0-2 1,3-2-1,-3-8 1,7 9-1,-7-9 0,10 2 0,-1-2 0,-2-2 0,5-1-1,0-4 0,3 2-1,0-4-2,3 5-3,-7-6-11,4 1-6,-4 0-15,-7 0-30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0.1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42 158,'0'-8'28,"0"8"-7,10-7-16,2 1-2,5 5 0,8-4-1,-3 0 0,2 2-2,3 1-2,0 0 1,-5-2-3,3 4-12,-8 0-6,-1 0-11,-3 0-28,-3 0-22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0.44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0 159,'7'8'28,"-7"-8"-8,2 10-14,-2-3-2,0 4-1,0 1 0,0 3-1,0 3-1,0-1 0,-3 1 0,-3 0-1,3-1 1,0-3-1,2 0 0,-2-3-2,0-1-1,3-10-9,-4 7-8,4-7-7,0 0-19,0 0-35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0.89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 0 141,'0'0'33,"0"0"-10,3 9-16,0-3-1,-3 1-1,0 5-2,0-3-1,0 5 0,0-2 0,-3 1-1,0-2 0,2 1-1,-5-5-2,6-7-3,-5 11-11,5-11-5,0 0-10,-7-3-26,7-4-27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1.2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15 162,'8'-5'28,"2"-1"-8,0 4-13,0 0-2,6 2-2,-1 5-1,0 4-1,-3-2 1,0 5-2,-4 0 2,-3 4-2,-5-2 1,-5 1-1,-6 0 1,-2 0-1,-2 0 1,-4-2-1,6 1 1,-1-3-1,4-1 0,6-3 0,4-7 1,0 11-1,4-7 0,9-2 0,3-1 1,1-1-1,1 0-1,5 0 0,-1-2-3,-3-7-9,1 2-7,-5 0-5,7-2-17,-8-3-35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1.5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216-1 175,'-16'0'24,"2"3"-5,-5 7-14,6 7-1,0 3-1,3 4-1,-3 2 0,0 3-1,-2 0 0,0 0 0,2-2-1,-1-6 0,-1-2-1,2-4-2,7-3-2,-5-7-11,11-5-4,-3 7-9,3-7-22,0 0-36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1.6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38 165,'0'0'25,"0"0"-5,0 0-15,6-2 0,-1 2-1,8 0-3,1 0 1,3 1-1,0-1-1,5 0 1,-4 0-1,-4-3-1,3-1-1,-4-3-2,1 5-11,-9-5-6,-5 7-8,7-14-26,-7 14-24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1.88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0 155,'-6'6'30,"6"4"-8,-1 0-10,1 5-7,0 3-1,0 3-2,0 1 0,0-3-2,0-2-2,-2-4-5,2 0-13,-1-4-3,1-9-13,0 0-36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2.79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131 281 121,'0'0'41,"13"-14"-16,-11 2-15,11 7-2,-7-9-3,5 6-1,-7-3-1,6 2-1,-10 0 1,0 9-1,0-12-1,-7 10 0,-3 2-1,-10 8 1,2 7-1,-2 5 0,-5 7 1,5 3-1,-4 3 0,6-3 0,6 0 1,0-5-1,9-4 0,3-6 0,3-8 1,9-6-1,2-1 0,4-8 0,5-7 0,-3-6 0,7-3 1,-6-6-2,3-5 2,2-2-1,-5-4 0,1-2 0,-5 2 0,-2 0 0,-1 3-1,-1 7 2,-6 7-1,2 5 0,-8 9 1,-1 10-1,0 0 1,-3 17 0,-5 3 0,2 5 0,-5 6 0,5 3-1,-4 3 1,6 2 0,-3 0-1,4-3 1,2-3-1,1-3 1,0-5-1,0-5 0,0-6-1,0-6 0,0-8-1,0 0-3,12 10-9,-12-10-7,0 0-6,6-10-19,-6 10-38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3.07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49 1 160,'0'0'29,"0"0"-7,-3 7-9,0 7-9,-4 0-2,4 5 1,0 3-1,-4 1-1,4-2 0,-1-2-1,3 0-1,-7-4-1,6 2-5,-3-11-10,4 1-5,1-7-8,0 0-26,1-9-33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3.34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22 0 178,'-2'8'25,"2"-8"-5,-1 15-16,-1-6-1,2 5 0,-1-3-1,0 4-1,-1-2 0,-3 0-1,2-3-1,3-10-1,-3 13-4,3-13-9,0 0-6,0 0-8,-2-11-20,4 1-37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3.74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 14 175,'11'-7'24,"-5"1"-3,7 6-16,1 0-1,0 7-1,1 0-1,-3 4-1,-5 0 1,3 2-1,-7 0-1,-1-2 1,-2 1 0,-5 0 0,-6 2-1,-2-2 1,-2 4-1,-1-1 0,-1-1 0,3 1 0,0-1 0,6-3 0,1 0 0,6-1 0,2-1 0,9-4 0,0 0 1,9-2-1,-1-2 0,1 0-1,5-1 0,-7-5-5,7 4-11,-8-4-5,-5 0-5,-4-3-24,3 0-42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8.38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20 100,'0'-5'44,"0"-3"-22,0 8-7,0 0-6,0 0-2,1-7-2,-1 7-1,0 0 0,3 9-2,-3-1 1,3 6-1,-2 3 0,1 2-1,-2 4 2,3 2-2,-3 3-1,0 2 1,0 0 0,-3-2 0,0-3-1,0 0 0,0-2 1,1-3-1,2-3 0,-3-2 0,3-4 0,0-1 0,0-2 1,0-8-1,5 9 0,-5-9 0,13 0 0,-3-4-1,-1-4-1,2 1 0,3-3-4,-4-5-6,4 2-10,-7-2-11,5 4-26,-12-3-25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8.6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 17 148,'0'0'32,"-7"-4"-10,7 4-14,3-7-3,8 6-1,2-1 0,3 1-2,2 1 0,6-1-1,-4 1 0,4 0-1,2 0-1,-6 0-2,3 0-3,-8 0-10,4 0-7,-5 0-12,-3 2-29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8.95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1 165,'0'0'26,"0"0"-5,0 0-16,0 14-2,0-14 1,0 15-2,0-4 0,0 1-1,0 1 0,0 1 0,0-2 0,0 2-1,0-1-2,-3-4-1,3 4-7,0-13-10,-1 10-7,1-10-17,0 0-37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9.2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29 0 167,'0'10'27,"0"-10"-7,-3 8-15,3-8-2,-3 13-1,3-4 0,-1-1-1,1 3 0,-2-2-1,-1-2-1,1 2-1,2-9-6,-6 10-12,6-10-4,0 0-17,-9 0-36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8.56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135-1 129,'0'0'39,"0"0"-15,3 8-17,-3-8 0,0 7-2,0 0-2,0 6-1,0 0 0,0 4 0,2 3 0,1-2-1,0 4 1,1 1-1,-1 2 0,-2 1 0,-1 0-1,-1 0 1,-8-3 0,3 1-1,-5-6 1,-1 1 0,-2-7-1,2-3 0,-4-4 1,1-2-1,2-3-1,-1 0 0,4-6-2,-3-5-1,11 1-11,-4-7-8,6 1-10,2-8-28,5-1-28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2.0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13-1 96,'0'0'52,"0"0"-23,0 0-16,0 0-4,0 9-1,0-9-3,-2 15-1,-4-6-1,6 5 1,-2-2-2,0 3-1,1-1 1,1-1-2,0-1 1,0-2-1,0-10 0,11 2-2,-2-2-3,-2-3-13,3-9-5,-1-2-9,3-3-29,-1-3-27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29.6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18 157,'5'-4'29,"5"-2"-8,0 3-16,-3-2 1,5 5-2,-2 1-1,-2 6-1,2-1 0,-4 2-1,1 1 1,-4 2-1,0 2 0,-3-1-1,-2 1 1,-2-1-1,-3 2 0,-2-1 0,-1 1 0,0 0 0,2-3 0,-1 0 0,4-3 0,-1 0 0,6-8 0,0 11 0,0-11 0,13 7 1,0-5-2,2-1 1,5 1-2,0-3-5,4 1-11,-3-3-4,4-1-13,-4-6-33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30.47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38-1 118,'0'0'42,"-12"1"-16,12-1-16,-5 4-4,5-4 0,0 0-2,0 0-1,1 10 0,8-6-1,1 0 0,4 2 0,1 3-1,7 0 0,-5-1 0,1 2 0,1-2-1,-4 3 1,0-4-1,-7 1 0,2 0 1,-7-1-1,-3 0 0,0 3 1,-7-1 0,-2 1-1,-5 1 0,-2 2 1,-2 1-1,-3 2 0,2-4 1,-4 3-1,6-2 0,0-1-1,5-4 1,-1-3-3,13-5-1,-13 6-8,13-6-8,9-2-8,5-5-19,0-2-34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30.70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233 0 162,'1'6'26,"-2"-2"-5,-5 6-14,-4 0-3,-3 5 0,-1 0-1,-2 4-2,-1 0 1,-5 2 0,3-1-2,-2 0 0,-1-3-2,4-6-4,1-1-14,-2-5-3,10-3-13,-1-5-35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2.4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46-1 53,'0'0'59,"0"0"-19,0 0-23,0 0-7,-6 0-1,6 0-3,-5 12-3,5-6 1,0-6 0,-3 15-2,3-15 1,-1 11-1,-1-4 1,2 4-1,-3 0-1,3 3 1,0-1 0,0 5 0,-3 0-2,2 5 1,-2-3 0,2 2-1,-5-4 1,2 2-1,0-1 0,2-2 0,1 1 1,1-6-1,0 2 0,0-4 0,1 2 1,2-4-1,-3-8 0,14 10 1,-4-9-1,-3 2 0,3-3 0,0 0 2,0-4-2,0-1 0,4 0-1,-7-1 0,4 0-2,1-4-2,2 5-12,-8-5-6,3 4-8,-3-2-28,3 2-25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2.70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27 158,'-5'-2'28,"-4"-2"-7,9 4-15,0 0-1,9-6 0,-1 0-2,8 6-1,4-2 0,0 2 0,5-3-1,2 3 0,0 0-1,-6-1-1,5 1-3,-12-4-6,3 4-10,-5 0-4,-2 1-14,-10-1-34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3.23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 8 155,'0'0'27,"0"0"-9,3-8-12,-3 8 0,7 0-2,-7 0-2,13 0 2,-7 2-2,2 2 0,-2 4-1,3-2 0,-7 3 0,1 1 0,-1 0 0,-2 4 0,-2-4-1,-2 3 1,-5-1-1,2 1 1,-4-3-1,1 3 0,3-3 0,-2-1 0,5-2 0,3 0 0,1-7 0,1 11 0,-1-11 0,14 8 1,-2-4-1,-4-4-1,4 1-1,2 3-6,-3-4-11,5-2-4,-5-5-9,3 1-30,-4-6-26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3.44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36 0 175,'-2'7'24,"2"-7"-4,-1 13-14,1-13-3,0 16 0,0-8-1,0 3 0,0 0-1,0 1-1,-1 1 0,-5-1-1,2 1-2,-6-6-12,5 2-5,5-9-6,-7 1-16,7-1-37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3.8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8 174,'10'-2'23,"1"-2"-4,-2 3-15,3 0 1,4 1-2,-3 3-2,0 3 1,-2 2 0,-4-1-1,0 2 0,-4 1 0,-3-2 0,-1 2-1,-9 1 1,4-1-1,-5 2 1,-1 0-1,2-1 0,2 1 0,-2-1 0,4-2 0,5 1 0,1-1 0,0-3 0,0-6 0,8 11 1,4-9-1,-1 0 0,3-2 0,2 0-1,1-1-1,6 1-8,-9-3-9,4-2-4,-4-3-11,1 2-32,-1-3-19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4.30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22 175,'0'0'23,"0"0"-3,6 5-15,6-2-2,1-3 0,6 0-2,2 0 1,-3-1-1,5-2 0,-4 0 0,-4 1-1,-1-2-1,-1 3-1,-13 1-3,14-3-9,-14 3-7,0 0-6,0-13-19,0 13-33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4.5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39 18 141,'-13'-12'34,"13"12"-10,-6-6-10,6 6-7,-1 5-1,1 3-2,0 5-1,0 2 0,0 6-2,0 0 1,-3 3-1,-3-1 0,2 0-2,1-3-2,3-4-10,0-6-8,0-10-4,0 0-16,7 0-39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2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0 159,'-11'1'27,"3"4"-8,0-1-14,8-4-5,-5 9-2,7 2-10,2-3-9,5 0-10,-2 3-25,3-5-19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5.7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132 333 118,'13'-14'41,"-11"7"-15,1-5-16,7 6-2,-10-4-3,3 2 0,-3-2-1,0 10-1,-6-11 0,-5 10-2,-2 1 1,0 6-1,-2 2-1,-2 9 1,0 5-1,1 5 0,-4 0 0,6 2 0,5 1 1,-1-3-1,8-4 0,2-4 0,7-8 0,6-7 1,8-5-1,0-8 0,5-7 0,4-6 0,-1-4 1,1-8-1,-3-3 0,0-6 0,-6-3 0,-4-2 0,-2 0 0,-5 3 0,-2 5 1,-5 3-1,-2 10 0,-1 9 1,-2 11 0,2 7 0,-13 11 0,6 10 0,0 7-1,4 8 1,-6 3 0,6 5 0,1 3 0,-4-1-1,2-1 1,1-2-1,-4-7 1,4-1-1,0-7 0,-1-6 0,-2-4 0,3-8 0,3-2-1,0-8-2,0 0-4,0 0-10,10-4-6,-7-7-6,8 0-28,-4-1-29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6.26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14 164,'0'0'27,"-1"-8"-6,1 8-14,4-5-1,3 5-3,2-1 0,3 1-1,-5 0-1,5 1 1,-1 3-1,-5 3-1,2-1 1,-6 3-1,-2 3 0,-2-2 1,-8 5-1,-1-1 0,1 1 0,-3 0 0,-1-2 1,4 1-1,4-3 0,-2 0 0,7-5 0,1 3 0,0-9 0,12 9 0,1-8 0,0 0 1,1-1-1,0 0 0,1-3-1,-1-3-1,3 1-2,-9-5-11,6 3-5,-1-4-7,1 2-16,-2-3-36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6.49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64-1 183,'0'0'23,"-3"11"-3,3-11-14,-1 14-3,-2-3 0,-1 2-1,-1 1-1,3 4 0,-8-2-1,4 0 0,-4 2-1,3-7-1,0 3-3,1-9-12,6-5-5,0 0-6,6-12-23,7-2-37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46.97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 26 169,'7'-11'25,"-7"11"-4,8-8-13,2 7-4,-4-4 1,5 5-2,-2 0-1,-1 0 0,2 4-1,-4 0 0,-6-4 0,11 14-1,-9-4 1,-2 0-1,0 3 1,-3 1-2,-7 1 2,3 1-1,-6-1 0,0 2-1,-1-1 2,1-2-1,2 1-1,4-5 2,-3 5-1,7-7 0,3 2 0,0-10 0,3 10 0,8-6 0,1-1 1,-3-2-1,10-1 0,-3 0 0,1 0-1,-2-1 0,1 2-8,-5-2-8,2 0-6,-7-4-8,2 0-30,-4-3-36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51.47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29 16 50,'0'0'40,"-9"0"-9,9 0-8,0 0-8,0 0-5,-7 8-1,7-8-3,0 0 0,0 6-2,0-6-1,0 0-1,0 0 1,0 0-2,0 0 1,8 2-1,-8-2 1,0 0-1,0 0 0,0 0 0,0 0 0,0 0 0,0 0-1,0 0 2,0 0-2,0 0 1,0 0-1,-4 10 1,4-10-1,0 10 1,0-10 0,0 7-1,0-7 1,4 0 1,-4 0-1,12-7 0,-8-2-1,0 0 1,-2 2-1,-2-3 1,0 3-1,0 7 1,-12-9-1,4 8 0,-1 1 0,2 3-1,7-3-2,-8 13-2,12-1-9,-4-12-9,16 11-10,-2-5-27,6-6-25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52.0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131 5 110,'-9'-2'45,"2"2"-18,7 0-16,-17 3-4,10 4-2,-3-4-1,4 3-1,6-6-2,-11 9 1,11-9-1,0 0 1,0 0-1,0 0-1,7 3 1,0-3 1,0-5-2,-7 5 1,9-11-1,-9 11 1,1-10-1,-1 10 1,-8-6-1,-2 4 1,-3 2-1,0 0 1,-1 2 0,4-1-2,0 4 2,0 0-1,10-5 0,-8 4 0,8-4-1,0 0 0,0 0-1,0 0-4,10 3-12,1-3-6,3-2-12,2-1-30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52.52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41 24 131,'0'0'36,"2"-8"-13,-2 8-14,0 0-3,0 0-1,0-9-2,0 9 0,0 0 0,0 0 0,-10 3-1,10-3-1,-6 11 0,2-5 0,1 2 0,3-8 0,0 10 0,0-10-1,8 4 1,-2-4 0,3-2 0,0-3-1,-1-2 0,1-1 1,-6 1-1,0-3 0,-3 10 0,-1-9 1,-6 8-2,-3 1 2,-4 2-1,-1 5-2,4 6-5,-2-5-13,9 0-2,4-8-13,0 0-35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9 8,'0'0'27,"6"-2"0,-6 2-4,0 0 2,0 0-7,0 0-4,8 0-1,-8 0-3,0 0-1,0 0-2,0 0-1,0 0-1,0 0 0,0 0 0,0 0-2,0 0 0,0 0 0,0-4-1,0 4 0,0 0 0,0 0-1,-3-2 0,3 2 0,-8 0 1,8 0-2,-14 0 1,7 0-1,-5 1 0,-2-1 1,0 1-1,1 1 0,-1-1 1,0 2-1,-1-1 0,4 1 1,1 0-1,2-2 0,1 1 0,7-2 1,-10 6-1,10-6 0,0 0 0,-7 5 0,7-5 0,0 0 0,0 0 0,-8 9 0,8-9 0,-2 10 1,0 0-1,1 1 0,-2 6 0,3 2 1,-2 1-1,2 2 0,0-2 0,2 3 0,1-2 0,-2 1 1,2-2-1,-2-4 0,4 3 0,-4-2 1,1 3-1,-2-2 1,2-2-1,0 2 1,-2 1-1,1-2 1,-1-1-1,2 1 0,-2 1 0,4-4 0,-3 3 0,1 0 0,2-4 1,-3 5-1,1 1 0,1 1 0,-2-6 0,0 6 0,4-2 0,-2-2 0,-2 3 0,2-2 1,0-2-1,0-1 0,1 1 0,-1-2 0,1 2 0,-3-2 0,4 1 0,-3 0 0,-2-2 1,0 2-1,0-3 0,0 2 1,0-1-1,0 1 0,-2 0 0,-1-1 0,1-1 0,1 0 0,-1 1 0,0-2 0,0-2 0,1 1 0,-1-1 0,0 2 1,0-4-1,1 3 0,-1-1 0,2-1 0,-1 1 0,1-2 0,0-6 0,-3 10 0,3-10 0,0 7 0,0-7 1,-1 6-1,1-6 0,0 0 0,-3 9 0,3-9 0,-3 9 0,3-9 0,0 8 0,0-8 0,0 8-1,0-8 1,0 0 0,0 0 0,0 7 0,0-7 0,0 0 0,0 0 0,0 10 0,0-10 0,0 0 0,0 11 0,0-11 0,0 0 0,3 7 0,-3-7 0,0 0 0,0 0 0,0 0 0,0 0 0,0 0 0,0 0 0,0 0 0,0 0 0,7 0 0,-7 0 0,0 0 0,8 2 1,-8-2-1,12 0 0,-5 0 0,4 0 0,-2 0 0,2 0 0,0 0 0,-2 0 0,2-2 0,-1 2 0,0 0 0,0 0 1,0-2-1,-3 2 0,3-1 0,-1 1 0,-1 0 0,-1-3 0,-7 3 0,10-1 0,-10 1 0,10-4 0,-10 4 0,9-1 0,-9 1 0,0 0 0,7-5-1,-7 5-2,10 3-5,-10-3-6,7 0-9,-7 0-8,0 0-28,0 0-35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27 65,'4'-11'64,"-4"11"-25,4-5-26,-4 5-2,0 0-3,0-11-3,0 11 0,0 0-3,0 0 1,0 0-1,3 8 0,-3-8-1,2 12 1,-1 0-1,0-1 0,1 5 1,2 0-2,-4 3 1,1 6 0,-1 5-1,0 0 1,-1 1-1,-3 2 1,1 1-1,0-2 0,-3 0 0,1-5 0,2-5 0,-1-4 0,2-2 0,2-2 0,0-6 1,0 0 0,0-8-1,7 6 0,-7-6 1,15 0-1,-7 0 0,1-3 1,2-1-1,-1-1 0,3 1 0,-5 1 0,4 0-1,-7-1 0,4 2-2,-9 2-2,13-3-8,-13 3-10,0 0-7,0-8-30,0 8-28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42 151,'0'0'33,"-9"-7"-11,9 7-15,0 0-2,9-10 0,2 6-2,3 1-2,3 0 1,2 3-1,-1-1 1,2 1-2,-3-1 1,0-1-2,-2 1-1,-6-4-2,6 5-12,-15 0-7,8-5-9,-8 5-33,0 0-25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12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10-1 102,'0'0'46,"0"0"-25,0 0-8,0 0-3,0 0-3,0 11-1,0-11-2,2 10 0,-2-10 0,1 16-2,-1-7 1,0 2-1,0-4-1,0 1-1,-3 0-1,3-8-4,0 0-14,-10 5-3,10-5-12,0 0-31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38 81,'0'0'59,"0"0"-27,0 0-20,-5-11-3,5 11-3,5-5-2,4 2-1,-2-4 0,4 4-1,1-2 0,-1 3 1,2 0-2,1 2 1,-1 0-1,0 6 1,-2 0 0,0 4-2,-4 1 1,-2 3 1,-1-1-1,-4 2 0,0 2 0,-6-3-1,-1 2 2,-1-1-1,-4-4-1,4 0 0,-4-4 0,1-1 0,4-2 1,-2 2-1,9-6 0,-8 3 0,8-3 0,0 0 0,0 0 0,0 0 0,0 0 0,0 0 0,0 0 0,6 6 0,-1-6 0,4 2 0,1-1 0,-2 0 0,5 2-1,0-3 0,-2 1-3,-2-2-8,6 0-9,-2-5-6,1 2-22,-1-6-35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1 100,'0'0'51,"0"0"-23,-7 4-13,7 5-9,0-9 0,0 14-1,-3-4-3,3 2 1,0 3-1,3-2 0,-3 0 0,0-1-1,0-1 0,0-1-2,-4 0 0,4-10-6,-7 3-12,7-3-6,-10 0-15,10 0-34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0 102 157,'0'0'29,"11"-12"-9,-11 0-15,10 3 0,-4-5-3,2 5 0,-2-5 1,2 6-2,-2-3 0,-6 11 0,6-13 0,-6 13-1,0 0 1,0 0-1,0 0 1,3 11-1,-3 1 1,0 1 0,0 4 0,0 2-1,1 2 1,-1 1-1,1-4 1,2 0-1,-3-1 0,2-4 0,-1-2 0,-1-3 0,0-8 0,1 10 0,-1-10 0,0 0 0,0 0-1,0 0-2,0 0-5,-2 4-12,2-4-4,-2-6-14,2-3-35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8 106,'0'0'50,"-4"-8"-22,4 8-18,0 0-2,0 0-2,0 0-2,4-3 0,1 4-2,4 2 0,4 4 1,-2-3-1,3 5-1,5-3 0,-2 4 0,0-2 0,4 2-1,-1 1 1,-3-5-1,-3 2 0,1-1 0,-3-2 0,-6 0 1,-6-5-1,10 10 0,-10-10 1,0 9-1,0-9 0,-3 12 1,-7-3-1,6 1 1,-9 2-1,2-1 1,-3 6-1,-1-3 1,0 3-1,-2 0 1,1-1-1,0-2 1,2-1-1,1-3 1,3-2-1,5 0 1,5-8-2,-12 2-3,12-2-6,0 0-11,0 0-5,6-9-15,-2 0-39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203 21 79,'4'-6'39,"-4"6"-13,0 0-8,2-8-6,-2 8-4,0 0-2,0 0-1,0 0-1,0 0-1,2-7 0,-2 7 0,0 0-2,0 0 1,0 0 0,-7 1-1,7-1 0,-11 9 1,2-2-1,0 4 1,-7 1-1,2 4 0,-6-1 1,1 2-1,1 1 0,1-2 0,-2-1-2,5-1 1,4-3-1,-4-5-3,14 3-11,0-9-6,-13 1-11,13-1-27,-1-7-25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7 62,'0'0'61,"0"-7"-23,0 7-21,0 0-6,-3-2-3,3 2-2,-3 7-2,3 3 0,-5-1-1,5 6-1,0 1 0,0 7 0,-2 3 1,2 6-2,-3 1 0,2 5 0,-2-2 0,-4 3 0,3 1-1,0-6 1,-6-3-1,5-4 1,-2-3 0,3-5-1,3-2 1,-1-4 0,2-5-1,0-8 0,2 9 0,-2-9 0,14 0 0,-4 0 1,1-6-1,3 0 0,2-1 0,1-3-1,-1 1-2,-2-4 0,3 6-11,-9-3-6,1 1-7,-5 0-20,-1-3-32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55 172,'-11'-6'25,"11"6"-5,-7-13-15,7 13-2,7-12-1,6 10 0,7-2-1,-1-1-1,3 1 1,5 2 0,0 0-2,-2 0 0,-2 2-2,0-3-8,-3 3-8,-2 0-6,-1 0-16,-8 2-35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5 136 156,'0'0'29,"-6"6"-8,6-6-10,0 0-6,0-10-1,6 1-2,2-1-1,-2-3 0,2-1 0,4 0 0,-5-3-2,3 3 2,-3 1-1,1 2 0,-5 1 1,-3 10-1,9-7 0,-9 7 1,0 7-1,0 8 1,-3 0-1,-1 4 1,-1 3 0,4 2 0,-3 2-1,-2-1 1,3-2 0,2-1-1,-1-1 0,1-5-1,-3-1-1,4-15-2,0 17-9,0-17-7,0 0-5,0 0-15,7-3-33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1 172,'0'0'24,"0"0"-4,3 11-17,-1-4 2,-2 0-2,0 2-2,-3 2 0,0 1 0,-4 1 0,1 1-1,-3-2-2,3-4-1,3 4-8,3-12-8,-7 7-6,7-7-15,3-7-34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0 131 178,'0'0'23,"-2"-7"-5,2 7-14,7-17-1,-1 7-1,5-2-1,1-1-1,-5-2 1,4 3-1,1-3 1,-7 4 0,4-1-1,-6 5 1,-3 7-1,0 0 1,0 0-1,0 0 0,0 11 1,-3 4 0,-4 3-1,2 2 1,-3 6 0,2-1 0,2 2 0,-3 1-1,4-2 0,-1 1 1,-2-4-1,5-4 0,1-1-2,-2-12-2,5 2-12,-3-8-4,6-5-6,-6-3-18,0-7-40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22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0 45,'0'0'45,"0"0"-7,0 0-14,0 0-5,0 0-6,6 2-4,-6-2-2,9 13 0,-1-6-2,1 8-1,1-1-1,3 7 1,-6 1-2,5 4-1,0-2 1,-4 4-2,0 1 1,-7 1 0,-1 1 0,0-2-1,-4 0 1,-5 0-1,-1 0 1,-5-5-1,-4-1 0,3-5 1,-2-4-1,3-5 0,-2-5 0,2-4-2,2-5 0,0-9-2,12 2-7,-4-12-10,5 0-5,-3-4-19,3-2-35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43 60,'0'0'58,"0"0"-27,0 0-11,0-4-8,0 4-3,0 0-2,0 0-2,0 0-1,12 0 0,-12 0 0,18 0-1,-4 0-1,5 0 1,3 0-1,0-1-1,2-2 0,-4 2 0,3 0-1,-8-2 0,-2 1-1,-7-4-2,2 6-6,-8 0-10,0-8-6,0 8-14,-8-13-30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0 150,'-4'12'31,"4"-1"-9,0 7-14,0-3-2,3 9 0,-2-1-3,5 4 0,-3-2-2,-2-3 0,2 0-2,0-8-4,4-2-14,-7-12-3,7 8-10,-7-8-30,14-12-28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122 391 85,'6'-10'50,"-5"1"-24,-1 9-10,4-16-5,0 7-3,-4-2-2,6 3-1,-6-5 0,-1 7-2,-8-4 0,4 5-1,-7 2 1,-2 4-2,0 8 0,-2 6 1,2 6-2,0 4 1,0 4 0,1 4 0,3-2-1,4-4 2,6-2-2,0-6 0,10-8 1,0-3-1,8-8 0,1-7 1,2-8-1,3-5 0,3-7 0,-7-5-1,4-6 1,-4-7 0,0-2 0,-8-3 0,-1 2-1,-1-3 1,-7 6 0,1 3 0,-4 11 0,0 7 0,0 8 0,-4 9 0,4 7 1,-15 6-1,10 11 1,-2 3-1,2 5 1,3 6 0,-4 7 0,6 2 0,-2 5-1,2 2 1,0-2 0,0 0 0,-1-1-1,-2-6 0,2-5 1,-2-6-1,-1-7 0,1-6 1,1-3-2,2-11 1,0 7-3,0-7-1,10-4-8,-7-6-9,3 1-5,2-1-15,0-2-34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-1 185 157,'0'0'29,"0"0"-8,0 0-12,0-9-5,4-2 1,7 1-2,-5-5-2,5 0 2,2-5-2,1 1-1,-2-2 1,-4 0 0,2 3-1,-4 2 1,1 6-1,-7 10 1,0 0-1,1 6 1,-1 8 0,-7 9-1,3 1 1,0 5 0,-5 0 0,5 4-1,0-4 0,-5 0 1,5-3-1,-3-3-1,4-3 0,0-6-1,3-4-4,0-10-9,0 0-6,7-4-6,5-4-19,-1-5-35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0 171,'-6'7'25,"6"-7"-5,-3 12-14,2-5-2,-1 4-1,1 0 0,0 3-1,-6-3-1,4 5-1,-2-3 0,-2 0 0,3-2-2,-4-4-4,8 0-11,0-7-5,0 0-7,4-7-26,3-4-31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5 197 170,'-6'-2'25,"6"2"-8,0-7-13,0 7 0,8-14 0,2 2-3,-4 0 1,4-2-1,3-3 0,-8-1-1,5-2 1,2-3-1,-8 4 1,2 3 0,-2 3-1,-1 3 1,-3 10-1,0 0 1,0 15 0,-7 4-1,4 5 1,-1 2 0,-5 4-1,3 3 0,1-3 1,-1 0-1,3-4 1,0-2-1,-2-5 0,3-3 0,2-5-1,0-11-1,7 11-5,-7-11-10,3-7-5,-3-1-8,3-4-30,-2-3-30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9 104,'0'-9'51,"0"9"-22,0 0-19,0 0-2,-7 2-2,6 10-1,-4 2-2,0 2-1,1 3 0,3 4 0,-5 2 0,2 0-1,-1 1 0,1 3-1,-3 0 1,4-1 0,-1 0 0,1-1 0,-1-1-1,2-3 0,2-3 1,2-3 0,5-6-1,4-3 1,5-3-1,5-4 0,-4-1 0,6-1 0,-4-3 0,3-2 0,-3-1-3,-6-3-1,3 4-11,-9-6-6,0-1-8,-7-2-26,0 1-31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13 142,'-13'0'35,"13"0"-12,-8-4-16,8 4-1,8-3-1,6 3-1,3-1-2,6 0 0,1 0-1,3 1-1,2-1 0,-2 1-3,4 0-6,-7 0-11,0-1-6,-4 0-19,0 1-34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6 102 152,'-5'6'31,"5"-6"-9,0 0-16,0-6 0,0 6-1,9-15-3,-2 6 0,0-2-1,3-1 0,-4-1 0,4-1 0,-6 3 0,3 3 0,-4-1 0,-3 9-1,0 0 1,0 0-1,0 5 1,0 10 0,-4 3-1,-2 2 1,2 5-1,1 0 0,0-1 0,-1 0 0,2-4 1,2-4-1,0-2-1,0-6 0,0-8-1,0 0-3,9 7-9,-9-7-8,8-4-7,-8 4-21,12-12-39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0 170,'0'0'26,"-6"5"-6,6-5-14,-1 11-3,1 0-1,0-1 0,0 3 0,-2 1-1,1 0 0,-2 0-1,0-4 0,-2 1-1,5-11-3,-7 18-8,7-18-8,0 0-7,0 0-18,0-6-34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22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0 102,'0'0'48,"0"0"-22,0 0-16,-7 4-2,7-4-3,0 5-3,0-5-1,0 7-2,0-7-8,0 0-12,0 0-9,0 0-26,0 0-16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8 169 160,'-6'-7'29,"6"7"-8,-1-8-13,-1-1-4,2 9 0,9-14-2,-2 4-1,3-2 1,-3 0-1,3-4 0,-2 0 0,0 0 0,-1 2-1,-3-1 1,0 5 0,-2 0-1,-2 10 1,0 0-1,0 0 1,2 17-1,-2 0 0,0 4 0,-2 2 0,0 3 0,1 1 1,-1-4-1,1-3 0,1-3 0,0-3-1,0-2-2,0-12-7,0 0-10,3 0-5,2-5-12,1-8-40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4 128,'-10'-3'39,"10"3"-14,0 0-17,-8-1-1,8 1-2,0 0-1,0 0-1,0 0 0,10 3-1,0-1-1,2 2 0,4-1 0,1 0 0,0 1-1,3-2 0,-2 1 1,-3-2-1,-3 2 0,-4 1 1,-8-4-1,10 13 0,-10-6 1,0 3 0,-9 1-1,3 1 1,-6 1 0,-3-1-1,1 1 1,-2 0-1,1-2 1,-1-1-1,2-1 0,0-4-1,4 1 0,3-3-3,7-3-6,0 0-10,0 0-5,0 0-15,15-3-33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272 3 169,'0'-7'25,"0"7"-4,-12 0-16,12 0 0,-14 7-2,9 2 0,-8 4-1,-1 1-1,-3 5 0,-5 2 0,-1-2 0,-4 3-1,-1-1-1,-2-3 0,6 3-3,3-10-10,4 0-7,7-7-6,10-4-21,3-5-38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11 152,'0'0'31,"-3"-11"-10,3 11-13,0 0-2,0 0-1,0 0-1,3 5-1,-3 4-1,4 8 0,-3-1-1,-1 7 0,0 3-1,0 5 1,-1-3-1,-6 4 1,1-1-1,-4 0 0,5-3 0,-4-1 0,3-5 0,2-3 0,3-5 0,1-2 0,0-5 0,7-4 0,4-3 0,1-2 0,5-4-2,-5-4 1,8-1-3,-4-5-3,4 4-10,-3-6-6,-3 5-10,-7-4-28,0 3-26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22 163,'-13'0'27,"13"0"-6,-4-2-16,4 2-1,7-5 1,7 1-3,5 0 0,0 1-1,1 1-1,4 0 0,-2 2-3,0 0-8,0 0-9,-1 0-5,-5 0-17,2 0-34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44 72,'-5'-8'59,"5"8"-22,-3-7-20,3 7-6,0-9-3,0 9-2,3-8-2,-3 8-1,8-7 0,2 6 0,-4-3-1,4 4-1,0 0 0,-2 5 0,3 1 0,-2 0-1,-3 5 1,-1 1-1,-3 1 1,-2-1 0,0 4-1,-6 1 0,-4-1 0,2 1 1,-5 1-1,-1-7 0,-1 2 0,4-3 0,3-2 0,2 0 1,6-8-1,-2 7 0,2-7 1,8 3-1,0-2 0,5-1 1,0 0-1,1 0 0,0-1 0,-1 0 0,-3-1-1,1 1-1,3 0-3,-2-4-10,2 2-6,-1-2-6,1-2-20,0 0-36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0 174,'0'0'25,"-7"13"-6,7-13-12,-11 12-3,8-5-1,-2 4-1,0-2 0,2 3-1,-3-2-1,1 2 1,0-4-2,-5 0-1,6 0-3,-6-6-9,10-2-7,0 0-6,0 0-18,0-9-38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0 105 100,'0'0'49,"0"0"-20,0 0-19,0 0-1,-2-3-2,2 3-3,0 0 0,10-10 0,-9 2-2,-1 8 0,13-14 1,-10 5-2,3-3 0,1 3 0,-3-2 1,3-1-2,-2 5 1,-5 7 0,2-14 1,-2 14-2,0 0 1,0 0 0,0 4-1,-1 6 1,0 5 0,-2 3-1,-3 3 0,5 4 1,-2-1-1,1 1 0,1-3 0,1 0 0,0-4 0,0-5 1,0-1-1,0-12-1,0 9 0,0-9-1,0 0-7,3-5-9,0-1-5,2-6-10,0-1-33,-4-1-19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14 43,'0'0'61,"-5"3"-19,5-3-21,0 0-7,0 0-5,0 0-2,0 0-1,0 0-2,0 0-1,0 0 0,5 4-1,4-3 0,2-1 0,-1 0 1,9-2-2,-4 1 1,2-2-1,0 1 0,-1-2 0,1 3-1,-1 0 1,-2-1-1,-3 2 0,-1-2 0,-10 2 0,9-1 0,-9 1-2,0 0 0,0 0-3,0 0-9,0 0-8,-7 0-7,7 0-28,-13-4-23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6 155,'-10'-6'28,"10"6"-7,0 0-14,-5 11-2,4-2-1,1 6 0,-1-1-1,1 7-2,-3 0 1,-2 2-1,3 0 0,0-2 0,-1-2-1,2-3 0,0 0-4,1-16-9,-8 9-7,8-9-5,0-7-18,3-5-40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3:11.2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60,'-11'-1'63,"11"1"-36,0 0-9,-12 1-7,12-1-2,0 0-4,0 0-1,0 0 0,-4 8-2,4-8 1,0 0-1,0 0 0,3 6-1,-3-6 1,10 8 0,-10-8 0,14 13-2,-5-6 1,0 3 0,3-2 0,2 2-1,-3 1 2,4 0-2,-4 2 0,0-3 0,1 2 1,-4-2-1,1 0 0,1-4 0,-6 0 0,-4-6 0,11 8 1,-11-8-2,12 2 1,-12-2-3,7-4 1,-3-3-2,2 3-4,-6-2-10,4-4-11,-3 1-20,2-1-31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135 331 102,'0'0'48,"5"-6"-20,-5 6-16,0-7-5,0 7-2,2-11-1,-2 11 0,4-14-2,-4 14 0,0-13 0,0 13 0,-8-11-1,8 11 2,-8-5-2,8 5 0,-11-2 0,11 2 0,-14 2-1,4 3 1,4 4-1,-4 2 0,-1 1 1,2 4-1,-3 1 0,-1 4 0,1-4 0,5-1 1,-3 0-1,8-2 0,0-3 0,2-2 0,0-9 0,6 8 0,5-7 0,-4-1 0,3-1 0,2-4 0,0-2 0,-3-2 0,4-1 0,1-5 0,0 1 1,0-4-1,5-3-1,1-4 1,-3-1 0,0-5 1,0-3-2,-2-1 2,0-4-1,-3 3 0,-2 1 0,-7 6 1,0 4 0,-3 6-1,-1 9 1,1 10-1,-13-3 1,7 7 0,-2 10-1,3 4 1,0 6-1,-2 4 1,4 2-1,1 4 1,-1 4-1,-1 0 0,3-2 0,1-3 1,-2-2-2,2 0 1,0-6 0,0-2 1,0-4-1,0-5 0,0 0-1,0-7 0,0 2-2,0-9-6,0 0-9,0 0-5,3-8-10,-3 0-33,7-2-19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35 132,'0'0'37,"0"-10"-12,0 1-16,0 9-2,7-6-1,0 4-2,-7 2 1,20-6-3,-15 5 0,7 1 0,-1 1 0,-2 3-1,-1 1-1,-5 2 1,0 0 0,-3 5-1,-2-1 1,-2 4-1,-7 1 0,-4 1 1,1 1-1,0-1 0,0 0 0,3-2 0,2-2 0,0-4 0,7-1 0,2-8 0,2 9 0,7-8 0,-2 1 0,4-2 0,4 0 0,-3-2 0,3 2 0,-3-5-1,-3 3-1,2-5-3,4 6-9,-4-6-6,0 2-7,-2-3-19,2 2-37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0 176,'0'0'24,"0"0"-4,0 0-15,1 7-1,0 2-1,-1 0-1,0 4-1,-2 0 0,-6 1 0,4-2-1,-4-1 0,3 2-1,0-5-1,-1 0-3,0-6-5,6-2-10,0 0-6,5 0-15,5-7-38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2:23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3 151 160,'-3'-7'28,"3"7"-7,-1-13-13,1 13-2,1-10-3,-1 10 0,9-13-1,-5 6 0,5-3 0,-5-2-1,3-2-1,-1 0 1,1-1 0,-1 4-1,-3-1 1,2 4 0,-5 8-1,6-6 0,-6 6 1,0 6-1,0 6 1,-1 3-1,-1 2 0,-3 4 1,0 3-1,4 2 0,-2-2 0,-3-1 1,4 0-1,0-5 0,1-2 0,1-5 0,0 0 0,0-11-1,0 9-2,0-9-4,0 0-10,5-3-5,-5 3-9,0-10-28,0 2-35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3:04:36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0,'0'0,"0"0,0 0,0 0,0 0,0 0,0 0,0 0,-85 24,77-17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3.42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7 79,'0'-8'50,"0"8"-20,0 0-14,0 0-5,0 0-3,0 0-2,-5 0-1,3 5-2,2-5 0,-6 17-1,1-6 0,2 6 0,2 0 0,-2 6-1,1 1 1,1 1-1,-2 3 0,3 3 0,0 1 0,0-1-1,0-1 1,0 1-1,0-5 0,0-2 1,0-3-1,0-3 0,0-2 0,0-5 0,0 0 0,-1 1 1,1-4-1,-2-1 0,2-7 0,-1 8-1,1-8 0,0 0 0,0 0-3,-2-4-3,2 4-13,3-16-6,4 5-20,-2-5-34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4.17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69 110,'0'0'45,"-3"-10"-18,1 4-20,2 6 0,0-11-2,0 11-1,0 0-1,0-8-1,0 8 0,0 0 0,0-5-1,0 5 1,0 0-1,0 0 0,0 0-1,1 4 1,0 5 1,2 5-2,3 2 1,-2 4-1,0 0 1,5 2-1,-5 2 0,5-2 1,-4-2-1,4-3 0,-3-7 0,1-3 0,-7-7 0,13 7 1,-13-7-1,12-9 0,-6 1 1,1-3-1,0-1 0,0-5 0,3-1 0,-4 1 0,4-4 0,-4-1 0,2 2 0,1-1 0,-2 2 0,0 5 0,-2-1 0,0 6 0,-1 1 0,-4 8 0,0 0 1,7 3-1,-6 6 1,1 7-1,-1 3 1,4 4-1,-3 7 1,1-1 0,0 4-1,0 3 1,1-4-1,0 3 0,-1-2 1,3-3-1,0-2 0,-3-1 1,-1-9-1,0-1 1,2-2-1,0-6 0,-4-9-1,3 7 0,-3-7-4,2-4-7,-2 4-9,5-17-8,-5 7-24,0-5-41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5.38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 0 104,'0'0'49,"0"0"-28,-7-5-8,7 5-3,0 0-4,0 10-1,0-10-1,1 15-1,2-5 0,6 7-1,-5-1 1,7 5-2,2 2 0,-2 0 0,4 0 0,0 2-1,0 0 1,-1-4 0,0-1-1,-3-6 0,-1 0 0,-1-2 0,-4-3 0,-5-9 0,12 10-2,-12-10-1,4 2-7,-4-2-11,3-10-5,-3-3-20,3-1-32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5.67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220 6 155,'0'0'30,"-9"-7"-9,1 6-15,8 1-1,-12 6 0,5 4-2,-1 1-1,-2 9-1,-3 2 1,0 6-1,-3 1 0,2 3-1,-2 0 1,-2-1-1,-1 1 1,2-7-1,2-4-1,2-5-2,7-3-1,-5-7-12,11-6-6,0 0-10,4-4-28,5-7-33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7.3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51 114 40,'0'0'62,"0"0"-16,-7 4-28,7-4-5,0 0-2,0 0-4,0 0-1,0 0-1,0 0-1,9 0 0,-9 0-2,8-13 0,-2 4 1,-2-2-1,6 1-1,-3-3-1,2 3 1,-4-5 0,4 4-1,-5 1 1,0 3-1,-4 7 0,6-9 0,-6 9 1,0 0-1,0 0 0,0 0 0,0 0 0,0 12 0,-1 2 0,-2 1 1,1 5 0,-2 3-1,1 3 0,0 0 1,-1-3-1,0-1 0,0-2 0,2-2 0,1-4 0,-2-3 1,0-4-1,3-7 0,-3 8 0,3-8 0,-8 4 1,1-4-1,-2 0 0,1 0 0,-2 0 0,0-2 0,1 0 0,2 1 0,-2-2 0,9 3 0,-8-4 0,8 4 0,0 0 0,0 0 0,0 0 0,8-1 0,2 1 1,0 1-1,6 3 0,1-4 0,3 0 0,-3 0 0,0 0 0,-1-1 1,-2-2-2,-3 0 0,1-3-1,-2 6-5,-10 0-9,7-11-7,-6 4-8,-1 7-29,1-10-31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3:11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 46 20,'1'-7'68,"-1"-3"-16,0 1-32,0 9-5,0-13-4,0 13-3,0-7-2,0 7-2,0 0-1,-8 5 0,1 2-1,-3 2 0,-3 7 0,-1 0-1,-3 4 0,-2 2 0,-1 1 0,2 2 1,2 0-2,-1-3 0,4-3 0,1-1 0,5-5 0,-1-6-2,7 2 1,1-9-2,0 0-10,0 0-9,3-5-11,3-4-34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7.76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21 119,'-9'-4'41,"9"4"-15,-8-4-16,8 4-3,0 0-2,0 0 0,8 0-1,-8 0-2,10 0 1,-1 0-1,0 0 0,1 0-1,-3 0 0,6 0-1,-8 0 1,4 0-1,-5 0 0,-4 0-1,12 0-1,-12 0-6,10-4-11,-10 4-4,5-8-13,-5 8-32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8.2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38 158,'0'-8'28,"0"8"-7,10-17-15,0 13-2,-2 0-1,7 1 0,-3 2-1,3 1-1,-1 0 0,0 3 1,-1 1-1,-3 2 0,-3 2 0,-3 4 0,0-2 1,-1 4-1,-3-1 0,-4 3-1,-2 0 1,1 2 0,-7-2 0,1 2-1,-2-1 0,2-4 0,1 0 0,-3-2 0,2-1 0,6-5 1,5-5-1,-12 4 0,12-4 0,0 0 1,0 0-1,0 0 0,0 0 0,5-4 0,-5 4-1,13-2 2,-3 2-1,1-1 0,-4 1-1,5-1 1,2 0 0,-3 0 0,-2 1 0,2 0-2,1 0-2,-2-5-6,1 5-9,-1-4-4,1 3-12,-5-4-32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38.6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0 159,'0'0'29,"10"2"-9,-8 4-10,-2-6-5,1 16-1,-1-6-1,0 6 0,0-2-2,0 5 0,-3 0 0,0 0 0,-5-2-2,4-4-2,2 3-10,-6-8-6,8-8-5,0 0-15,0 0-34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1.7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36 55,'0'0'45,"0"0"-8,0 0-15,0 0-7,-7 0-5,7 0-2,0 0-1,0 0-2,0 0-1,0 0 0,0 0-1,0 0-1,4-1-1,-4 1 1,13-3 0,-2 3 0,-1-3-1,3 3 0,5 0 0,-2 0 0,1 0-1,-1-3 1,1 3-1,0-1 0,-2 0 1,-1-1-1,-1 0 0,-1-1 0,-7 0 0,4 2 0,-9 1 0,10-2 0,-10 2 0,0 0-1,0 0-2,-7-1-5,7 1-10,-12-2-5,5 0-13,-3-4-33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2.0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6-1 161,'0'0'27,"0"0"-7,-5 7-13,4 1-3,1 8 1,0 3-3,3 6 1,-3 3-2,4 1 1,-3 5-1,7-5 0,-7-1 0,0-7-2,1-2-1,-2-13-7,3 1-12,-3-7-3,5-4-14,-3-9-40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2.8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28 94,'2'-9'51,"2"-1"-29,-4 10-8,1-9-3,-1 9-3,0 0-2,0 0-1,0 0-1,0 0-1,0 4-1,0 10 1,0-1 0,0 5-2,-1 6 1,-3 3-1,1 7 1,1 4-1,-1 5 0,-5 2 0,2-1-1,2 1 0,-6-1 1,6-3-1,-6-6 0,7-5 1,-3-6-1,5-6 1,1-5-1,7-5 0,-1-3 0,6-5 0,3-3 0,3-6-1,-18 9 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3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28 94,'2'-9'51,"2"-1"-29,-4 10-8,1-9-3,-1 9-3,0 0-2,0 0-1,0 0-1,0 0-1,0 4-1,0 10 1,0-1 0,0 5-2,-1 6 1,-3 3-1,1 7 1,1 4-1,-1 5 0,-5 2 0,2-1-1,2 1 0,-6-1 1,6-3-1,-6-6 0,7-5 1,-3-6-1,5-6 1,1-5-1,7-5 0,-1-3 0,6-5 0,3-3 0,3-6-1,5 1 0,-5-7-1,5 4-2,-7-11-6,1 4-10,-10 0-4,0 0-15,-6 1-33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3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26 171,'-5'-2'25,"5"2"-5,0 0-16,0-13 1,15 12-2,4-1-1,8 1-1,1-1 0,2 1 0,-2-1-1,2 2-1,-4 0-2,-9-3-3,1 3-13,-6 0-4,-5 0-9,-7 0-32,0 0-21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4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58 124,'-7'-1'39,"7"1"-14,-9-11-17,9 11 0,0-12-2,9 8-3,-5-4 1,7 3-2,-4-1 1,6 1-1,-1-1-1,2 6 0,-3 0 0,-2 3 0,1 5-1,-6 1 1,-3 5 0,-1 2-1,-4 3 1,-6 1 0,-4 3-1,-3-3 1,-2 2-1,1-3 0,-2-4 1,6-2-1,4-2 0,3-3 1,7-8 0,7 9-1,1-9 1,7 0 0,2 1-1,3-1 0,-3 0 1,-2 0-2,1 0 1,-5-1-2,2 1-2,-7-7-6,5 4-10,-5-3-4,4 0-14,-5-1-33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4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0 181,'0'0'24,"-7"15"-4,3-7-16,-1 6 0,-2 3-1,5-2-1,-1 4-1,-4 0 0,2 1-1,2-5-1,2 1-1,-6-10-4,7 4-11,0-10-4,0 0-7,11-10-23,-1 1-38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2T16:12:27.99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5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0 149 175,'0'0'25,"0"-14"-5,5 4-15,2-3-2,0-2 0,4-3-1,1 3-1,-5-1 0,4 0 0,0 3-1,-6 0 1,-1 6-1,-4 7 1,0 0 0,0 0-1,0 7 1,-1 8 0,-4 5 0,2 0 0,-7 7 0,6 1 0,-4-1-1,3-2 1,3-2-1,-5-2 0,5-3 0,1-5-2,1-2 0,0-11-6,0 6-10,0-6-4,0 0-9,-2-12-26,2 2-39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6.4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16 67,'0'0'61,"-3"-8"-24,3 8-23,0 0-3,0 0-2,0-8-2,0 8-2,0 0-1,0 0-1,0 0-1,1 0 2,-1 0-3,13 3 0,-5 1 0,2 3 1,3-1-2,1 2 1,2 3 1,1-5-2,-1 2 1,4 3-1,-3-4 1,-2 0-1,-3 2 0,-1-6 0,-4 2 0,-7-5 0,11 11 1,-11-11-1,0 13 0,-8-4 0,-2 4 1,-1 4-1,-8-1 1,-2 5-1,2 0 0,-6 0 0,3 0 1,0 1-1,6-8 0,0-1 0,4-5 0,2-1 0,10-7-1,-6 3-1,6-3-1,0-4-4,7 1-8,2-3-7,-1 2-8,2-3-28,6-1-24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6.7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232 3 150,'0'0'30,"8"-3"-10,-8 3-13,0 0-2,0 0-1,0 0 0,0 5-1,-3 6 0,-4-1-1,-6 5-1,-2 1 1,-2 3 0,-6 1-1,2 2 0,-5-3 0,1 0 0,3-1-1,0-1 1,5-4-1,2-3 0,5-2-1,5-5-1,5-3-7,0 0-9,0 0-5,0-12-12,4-3-32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8.5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22 43,'0'-12'67,"0"12"-24,0 0-23,0-11-8,0 11-3,0 0-1,0 0-3,0 0-1,-3 5-1,0 3-1,0 4 0,0 3 0,2 3 0,-2 4 0,2 6-1,-6 3 0,2 4-1,-2 5 1,-1 3-1,-4 3 1,0 1-1,-1 0 1,0-3-1,-1-1 0,2-3 1,1-10 0,3-5 0,3-4 0,5-7-1,0-6 1,12-4 0,0-4-1,5 0 0,3-6 0,6-1 0,2-3 0,1 0-1,-1-1 1,-4 0-1,0 1 1,-1-1-3,-6 4-1,-11-7-7,4 6-10,-10-5-7,0 4-19,-3-4-37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8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46 150,'-8'-2'31,"8"2"-10,-2-6-14,4 6-1,8-5-3,7 3 1,2-2-2,8 2 0,0-1-1,3 1 0,0-2-1,-1 2 0,-3-1-1,-6-2-1,1 5-5,-7-1-13,-2-2-3,-2 2-17,-10 1-33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9.3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0 141 148,'0'0'31,"0"0"-9,0 0-16,0 0 0,1-6-3,11 0 0,-8-6 0,7 1-2,1-4 0,-2-1 0,0-3-1,1 0 1,-5 4-1,2 3 1,-6 2 0,-2 10 0,0 0-1,0 0 1,-2 5 0,-4 7 0,-1 6-1,5 2 1,-6 0 0,4-1-1,0 0 1,-3-1 0,3 0-1,2-4 1,-4-1-1,2-1 0,1 0-1,2-4-1,0 4-3,1-12-2,-5 9-13,5-9-4,0 0-12,0 0-32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49.6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10-1 162,'0'0'26,"10"-2"-5,-10 2-16,4 5-1,-1 5-2,0-1 1,-3 4-2,0-1 0,-3 3 0,-1 0-1,-1-2 0,-5 1-1,3-5-4,6 0-8,1-9-8,0 0-7,0 0-26,0-7-27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0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0 154 159,'-1'-11'27,"1"11"-7,0-14-17,5 5-1,2-2 0,2-1 0,-1-1-2,4-1 1,-5 0 0,1-3 0,-2 6 0,0-2 0,-3 4 1,-2 3-1,-1 6 0,0 0 0,0 0 0,0 5 0,0 8 0,-1 1 0,1 4-1,-3 2 2,0 3-1,0-1 0,-1 1 0,2 1 0,1-1 0,-2-3-1,0-3 1,2-1-1,-2-6-1,3 1-3,0-11-6,0 0-11,0-5-4,4-4-16,-1-3-34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1.1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32 65,'-7'2'59,"7"-2"-22,0 0-23,0 0-3,0 0-3,0 0-2,-2-4-2,2 4-1,9-2 0,4 2-1,-1-3 1,5 2-1,0 0 0,9 0-1,-3-3 1,-1 3-1,4-2 0,-6 2-1,0 1 1,-5 0-1,-3 0 0,-4 0-1,-8 0-3,0 0-4,9-1-12,-9 1-5,-3-6-19,-3 0-34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1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0 132,'0'0'38,"-7"0"-13,5 4-11,-3 5-9,5 10-1,-2 0 0,2 6-2,0 1 0,-2 2-1,0-1-1,2-3 0,0-3-2,-1-9-4,2-3-12,-1-9-6,11 1-12,-6-5-33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1.6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35,'0'0'57,"-12"14"-14,11-4-23,1-10-7,-2 13-5,2-13-3,0 0-1,3 0-2,7-5 0,-5-3 0,2-1 0,1-2 0,-8 11 0,5-15 0,-5 15 0,0 0 0,0 0 0,-5-1-1,5 1-1,0 0 0,-12 5-3,12-5-14,12 0-7,-7 0-12,8 0-28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2.0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128 426 119,'9'-8'41,"-5"-1"-15,2-5-20,4 3-1,-3-6 0,1 6-1,-5-7 0,0 9-2,-5-6 1,2 15-2,-15-7 1,2 8-1,-4 8 0,-3 10 1,0 4-1,-1 7 0,2 5 0,1-1 0,5 0-1,2-1 1,4-7-1,5-4 0,2-4 0,9-11 0,5-6 0,2-3 1,6-11-1,0-3 0,5-8 0,-3-8 1,1-4-1,0-6 0,-3-5 0,0-1 0,-5-3 0,0 0 0,-3 1-1,-4 3 1,-2 5 0,-1 6 0,-2 9 0,-2 6 0,-3 7 1,0 14-1,0 0 0,-6 6 1,3 11-1,0 6 1,-3 2 0,2 4 0,3 5 0,-2 2 0,0 8-1,0-1 1,-2 4 0,-1-3-1,-1 3 0,0-3 1,0-2-1,2-5 0,-2-8 0,2-7 0,5-8 0,-2-3-2,2-11-1,0 0-7,13-3-8,-9-9-6,8 1-15,-3-3-34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2.7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0 135 100,'0'0'51,"0"0"-21,0 0-17,0 0-5,1-3-2,7-3-1,-3-2-1,4 2-2,-1-9 1,1 4-1,-2-6-1,4 2 0,-4-2 0,2 3-1,-3 1 1,-2 3 0,-4 10-1,0 0 1,0 0 0,3 16 0,-3 1-1,-7 4 1,1 6 0,-3-1-1,-1 2 1,2 0 0,-1-3-1,2 1 1,0-4-1,0-3 0,1-4 0,5-5-1,1-3-1,0-7-5,7 0-9,0-5-5,2-4-10,4-4-26,-1-2-30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3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0 150,'-1'7'32,"1"-7"-10,-2 10-12,2 0-5,-4-2-1,4 5-1,-6-2-1,5 5-1,-2-2 0,-3-2-1,2 3 0,3-8-2,-1 3-1,2-10-10,0 0-9,0 0-5,0-8-22,3-2-32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3.3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-1 192 168,'0'-9'27,"0"9"-7,10-12-16,-6 1 0,7 1-1,-1-2-2,3-1 1,0-7-2,1 2 1,-3-2-1,2 2 1,-6 2 0,0 1 0,-4 3-1,1 6 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3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0 234,'-9'26'0,"-1"2"1,2 0 0,-1-3-1,2 1 1,0-4-1,0-3 0,1-4 0,5-5-1,1-3-1,0-7-5,7 0-9,0-5-5,2-4-10,4-4-26,-1-2-30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3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0 150,'-1'7'32,"1"-7"-10,-2 10-12,2 0-5,-4-2-1,4 5-1,-6-2-1,5 5-1,-2-2 0,-3-2-1,2 3 0,3-8-2,-1 3-1,2-10-10,0 0-9,0 0-5,0-8-22,3-2-32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3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-1 186 168,'0'-9'27,"0"9"-7,10-12-16,-6 1 0,7 1-1,-1-2-2,3-1 1,0-7-2,1 2 1,-3-2-1,2 2 1,-6 2 0,0 1 0,-4 3-1,1 6 1,-4 6 0,0 0 0,0 6-1,0 5 1,-5 5-1,3 3 0,-3 3 1,-1 3-1,3 1 1,-1-3-1,1 2 1,0-1-1,0-2 1,3-3-1,0-1 0,-1-5 0,1-2 0,-1-2-1,1-2-3,0-7-6,0 0-9,0 0-5,-9 0-13,9 0-35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8.3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58 46 90,'0'0'54,"0"0"-21,-4-11-22,4 11-1,0 0-3,0 0-2,0 0-2,0 4 1,-3 4-2,3 6-1,0 3 2,0 6-2,-1 5 1,-1 3-1,-2 3-1,1 5 1,-1-1 0,-3 0-1,3-1 0,-2-3 0,-1-6 0,2-4 0,1-4 0,0-8 0,3-5 0,1-7 0,0 0 0,0-10 0,2-5 0,3-3 0,0-5 0,-2-5 0,3-2 0,0-2 0,-5-4 0,3-2 1,0-2-1,-2 1 0,1 2 0,-2 1 0,1 5 1,-1 4-1,0 9 0,-1 5 0,0 13 0,0 0 1,9 9-1,-5 9 0,2 3 0,2 3 0,4 1 1,-2 2-1,0-3 0,2-3 0,0-4 0,2-6 0,-4-3 0,-2-3 0,4-5 0,-4 0 1,1-7-1,-1-1 0,0-4 0,1-1 1,-4-1-1,2-2 0,-2 2 0,0-1 0,-1 5 0,0 4 0,-4 6 0,0 0 0,5 6 0,-1 11 0,-1 2 1,-1 6-1,3 6 0,0 0 1,0 3-1,0 2 1,1 0-1,-2-3 0,1-3 0,0-3 0,0-7 0,-3-4-1,1-6-2,-3-10-5,10 0-7,-8-8-8,3-6-12,-3-7-33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9.22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142 9 137,'0'0'35,"0"0"-17,-10-11-9,10 11-2,-9-1-1,9 1-2,-14 7-1,5 4 0,-2 0-2,4 5 1,-6 3-1,0 3 0,1 0 1,3 6-1,-1 2 0,0 2 0,5 3 0,-3 7 0,6-4-1,2 5 1,0-1-1,0 0 1,2-6-1,6-3 0,-3-4 0,4-6-1,-4-5-1,5-8-1,5 2-8,-8-11-9,7-1-6,0-6-18,0-5-37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3:59.6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 6 166,'0'0'27,"-12"-5"-7,12 5-15,-4 5 0,4 6-1,-3 1-2,3 5 1,0 0-1,0 5-1,0-1 1,0 4-1,0 0 0,0-3 0,0-4-1,0 1 0,0-7-1,-3-2-1,3-1-3,0-9-7,0 0-9,6-4-5,-6 4-18,6-14-37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2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5 100,'-17'7'48,"17"-7"-21,-15 9-18,15-9-3,-11 5 1,11-5-4,0 0 0,0 0-2,0 0 0,11-6 0,-4 0 0,3 0-1,0 3 1,-10 3-1,9-8 1,-9 8 0,0 0-1,0 0 0,0 0 1,0 0-2,0 0-3,0 0-14,10 3-4,-10-3-15,9 0-27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0.1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22 163,'0'0'27,"0"0"-7,0 0-15,0 0-1,0 0 0,9 4-2,2-4 0,3 0 0,3 0-1,2 0 1,3 0-1,-2-1-1,0-2 0,0 2 1,-6 0-2,0-2 1,-1-1-3,-6 4-1,-7 0-7,10-5-10,-10 5-6,0 0-19,3-8-37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1.6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20 96,'-10'-12'52,"10"12"-23,0 0-17,-10-8-3,10 8-1,0 0-3,0 0-1,0 0 0,9 9-1,-3-1-1,4 3 0,2 2 0,4 5 0,-2 1-1,6 1 0,1 2 0,-2 1 0,1 0-1,1-3 1,-5 0-1,-2-3 0,-7-3 0,2-3 0,-5-1 0,-4-10-2,8 8-1,-8-8-2,5-3-8,-5-6-7,1-2-7,-1-2-20,1-2-33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1.9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195 10 128,'0'0'39,"0"0"-14,0-10-15,0 10-3,0 0-1,0 0-2,0 0 1,-3 7-3,-6 0 0,4 4-1,-8 3 1,0 2 0,-3 4-1,-1 2 0,0 1 0,-1 2 0,-2 1-1,3-2 1,1-1-1,2-5-1,4-3 0,3-8-1,6 3-5,1-10-9,0 0-6,0-7-8,2-1-27,4-5-32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4.9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0 128 96,'0'0'49,"0"0"-19,0 0-20,0 0-3,0 0 0,0 0-4,3-8 1,7 2-2,-4-6 0,5 3 0,-5-4-1,4 1 1,0-2-1,-5 1 0,0 0 1,2 4-1,-5-2 1,1 3-1,-3 8 1,0 0-1,0 0 0,-3 7 0,-1 6-1,-3 6 1,3 4-1,0 2 1,-3 2-1,2 2 1,2 0-1,2-3 1,-3-1-1,4-8 0,0-2 0,0-5 0,0-3-2,0-7 0,0 0-4,0 0-11,8-4-6,-5-5-9,3 1-30,-2-5-26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5.3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26 135,'0'0'35,"2"-4"-13,-2 4-14,0 0-2,0 0-1,0 0-1,11 0-2,-11 0 0,7 0 1,-7 0-2,13 0-1,-3-2 1,0 1-1,-3 1 1,4-1-1,1 1 0,-7-1-2,7 1-3,-12 0-11,14-2-6,-14 2-10,13-8-28,-11 0-23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5.8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30 132,'4'-11'36,"0"4"-13,6 6-15,-5-5-3,9 5 0,-4-2-2,4 3 1,-3 3-2,-1 3 0,-1 4 1,1 4-2,-8-2 1,0 7-1,-2-2 0,0 2 0,-2-1 0,-5 0-1,2-1 1,-7-2-1,1-1 0,2 0 1,-3-5-1,-3 0 0,6 0-1,1-4 1,8-5 0,-12 7 0,12-7 0,0 0 0,0 0 0,2 1 0,8-1 1,-1 0-1,1-1 0,4-1 0,-1 1 1,2-1-2,0 1 1,-3-3-2,1 4-2,-7-4-10,7-1-6,-3 0-7,-3 1-20,3-4-33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6.0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0 166,'0'0'25,"12"8"-5,-12-8-15,10 10-1,-10-10 0,5 17-1,-3-6-1,4 0-1,-6-1 1,0 4-1,-8-2-1,4-2 0,0-1-1,-5-6-4,9-3-10,0 0-5,0 0-8,0-10-20,5-2-35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09.9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17 50,'0'0'56,"0"-8"-22,0 8-13,0 0-7,0-9-4,0 9-2,0 0-2,0 0-2,0 0 0,9 0 0,-9 0-2,2 7 1,1 1-1,7 3 0,-5 1 1,6 2-2,-4 4 1,4-1-1,1 0 0,0 0 0,-4 2 0,2-4 0,1 1 0,-7 2 0,5 0 0,-5 0 0,-4 2-1,0 1 1,0 1 0,-1 2-1,-9 0 0,2-1 1,-3-1-1,0-1 0,-1-3-1,5-2-1,-3-1-2,3-10-10,7-5-6,0 0-7,0 0-19,0 0-35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3.30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3 74,'0'0'58,"-6"3"-22,6-3-23,0 0-4,0 0-2,0 0-2,0 0-1,4 2-2,8 0 1,-1-2-2,2 0 2,5 0-2,1 0 0,-3 0 0,3 0 0,0 0 0,-2-1-1,-9 1 0,5 0 2,-3-1-2,-4 1 0,-6 0 0,8 0 0,-8 0 0,0 0-2,0 0-1,0 0-6,0 0-11,0 0-6,0 0-20,-1-8-30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3.58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5 135,'0'0'36,"-9"-5"-12,9 5-16,0 0-2,0 0-2,-1 5 0,1 4-2,1 1 1,5 5-1,-3 6-1,-3-3 0,1 4 0,-1 0-1,0-2 0,0-1-1,0-7-1,2 1-4,-2-13-11,0 0-6,8 1-11,-3-6-31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8.8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42 17 171,'0'0'26,"-14"-12"-5,14 12-16,-11-4-2,11 4 0,-10 0-1,10 0-1,-4 5 0,4-5-1,-3 14 0,3-14-2,0 12-1,0-12-10,0 10-8,0-10-7,7 4-20,-7-4-40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2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40-1 131,'-5'0'36,"5"0"-13,-17 4-16,17-4-1,-13 9-1,13-9-2,-5 9-1,5-9-1,0 0 0,0 0 0,10 4 0,-2-4-1,5-7 0,-6 1 0,3-1 1,-10 7-1,10-7 0,-10 7 0,0 0 0,-7 3-2,7-3-14,-10 12-4,10-12-11,0 0-26,0 0-25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4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25 81,'3'-8'59,"0"2"-25,-3-4-20,0 10-5,0 0-1,8-1-2,-8 1-2,0 8-1,0 3 1,0 6-2,0 0 0,0 7 0,0 0 0,0 7-1,-4-4 1,-2 5-1,2 1-1,1-2 1,-4-1 0,1-1-1,1-1 0,-2-2 1,5-4-1,-1 0 0,-2-2 0,5-4 0,0-3 0,0-2 0,0-11 0,5 11 0,-5-11 1,9 0-1,1 0 0,1-6-1,-2 0 1,3 0-1,3-3 0,-1-2-2,3 1-3,-4-5-9,1 1-7,-3 0-8,2 0-27,-9-2-27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4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0 150,'-9'0'31,"9"0"-9,-7 0-15,7 0-1,6 0-3,8 0 1,0 0-2,3 0-1,5 0 0,-2 0 0,2 0-1,-3 0 0,-2 0-1,-2 0-2,4 1-5,-9-1-12,1 1-5,1-1-17,-7 3-32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5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0 149 150,'0'0'31,"0"0"-9,0 0-13,0 0-4,1-6-2,4-4 1,4-1-3,-1-3 1,2-2-1,1 1-1,-1-4 1,-3 3 0,4 2 0,-6 1 0,-1 4 0,3 3 0,-7 6-1,0 0 1,0 10 0,0 3-1,-4 5 1,-1 5-1,1 1 1,1 4-1,-4-2 0,3 1 1,3-3-1,-2-2 0,0-4 0,-1-3-1,4-4 1,-2-2-2,2-9 0,0 10-7,0-10-8,0 0-6,9-10-11,-5 5-29,0-6-25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5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58 163,'0'0'27,"0"0"-7,0 0-16,0 0-1,0 0 0,7-4 0,3 1-1,-2-5-1,-1-1 0,-2 2 0,4-2 0,-5 3 0,-4 6-1,10-12 1,-10 12 0,0 0 0,0 0-1,0 0 1,0 0-1,0 10 1,0 1-1,-1 4 1,-4 3-1,1-2 1,1 3-1,2-1 0,-2-2 0,-4 0 1,4-1-1,0-2 0,-2-2 1,-3-1-1,6-1 0,-6-3-1,8-6-1,-7 6-2,7-6-8,0 0-5,0 0-8,0-7-15,3-1-36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6.8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2 134 118,'0'0'42,"0"0"-16,0 0-18,-6-6-1,6 6-2,6-13-1,1 7-2,0-2 0,2-1 0,-2-1-1,6 1 0,-8-4 1,5 4 0,2-3-1,-7 0 0,4 3 0,-5 2 0,-4 7 0,4-11 0,-4 11 0,0 0-1,0 0 1,-1 7 1,-2 2-2,0 4 1,-4 4 0,2 7 0,-1 0-1,-3 3 1,2 2 0,0-1-1,3-3 0,-3-3 1,4-4-1,2-6 0,-1-2-1,2-10 0,2 9-1,-2-9-4,5 0-10,-5 0-6,3-4-9,-3 4-28,-6-13-33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8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21 50,'0'0'66,"-5"-11"-24,5 11-23,-10-5-7,10 5-3,0 0-2,0 0-3,-9-4 0,9 4-1,0 0 0,0 0 0,0 0-2,0 0 0,9 6 1,2-1-1,-1 0-1,4 1 1,5 0 0,-2 1 0,1 0 0,1 1 0,-1-2-1,-4 3 0,-5 0 0,1 2 0,-7 0 0,-3-1 0,-2 4 1,-6-1-1,-4 2 1,-5 2-1,-3-2 1,1 3 0,-4 0-1,2-2 1,1-3-1,1 0 1,5-4-1,1-1-1,9-4 0,4-4 0,0 0-2,0-3-3,7 1-6,2-7-8,6 3-7,1-2-19,4-2-35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18.6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197-1 151,'0'0'30,"0"0"-11,0 0-12,-2 3-2,-1 4 0,-7 2-2,1 2 0,-4 0-1,-4 4 0,-1 1-1,-2 2 0,0-3-1,-1 0 1,4-1-2,0-5 0,5 5-4,0-9-11,12-5-6,-6 1-10,6-1-27,0 0-30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0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34 104,'2'-9'51,"0"1"-23,-2-2-17,0 10-2,2-6-2,-2 6-2,0 0-1,1 10-1,-1 2 0,0 5-1,0 1 0,0 5-1,0 4 1,0 2-1,0 3 0,-1 2 0,-5 3-1,-1-2 0,1 0 1,-2-3-1,1-1 0,0-2 0,2-4 0,1-6 0,4-5 0,0-3 0,4-3 0,2-5 1,4-3-1,0 0 0,4-6 0,0-1-1,2 0 1,-2-1-1,0 0-1,-4-5-2,5 7-2,-8-7-9,0 6-7,-3-5-9,-3 3-28,-1-2-27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0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56 140,'-7'-7'34,"7"7"-11,-9-13-15,9 13-3,0-9 0,0 9-1,7-7 0,2 4-2,-1-2 0,7 5 0,0-3-1,2 0 0,0 2 0,6 0 0,-2 0-1,2 0-1,0 1-1,-3-2-2,2 2-10,-5 0-8,-4 0-5,0 0-24,-6 0-31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1.0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4 158,'0'0'29,"7"-2"-7,-2 2-14,-5 0-3,17-2-2,-8 2-1,2 3 0,-2 2-1,-1 5-1,-2-2 1,-2 7 0,-4 0-1,-5 1 0,-3 2 1,-6-3-1,0 3 0,0-1 0,0-2 1,-2-1-1,3 0 0,6-6 1,0 2-1,6-2 0,1-8 0,5 7 1,4-5-1,4-1 0,-3-1 0,0-1 0,4-1-1,-2-2-1,3 2-2,-4-7-7,3 4-8,-4-3-7,3 3-16,-3-4-36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3.1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9 55,'0'0'63,"-12"-10"-25,12 10-20,0 0-6,0 0-1,0 4-3,0 4-3,12 10 0,1 1-2,5 8 1,0-2-1,6 5-1,2 1-1,-3 0 0,5-2-1,-6-5 1,-3-2-1,0-5 0,-5-3-1,-2-6-2,-4 3-5,2-11-11,-10 0-5,13-9-14,-8-3-32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1.2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1 186,'-3'12'23,"0"3"-7,-4-8-12,3 7 0,-3 2-2,5 2 0,-5 0-2,2-1 1,2-1-1,-3-1-1,3-6-1,3-9-2,0 13-9,0-13-8,6-1-6,0-7-19,6-1-38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1.6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-1 163 172,'0'-11'25,"0"4"-5,0-2-14,7 0-3,1-4-1,5 1 0,-3-4 0,7 3-1,-5-5 0,2 4-1,-1-2 1,-6 5 0,1 2 0,-8 9 0,4-6-1,-4 6 1,0 7-1,-2 5 1,0 1 0,-1 7-1,-1 1 1,1 2-1,0-1 0,1 3 1,2-6-1,-3 1 0,3-2 0,-5-5-1,5-3-1,0-10-1,0 15-8,0-15-8,0 0-6,-1-7-13,1-1-39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2.7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33 74,'0'0'47,"-9"-1"-17,9 1-11,-7-1-5,7 1-4,0 0-2,0 0-3,0 0 0,0 0-1,0 0-1,0 0 1,0 0-2,12 0-1,-4 0 0,6 0 1,1 0-1,6 0-1,-3 0 1,4 0 0,-1 0-1,-1-2 0,-3 2 0,-6-1-1,1 0-2,-12 1-5,14-6-9,-14 6-5,0-13-13,0 5-30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3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0 158,'-8'4'29,"2"3"-7,-2 1-14,8 4-2,-2 2-1,2 6-2,-1-1-1,1 3 0,0-2-1,0 2-1,-3-4 1,0-2-2,2-3-1,-4-5-3,5 1-11,0-9-6,0 0-7,0 0-29,15-13-31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4.5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138 354 40,'-5'-6'60,"5"6"-20,0 0-17,-1-7-8,1 7-5,0 0-2,1-8-1,-1 8-2,3-8-1,-3 8 0,0-7-1,0 7 0,0 0-1,-8-8-1,8 8 1,-13 0-2,4 0 1,-2 5-1,1 3 0,-3 1 1,1 6-1,0 1 1,-1 5-1,1-1 0,3 2 0,2-1 1,3-3 0,2-2-1,2-5 0,0-11 0,16 6 0,-2-6 0,3-8 0,0-5 1,0-2-1,2-1 0,2-5 0,-4-1 0,3-3 1,-1-6-1,1-2 0,0-1 0,-1-8 0,1 2 0,-2-1 0,-2 3 0,-2 1 0,-4 7 0,-5 5 0,-2 7 0,-3 8 0,0 10 0,-7 0 0,-1 6 0,1 10 1,-3 3-1,3 9 0,-2 3 1,2 3-1,0 2 1,3 1-1,-2 0 1,2 2-1,-2-3 0,-1 0 0,1-5 1,0-2-1,2-3 0,-1 0 0,2-6 0,0-4 0,1-4 0,2-3 0,0-9 0,0 8-1,0-8 0,0 0-1,0 0-5,0-9-6,0 9-8,-1-16-7,0 7-22,-4-6-38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5.5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31 94,'0'0'52,"0"0"-21,0 0-20,-3-6-3,3 6-1,5-4-2,2 1 0,-7 3-2,15-10 0,-6 5 0,2 4-1,-2-1 0,-1 2-1,-2 0 0,-6 0-1,13 9 1,-12 0-1,-1 0 1,0 3-1,-3-1 0,-5 2 0,-2 0 0,-3 2 0,2-3 0,-2 1 0,-1-3 0,5 0 0,2-4 0,0 1 1,7-7-1,0 0 0,0 11 1,0-11-1,9 2 0,-4 1 0,4-2 0,2 0 1,-2 0-2,-1-1 1,2 0-2,0 0 0,0 0-6,-3-2-6,5-1-8,-4-3-11,2-1-28,1 0-24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5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47-1 169,'0'9'25,"0"2"-4,-6-2-16,6 6 0,-2 0-2,1 2-1,-2-1 0,-1 0-1,-2-2-1,-1 0 0,4-3-2,-5-4-3,5 2-10,3-9-7,0 0-7,-2-9-25,7-2-29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6.1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6 114 169,'0'0'25,"-7"-4"-5,7 4-15,0-13-1,7 6-1,0-4-1,3 2-1,2-4 0,-1 2 0,-4 0 0,3 1 0,-2 0 0,-3 2 0,-5 8 0,5-7 0,-5 7 0,0 0 0,0 5 0,-1 6 0,-2 4-1,-1 4 1,1 1-1,-3 3 1,-1 5-1,6-3 0,-5-1 0,5-4 1,-1-2-1,1-4-1,1-4 0,0-10-2,0 12-4,0-12-9,0 0-6,1-9-8,-1 9-24,5-15-38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9.47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17 53,'-7'-10'66,"7"10"-24,0 0-25,-6-7-4,6 7-4,0 0-2,0 12-1,0-6-2,4 5-1,-1 3 1,6 5-1,1-2-1,2 2 1,3 1-2,3 2 0,0-2 0,-1 2 0,2-5 0,-3 1-1,-1-2 0,-3-3 0,-1-1 0,-7-4-2,2 2 0,-6-10-2,6 8-2,-6-8-11,0-6-7,0-3-10,0 1-33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29.78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216 51 96,'1'-14'54,"2"3"-24,-1-2-18,-2 13-3,4-13-2,-4 13-2,0 0 0,0 0-1,0 5-2,-3 10 1,-7-1-1,-1 7 1,-5 2-2,-4 4 1,-1 2-1,-3 2 0,1 0 0,0 3 0,3-4-1,0-1 0,5-6 0,2-3-2,5-3 0,8-17-5,-2 11-9,2-11-8,6-8-8,-1-8-34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3.4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266 0 165,'-10'8'25,"0"2"-5,-3 5-14,-2 0-2,8 8 0,-9-3-2,1 10 0,-5-2 0,2 4-1,-5-4 0,1 2-1,2-4 0,1 0 0,0-2-2,5-5 0,0 2-2,3-12-12,11 3-5,0-12-8,16 0-25,2-6-30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37.42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7 135 65,'0'0'61,"0"0"-23,-7 11-21,7-11-8,0 0-2,0 0-1,0 0-2,0-6 0,0 6-2,9-15 1,-1 7-2,-4-7 1,8 3-1,-7-5 1,5 3-1,-4-1 0,3 2 0,-5 3 0,1-1 0,-5 11 0,5-10-1,-5 10 1,0 0 0,0 0-1,0 4 1,0 8 0,-5 2-1,1 6 0,3 1 1,-3 5-1,2 0 1,-2 1-1,0-2 0,1-3 0,1-1 1,2-5-1,0-2 0,0-3 0,0-5 0,0-6 0,0 11-1,0-11 0,0 0-2,0 0-2,0 0-9,0 0-8,0 0-9,2-7-25,-1-2-33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37.8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6 140,'-7'3'34,"7"-3"-11,0 0-15,0 0-3,0 0-2,0 0 0,0 0-1,0 0 0,7 3 1,3-3-2,-3 0 0,2-1 0,5-1 0,-4 2-1,0 0 1,1-2-1,1 1 0,-8 1 0,-4 0-1,13 0-2,-13 0-6,7-2-10,-7 2-8,7-4-14,-7 4-39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38.40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50 138,'0'0'35,"4"-13"-12,2 1-15,-2 8-4,5-6 0,-2 6 0,3 1-2,-5 1-1,4 0 2,-3 2-2,-6 0 0,11 6 0,-11-6 0,11 13 1,-9-6-1,-1 3 0,-1 0-1,0 1 1,0 1 0,0 1-1,-3 1 1,-5 1-1,2 1 1,-4 0-1,0-2 0,2 1 0,-4-1 0,4-2 0,1-2 0,4-1 0,3-9 0,-4 11 0,4-11 0,4 9 0,0-8 1,8-1-1,0 0 0,0 0 0,1 0 1,-2 0-1,3 0-1,-1-1-1,0 1-7,-5-2-8,-1 2-6,-7 0-12,12-11-33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39.5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 0 146,'0'0'31,"0"0"-9,0 0-16,0 0-1,0 0-1,7 8-1,-7-8 0,11 12 0,-11-12 0,15 15-1,-8-6 0,-4 3-1,-3 1 1,0 0-1,-2 0-1,-6-1 0,2-3-1,-5 1-3,5 0-10,-5-6-6,-1-3-6,6-1-20,6 0-37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2.3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254 8 60,'0'0'61,"0"0"-22,10-3-23,-10 3-4,0 0-1,0 0-5,0 0-1,0 0-1,0 0-1,-10-7 0,10 7 0,-8 0-1,-1 3-1,-2 1 0,0-1 1,-2 2-1,-4 2 0,-2-1 0,2 0 0,-3 2 0,-1 3-1,3 0 1,-5 3 0,4-1 0,4 3-1,0 0 1,6 1-1,4 0 1,2-1-1,3 1 0,2-3 0,4 0 0,3-4 1,6 1-1,-1-1 0,3-4 0,1 0 0,5-2 0,1 0 0,-1-2 0,3 0 0,-5-2 0,3 0 0,-5-2 0,-4-1-1,5 1-2,-13-8-5,6 6-10,-9-5-5,-4 9-9,3-16-29,-3 9-30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2.6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53 167,'0'0'25,"-10"0"-5,13 0-15,5-3 0,9 2-2,3-2-1,3 1 0,3-3 0,2 4-1,0-1 0,-4-1-1,2-1 0,-2 2-1,-5 2-5,-7-3-11,4 0-5,-2-2-8,-2 0-29,-1-6-31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4.09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176 58 53,'0'0'59,"2"-9"-20,-2 9-21,0-7-4,0 7-5,0-9-2,0 9-1,0-10-2,0 10-1,0-8 1,0 8-2,0 0 0,-2-8 0,2 8-1,-4-5 0,4 5 0,-11-2 0,11 2-1,-13 0 1,3 0 0,4 3 0,-4 2 0,5 5-1,-7-1 1,6 4 0,-3 0-1,4 3 1,-3 0-1,5 0 0,-1 2 0,-3-3 0,4-1 1,0 3-1,-3-5 0,2 4 1,2-3-1,-2 2 0,-1 0 0,2-2 1,0 1-1,-4-1 0,3-1 0,1-3 1,0 1-1,3-10 0,-10 9 0,10-9 0,0 0 0,-3 10 0,3-10 1,0 0-2,0 0 1,0 0 0,0 0 1,3 6-1,-3-6 0,13 6 0,-2-1 0,-4 0 0,4 4 0,1-2 0,-5 4 0,1-1 0,-5 0 0,-1 2 0,-2 1 0,-3 1 1,-8 2-1,5-1 0,-7-1 0,0 1 0,3 1 1,5-1-1,0-3 0,1 1 1,4-2-1,6 1 0,0 1 1,3 2-1,-3-2 0,5 1 0,-5 1 0,3 3 0,-6-3 0,4-1 0,-5-3 0,0 0 0,-1-4-1,-1-7 0,13 7-4,-9-11-7,11-4-9,-3-3-5,4-2-16,1-4-39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5.2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41 142 98,'0'0'50,"0"0"-21,-8-1-16,8 1-4,0 0-2,-3 6-3,3-6 0,-2 13-1,-3-3-1,5 2 2,-3 2-3,2 2 1,1 0-1,0 0 1,1-2-1,6 1 0,0-8 1,6 2-1,1-6 0,6-3 0,1-2-1,-1-7 1,4-2-1,-4-2 0,3-5 1,-6 0-1,-1-3 0,-4-3 0,-4 0 1,-1-1-1,-7 2 0,-2-2 1,-11 0-1,-1 4 0,-4 4 1,-6 5-1,-3 7 1,0 5 0,2 4-1,-1 10 1,1 6 0,7 2-1,4 4 0,-1-1-1,14 1-4,0-8-10,5-3-7,10-5-4,3-7-21,9-3-42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6.2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74 0 141,'0'0'34,"0"0"-11,-9-3-15,9 9-1,0 0-3,0 7-1,-1 5 1,0 3-2,-4 0-1,3 5 1,-8-2-1,0-2 0,3-3-1,-6-4-1,4-5 0,2-7-3,7-3-10,0 0-8,0-15-6,0-5-23,6-3-34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6.4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4 165,'0'0'26,"0"0"-5,-7-4-14,7 4-2,0 0-2,0 4-1,0-4-2,0 0-2,11 8-6,-11-8-11,6 2-4,-6-2-14,8 0-31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3.6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0 158,'-9'15'28,"9"-15"-8,-16 12-15,13 1-1,-2-2-1,5 0 1,0 3-3,0-4 0,1 4 0,4-4 0,5-4-1,3-3-2,-1-2-4,0-3-13,6-8-3,-5-4-13,3-3-28,-1-5-16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6.9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0 176 159,'0'0'29,"0"0"-9,0-8-13,4 4-3,5-6 0,5 3-1,-3-6-1,3 1 0,-4-4 0,5 1-1,-1-2 0,-3-2 0,2 2 0,-3 2-1,-6 0 1,0 7 0,-4 8 0,0 0-1,0 0 1,0 12 0,-2 5-1,-1 6 1,-4 2-1,4 3 1,0 1-1,-1 1 0,-2-2 1,3-3-1,0 2 0,1-8 0,-4-2 0,3-5 0,3-2-1,0-10-1,0 0-3,0 0-7,6-7-10,-1-4-4,0-4-18,5-3-38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48.08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49 40,'5'-9'60,"-5"9"-22,1-9-15,-1 2-9,0 7-3,3-8-3,-3 8-2,0 0-1,13-6 0,-13 6-1,8-5 0,-8 5-2,17-3 2,-11 1-3,7 2 1,-3 0 0,0 4-1,0 1 0,2 2 0,1 1 0,-4 4 0,1-3 0,1 7-1,-7-4 1,6 5-1,-8 2 0,2-4 0,-3-1 1,2 1-1,0-2 0,-3 0 0,1-2 0,1-1 1,-1-2-1,2 2 0,0 0 0,5-3 0,-3 3 0,3-2 0,-2-3 0,4 1 0,-6-2 0,-4-4 0,13 3 1,-13-3-1,10 3 0,-10-3 0,0 0 0,0 0 0,0 0 0,0 0 0,0 0 0,-7 3 1,2-1-1,-4 2 0,1 2 0,-3 1 0,1 1 0,3-1 0,-2 1 0,5 2 0,3-2 0,-1 3-1,2-2 1,0 1 0,3 1 0,1 2 0,5-1 0,-3 5 0,2-3 1,-5 5-1,4 2 1,-3 3-1,-2 0 0,-2 1 1,-3 1-1,-6 1 1,1 0-1,-2 0 1,-3-4-1,-1-3 0,-2-2 0,2 0 0,0-4 0,1-6-1,0 0-1,-2-7-7,15-1-6,-17 2-8,17-2-8,-12-12-30,8-1-36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51.4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358 10 69,'0'0'43,"0"0"-17,-2-7-7,2 7-7,0 0-3,-8-2-2,8 2-2,-12 0-1,7-1-1,5 1 0,-17 0-1,7 1 0,1 2-1,1 2 1,-4 0-2,5 3 1,-3-3 0,-1 4 0,1 3 0,2 1-1,-4 1 1,1 3 0,1-2-1,0 3 1,-1 2 0,2 2-1,-1 0 1,-1 1-1,2 0 1,1 3-1,-2 1 0,4-1 1,0 2-1,-1 0 0,6 0 0,-3 2 0,2-2 1,2 0-1,0 0 0,0-1 1,0 2-1,3-2 0,0 0 2,-3 1-2,3-4 1,-2 2 0,3-1 0,-1-1-1,0-2 1,-2 3 0,2-3-1,2 4 0,-3-1 1,0 3-1,2-2 0,-1 3 1,0-3-1,0 1 1,-2-1-1,2-2 0,-2 0 0,-1 1 0,2-1 1,-2-3-1,1 1 1,-1 0-1,0-2 0,3 2 0,-2-3 1,1 0-1,-1 1 0,2-1 0,0-1 1,3 2-1,-5-2 0,3 0 0,-2-2 0,-1 0 0,2-1 0,0-2 0,-2 0 0,-1-1 1,2-1-1,-2-1 0,0 0 0,0 2 0,-2-1 0,-2-1 1,1 1-1,0-2 0,-1 2 0,-2-1 0,2-2 0,-2 1 0,-1-3 0,3 2 0,0-1 0,-3 0 0,0-1 0,-1 1 0,3 1 0,-4-4 0,2 3 0,-4-1 0,2 3 0,1-4 0,-2 1 0,0-1 0,1 1 0,1-3-1,1 1 2,7-4-1,-12 5-1,12-5 1,0 0 1,-7 1-1,7-1-1,0 0 1,0 0 0,0 0 0,0 0 0,0 0 0,7 5-1,-7-5 1,12 4 0,-12-4 0,14 5 0,-7 0 0,3 0 0,1-1 1,-2 3-1,1-3-1,1 3 1,-2-1 1,2 2-1,-7-2-1,3 1 1,-1 0 0,1-1 0,-4 4 0,1-2 0,2 2 1,-3-1-1,1 4 0,-1-2 0,3 3 0,-4 2 0,1-6 0,0 4 0,-1-3 0,2 3 0,-3-4 0,1 1 1,-2-3-2,1 0 1,-1 1 0,0-4 0,0 2-1,-3 4-1,-2-5-3,5 14-7,-5-11-7,0 5-9,0-7-24,5-7-41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04:53.7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 25,'0'0'28,"0"0"-7,0 0-3,0 0 0,7 3-4,-7-3-3,0 0-2,0 11-3,0-11 0,0 8-2,0-8 1,0 11-1,0-11 1,-1 14-1,-2-5-1,2 1 0,-2 0-2,0 4 1,3-1 0,-1 0 0,-2 1 0,3-1 0,-3-2 0,3 4 0,-1-1 1,1 2-2,0-3 2,0 1-2,1 2 0,3 0 0,-2 0 0,2 1-1,-3-2 1,2 2-1,0 3 1,0-1-1,-2 2 1,-1 2-1,3 1 0,-3-1 1,0-1 0,0 1-1,0-2 1,2 0-1,-2-2 1,1-1-1,-1-1 1,1 0-1,-1 2 1,2-3-1,-2 1 0,3 1 0,-3 3 0,0 0 0,1 0 0,0 1 0,-1 1 0,3-2 0,-3 1 0,0-2 0,2 1 0,-1-3 1,-1-4-1,2 2 0,-2 1 2,0-3-2,1 0 0,-1 1 0,0 0 0,0-1 0,0-2 0,0 2 0,0-3 0,0 2 0,0-3 1,0-2-1,-1 1 0,1-1 0,0 0 0,0 0 1,0 2-1,0 1 0,0-3 0,-2 5-1,2-2 2,0 1-1,-1-2 0,1 1 0,0 0 0,0-1 0,-2-1 1,2 0-1,0 0 0,0 1 0,0-3 0,2-1 0,-2-6 0,7 14 0,-1-7 0,-4 2 1,5-3-1,-7-6 0,15 12 0,-10-5 0,4 1 0,-3-4 0,-6-4 0,14 10 0,-14-10 0,13 6 0,-13-6 0,12 6 0,-12-6 0,15 1 0,-10-1 0,5 0 0,-1 1 0,1 0 0,0-1 0,-2 0 0,2 0 0,0 1 1,-3-1-1,2 0 0,-2 0 0,-7 0 0,12 0-1,-12 0 0,13 0-2,-13 0-11,0 0-8,6 11-9,-6-11-32,0 0-29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1:42.80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4 171 23,'0'0'25,"0"0"-1,0 0-2,0 0-2,0 0-6,0 0-2,0 0-4,0 0-1,0 10-2,0-10-1,0 7-1,0-7 0,-2 9 0,2-9 1,0 0-1,0 0 0,-2 12 0,2-12-1,0 0 1,0 0-1,0 0 0,0 0 0,4-7 0,-4 7 0,11-17 0,-5 6 0,4-4-1,-5-3 0,3-1 0,2-1 1,-5 0-2,5 1 1,-4 2 0,-3 2-1,1 4 1,2 0 0,-6 11 0,2-9 0,-2 9 0,0 0-1,0 0 1,0 0-1,-6 9 1,4 2-1,-2 4 0,3 1 0,-3 6 1,2-4-1,0 7 0,-4-3 0,2 3 2,2-1-2,-1-5 0,1 0 0,-2-1 0,0 0 1,2-5-1,2 0 0,-2-1 0,0-3 0,2 0 0,-2 1 0,2-10 0,0 11 0,0-11 0,0 0 0,-3 9 0,3-9 0,0 0 0,0 0 0,0 0 0,0 0 1,0 0-1,0 0-1,-4-6-2,4 6-9,0 0-7,6-6-6,-6 6-18,0-9-33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1:44.6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0 151 23,'0'0'27,"0"0"-10,0 0-3,0 0-1,0 0-3,0 0 0,0 0 2,0 0-1,0 0 0,0 0-2,0 0 1,0 0-3,0 0-1,0 0-2,0 0 0,0 0 0,8-6-2,-6-3 0,-2 9 0,11-17 0,-5 6 0,0-3 1,1 5-2,-3-8 0,4 6 1,-6-3-1,3 3 0,-3 2 0,-2 9 0,4-14 0,-4 14 0,0 0-1,2-9 1,-2 9-1,0 0 1,0 0-1,0 0 1,0 0-1,0 0 1,0 9-1,0 0 1,0 1-1,4 5 2,-4 1-2,0 2 0,2-1 0,-2 3 1,0-3-1,0 3 0,0-3 0,0-1 0,0-1 1,0-4-1,0 0 0,0-2 0,0-9 0,0 11 1,0-11-1,0 0 0,0 0-2,0 0-4,0 0-12,0 0-5,0 0-12,0 0-32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1:46.3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0 146 43,'0'0'51,"0"0"-14,0 0-16,0 0-6,0 0-5,0 0-3,0 0-3,0 0 1,0 0-1,0 0-1,0 0 0,10 0-1,-10 0 1,6-5-1,-6 5 0,7-18-1,3 9 1,-5-4-2,7-2 1,-5-1-1,5 2 1,-3-1-1,1 2 0,-2 4 1,-1-1-1,-7 10 1,10-9-1,-10 9 1,0 0-1,0 0 2,0 0-2,0 0 1,0 0-1,0 0 0,0 6 0,0-6 1,-4 13-1,4-13 1,-2 19-1,-2-1 0,0-2 1,3 5-1,-1-2 0,2 2 0,0 1 0,0 2 1,0-2-1,-2-3 0,2 1 0,0-4 0,-2 3 0,0-5 0,0-1 1,-2-3-1,4-10 0,-2 16 0,2-16 0,0 0-1,0 0-1,-2 9-6,2-9-11,0 0-4,0-4-12,0 4-33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2:34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41 23,'0'0'34,"0"0"-1,0-10-2,0 10-10,1-10-4,-1 10-6,2-6-2,-2 6-1,0 0-3,3-6 0,-3 6 0,0 0-2,0 0 0,0 0 0,0 0 1,-2 7-2,1 6 0,1 4 1,-2 3-1,2 4-1,-1 3 1,1 3 0,-3-4-1,2-2 0,-1-4 0,0-4-1,0-4 1,2-2-1,0-10 1,0 8-1,0-8 0,0 0 1,2-7-1,2-3 0,0-3 0,0 0 0,3-5 0,1-1-1,3-5 1,-1-1 0,3 3 0,1-3 0,0 3 0,2 1 0,-2 4 0,0 2 0,0 11 0,-1 3 0,-2 3 1,1 9-1,-6 6 1,0 4-1,-3 2 0,-3 1 1,0 0-1,0-3 0,-3-2 0,2-4 0,-5-4 0,5-5 1,1-6-1,0 0 0,0 0 0,0 0 0,11-9 1,-5-7-1,5 1 0,2-6 0,1-4 0,0 0 0,2 1 0,-2 4 0,-4 4 0,0-1 0,0 9 0,-2 2 0,-1 6 0,-2 9 0,2 3 1,-4 4-1,1 4 1,0 1-1,-1 1 0,-2-1 1,-1-3-1,0 0 1,0-3-1,0-2 0,0 0 0,0-6 0,0 3-1,0-10-1,0 11-2,0-11-6,0 0-7,0 0-8,5 0-9,0-2-37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0 165,'0'0'27,"0"0"-6,0 0-15,5 9 0,0 1-1,-5 0-2,0 2-2,0 2 1,1 0 0,-1 0-2,0-5 1,0 2-2,0-11-2,0 10-2,0-10-10,0 0-7,0-12-8,3 2-23,1-7-39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3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52 134,'-19'-19'37,"3"6"-13,-2 2-12,7 8-5,1-3-3,-1 6-2,11 0-2,0 0-8,3 3-10,10 1-7,3-1-13,5 1-33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0 166,'0'0'27,"0"0"-6,-4 0-13,4 0-4,0 0-2,-5 10-2,5-10-2,8 13-11,-8-13-8,11 9-6,-4-8-22,4 3-37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7.1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0 169,'0'0'25,"4"9"-4,-4 0-16,2 6 1,-1 0-3,3 6 0,-2 5-1,3 0-1,-2-1 0,-3 2 0,0-3 0,0-4 0,0-3-1,0-3 1,-1-4 0,1-10-1,0 0 0,0 0 0,3-7 0,4-5 0,1-4-1,4-5 1,3 1 0,1-3-1,1 0 1,1 1 0,2 0 1,-4 3-1,0 4 0,-2 5 0,-1 4 0,-6 6 1,1 3-1,-4 7 0,1 6 1,-4 4 0,2 3-1,-3 2 1,0 1 0,0-3 0,1 1-1,-1-5 1,0-4-1,0-2-1,5-2-3,-5-11-8,0 0-8,8 0-6,-5-9-13,-2-3-41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7 106,'0'0'49,"6"-7"-26,-6 7-9,0 0-4,7 4-3,-7-4-1,0 12-3,0-3 1,0 6-1,-1 1-1,-1 3 0,1 2-1,-5 4 1,-1-1-1,6 3-1,-8-3 1,4 1-1,3-3 1,-2 0-1,0-5 0,4-4 1,0-1 0,5-6-1,2-1 0,3-3 1,0-2-1,0 0 0,3-3-1,0-3 0,2 1-2,-2-8-7,1 7-9,-4-8-5,0 4-14,0-5-35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33 173,'-12'1'26,"12"-1"-6,-2-7-14,11 5-3,5-4 0,7 3-1,2-2-1,2 1-1,1 0-1,-2 1-3,6 3-9,-12 0-8,4 2-6,-4 3-22,-4 1-37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1 170,'0'0'26,"0"0"-5,2 10-15,-2-2-2,0 2-1,-5 1 0,2 1-1,1 2-2,-3 0 0,0-2-3,3 2-6,1-8-12,1-6-4,0 0-15,13 0-35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2.5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34 138,'-4'-1'36,"4"1"-13,-13-8-14,13 8-3,0 0-1,0 0-2,2-8 0,-2 8-1,12-7-1,-2 6 1,3-2-1,1 1 1,-1-2 0,4 4-1,-1 0 0,-2 2 0,0 4 0,-3-1-1,1 0 1,-2 0-1,-7 6 1,-2 0-1,-1 2 0,-3 2 0,-5 0 1,1 3-1,-6 1 0,-3 2 0,2-2 0,1-1 1,0-1-1,5-4 0,-1-2-1,4 0 1,0-3 0,5-8 0,3 9 0,-3-9 0,12 3 1,-2-2-1,-1-1 1,4 0-1,-1 0 1,-1 0-1,2 0-1,0-2 0,-3 2-1,-3-4-2,4 4-7,-11 0-8,4-6-6,-4 6-13,0 0-35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2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28 172,'0'0'25,"0"0"-5,0-9-13,13 9-3,0-3 0,4 1-2,-2 1-1,5-3-2,3 4-8,-6 0-10,2 0-5,-1-3-12,0-3-36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4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17 123,'-7'-1'40,"7"1"-19,0 0-8,0 0-3,-3-6-2,3 6-3,0 0 0,0 0-2,0 0 1,0 0-2,0 0-1,0 0 1,10-8-1,-4 8 0,5 0-1,3 0 1,0 1-1,5 0 1,-2 4-1,4-3 0,-4 0 1,-1 1-1,-1-1 0,-2 3 0,-1-2 1,-7 3-1,-5-6 0,12 7 0,-12-7 1,4 9-1,-4 0 0,0 0 0,-3 6 0,-1 0 0,-6 4 0,-1 4 0,-4 3 1,-2 2-1,-1 2 0,-6-2 0,2-1 1,-3-1-1,1 0 0,4-5 1,3-2-1,3-6 1,2 0-1,9-5 0,3-8 1,2 8-1,9-6 0,3-2 1,3 0-1,0-2 0,8-1 0,-6 1 0,6 0 0,-7 1 0,2-2 0,0 3 0,-5-1 0,0-1 0,-8 2 0,3-2-1,-5 1-1,-5 1-1,9 0-4,-9-7-8,0 7-7,-7-8-5,7 8-18,-13-13-43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4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17 178,'0'0'24,"3"-6"-4,8 4-14,3-2-1,5 4-2,3-4-1,0 4 0,2 0-1,-4 0-1,4 2 0,-9-1-4,7 6-9,-4-7-8,-2 0-5,-2 0-17,2-10-41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56 50,'7'-7'64,"-7"7"-22,6-10-24,-1 7-6,0-5-2,3 4-4,-6-4-1,5 5 0,-7 3-1,4-9-1,-4 9 2,0 0-3,-4-4 0,-3 4 0,-5 0 0,-1 2-1,-1 4-1,-6 3 1,3 2 0,0 0-1,-1 3 1,5 2-1,6-1 0,3-2 0,4 3 0,3-3 0,8 3 0,3-3 0,5 3 0,-1 0 0,0-3 0,4 2 0,-7-3 0,0 2 0,-5-5 1,-3 3-1,-5-5 1,-2 0-1,0-7 0,-9 11 1,-1-9-1,0-1 0,1 1 0,-2-2-1,1 0-2,1-4-5,9 4-9,-10-3-7,10 3-11,0-7-33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4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212 61 150,'0'-16'31,"0"16"-10,-7-17-12,7 17-4,-14-17-1,14 17 0,-17-9-2,6 8-1,2 1 1,-6 2-1,2 4 0,-2 5 0,0 6-1,1-1 0,0 4 1,-2 0-1,1 2 0,2 2 0,6 0 0,-4-5 0,9 2 0,0 0 0,2-1 0,4-1 0,4 1 0,2-5 1,5 0-1,1-4 0,1-2 0,3-5 0,-1-2-1,6-2-1,-5 0-2,-2-6-10,-1-1-6,-1 0-7,-6 0-18,-2 0-36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30 170,'0'0'28,"7"8"-7,-7-8-14,0 0-2,0 0-1,-3 8-3,3-8-2,0 0-4,0 0-11,6-10-6,2 1-8,-1-4-28,5-1-33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0 180,'0'0'24,"0"0"-3,0 0-17,3 9 0,0 5-2,-3 4 0,4 8 0,-3 2-1,-1 8 0,0 1 0,-1 3 0,-5-1-1,2 2 1,-3-3-1,3-4 0,-1-4 0,3-5 0,-1-5-1,3-4 1,4-5 0,2-3 0,1-4-1,1-2 1,5-2-1,-3-3 0,3-1-1,-2-7-4,9 4-10,-10-6-6,1 0-8,-2-1-24,-2 0-38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34 188,'-3'-7'23,"3"7"-7,0 0-12,14-10-1,-3 6-1,5 0-1,1 0-1,3 1-1,4 3-2,-7-2-3,7 3-10,-5 0-7,-1 3-9,-1 1-32,0 0-28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7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0 188,'0'0'24,"-9"0"-4,9 0-18,0 0-2,0 0-4,0 0-9,0 8-8,3 1-7,-3-9-22,7 15-38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7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40 181,'0'0'24,"-6"8"-4,6-8-20,-2-6-13,2 6-6,1-14-9,3 0-23,5 0-38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8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8 116,'0'0'45,"0"0"-18,1-8-16,-1 8-2,9 0-2,-9 0-2,10 0-1,0 0-1,0 0 0,7 5 0,-3-2-2,3 2 0,0-1 0,3 1 0,0 2 0,-5-1 0,0 0-1,-3-1 1,-4 1-1,0 0 1,-8-6-1,3 13 1,-3-4-1,0-1 0,-3 5 1,-7-4-1,-3 7 1,2-1-1,-9 4 0,2 0 0,-5 0 0,3 3 0,0-1 0,2-3 0,2-1 0,6-1 0,4-6 0,5 2 0,1-6 0,7-1 0,3-3 0,9-1 0,0-1 0,6-1 1,-1-1-1,4-4 0,-1 3 0,0-3 0,-7 1 0,0 1 1,-6 0-2,-3 3 1,-2-1-3,-9 2-1,14-2-7,-14 2-8,0 0-5,-1-11-15,1 11-34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9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15 169,'-3'-9'27,"3"9"-7,14-4-12,4 1-4,6 3 1,1 0-3,2 0 0,0 3-1,2 2-1,-1-2-1,-7-3-4,6 5-14,-11-5-3,0 0-8,-2-2-31,-6-6-34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1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-3 1 53,'0'-6'45,"0"6"-9,0 0-12,0 0-9,0 0-5,0 0-1,0 0-3,0 0 0,0 0-2,0 0 0,0 0-1,0 0-1,0 0 0,0 0 1,7 5-1,-7-5-1,13 10 1,-2-6-1,2 4 0,1 0-1,2 3 1,-1-4 0,1 1 0,-1 3-1,-2-5 0,0 0 0,-2 0 1,-6-1-1,-5-5 0,5 6 1,-5-6-1,0 7 1,0-7-1,-3 11 1,-2-6-1,-5 2 0,1 0 1,-1 1-1,-2 0 0,-3 4 0,3-5 0,-1 1 1,3 0-1,-1-2 0,-1 0 0,2 1 0,5-3 0,5-4 0,-12 5 0,12-5-1,0 0-1,0 0-1,0 0-3,13 0-8,-3 0-8,-3-2-5,4-1-20,4 0-31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2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3 118,'0'0'34,"0"0"-13,0 0-9,10-4-3,-10 4-3,0 0-1,0 0-2,0 0 0,0 0-1,0 0 1,0 0-1,-6 1 0,6-1 0,-6 5-1,6-5 0,-11 5 0,11-5 0,-6 5-1,6-5 0,-8 5 1,8-5-1,-13 7 1,7-3 0,-5 2 0,3 0-1,-4 4 1,1-2 0,-3 1-1,2 0 1,7-2-2,-5 1 0,10-8-2,-3 11-9,3-11-8,0 0-6,5-7-18,4-2-34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5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17 79,'3'-8'53,"-3"8"-25,0 0-14,4-9-3,-4 9-2,0 0-4,0 0-1,0 0-1,0 9 0,0-9-1,-5 14 1,2-2-1,1 2-1,0 4 1,0 1-1,-4 6 1,2 1 0,3 3-2,-2 3 1,-4-2 0,3 0-1,1-1 1,-3 0-1,3-5 0,0-4 1,3-4-1,0-1 0,0-4 0,2-2 1,-2-9-1,8 9 0,-8-9 0,10 5 0,-1-5 1,-1 0-1,2 0 0,2-2-1,2 0 0,0-3 0,4 4-4,-5-8-9,4 4-7,-3-5-7,-2 3-21,-2-4-31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4.5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15 167,'0'0'25,"0"0"-5,0 0-14,10 2 0,3-2-3,10 0-1,-1 0-1,1 0-2,8 0-12,-1 0-6,-7-3-6,2-4-16,-4 0-35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5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58 166,'0'0'24,"-6"-10"-4,6 1-15,0 9-1,10-13 0,-1 10-2,4-2 0,1 1-1,3 1 0,4 2 0,-4-2-1,3 2 0,3-2-1,-6 0-1,8 3-9,-8 0-9,3 0-4,-4 0-16,0 3-35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6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0 157,'0'0'27,"0"0"-6,0 0-15,0 0 0,0 10-1,-4 1-3,-2 4 0,3 1-1,2 2 1,-2-1-1,-3 2 0,3-2 0,2-3-1,1-1 0,-1-2-2,1 0 0,0-11-4,2 8-13,-2-8-4,9 1-11,-9-1-29,7-2-20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6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0 138,'0'0'34,"0"0"-11,5 4-13,2 3-4,-7 1-1,3 1-1,-3 3-1,0-1-1,0 0-1,0-1-1,-3 0 0,3-10-2,-5 12-8,5-12-9,0 0-6,0 0-13,0-5-34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7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33 162,'8'-13'26,"0"9"-5,-2-5-14,8 7-3,-1-2 1,4 4-3,-3 0 1,2 5-2,-1 4 1,-2-3-1,-3 5-1,-6 0 1,-4 1-1,-3 0 1,-5-1 0,-2 2-1,-4 0 1,-1 0-1,1-2 0,2 0 0,0-1 0,6 1 0,1-6 0,5-5 0,5 9 0,1-7 0,7-1 0,1 1 0,3-1 0,2-1 0,3 0-2,-5 0-1,8 2-7,-10-2-9,2-3-5,-3-3-12,1-2-36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7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11 135,'0'0'36,"0"0"-13,0 0-14,7 0-1,-7 0-3,10-5-1,0 3 0,3 2-2,1-1 0,2 1-1,-1 0 0,1 0 0,-2 1 0,0-1-1,-1 0 0,-1 0 0,-7 1-2,-5-1 0,12 0-7,-12 0-10,0 0-5,0 0-14,0-5-31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8.0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0 146,'0'0'31,"-10"0"-10,10 0-15,-4 2-1,4-2 0,-8 7-1,7 0-2,1 7 1,0-3-1,0 6 0,1 1-1,1 4 1,-2-4-2,0 0 0,6 0-4,-6-9-14,1-1-4,-1-8-7,6 0-30,2-12-31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120 305 131,'3'-7'37,"-3"-2"-14,0 9-14,4-15-3,-4 15 0,0-16-2,0 16-1,-3-9 0,3 9-1,-16 1-1,6 5 0,-4 6 0,0 5-1,-2 4 1,1 4-1,1 1 1,1 1-1,7-2 0,3-2 1,0-3-1,6-5 0,2-4 0,7-7 0,3-4 0,-1-2 0,1-6 0,1-5 0,0-3 0,-2-4 0,1-4 0,-2-4 0,0-8 0,-6 0 0,2-5 0,-4 0 0,2-2 1,-4 2-1,0 2 0,0 7 1,1 6-1,-2 5 0,-2 6 1,0 15-1,0 0 1,0 0-1,0 16 1,0 4-1,0 4 1,-2 6-1,-2 3 1,3 5-1,-2 2 0,1-1 1,1-1-1,-1-4 1,2-2-1,-1-3 0,1-7 0,0-6 0,1-5-1,1-4 0,2 0-3,-4-7-7,10 0-10,-10 0-5,11-2-14,-11 2-35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5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0 106 173,'0'0'24,"6"-12"-4,5 6-15,0-5-2,1 1-1,-4-4 0,5 2-1,-2-3-1,1 6 1,-7 0 0,-5 9 0,6-8 0,-6 8-1,-4 8 1,0 5 0,-6 5 0,4 1-1,-5 3 1,5 2-1,-3-1 0,5 0 0,3-3 0,-5-4-2,6 0-2,0-7-11,0-9-5,11 3-8,2-3-18,-4-4-37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7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0 177,'0'9'23,"0"-9"-3,-12 9-17,12-9-1,-3 10 0,3-10-2,-9 7-2,9 0-4,0-7-13,0 0-5,0 0-12,0 0-32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0.1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24 156,'10'-6'30,"-5"-3"-9,6 6-11,-5-2-5,5 5-1,2 0-2,-3 2 0,-2 2-1,4 4 0,-8 2 0,0 0-1,-4 1 1,-3 0-1,-2 4 1,-7 0-1,1-2 1,1 2-1,-3-2 0,0-1 0,2 2 0,7-4 0,-5 2 0,8-4 0,-1-1 0,2 0 0,0-7 0,13 10 0,-2-6 0,1-1 0,-1-2 0,2-1 0,1 2-2,-1-2-4,3 0-9,-5 0-6,-7-2-9,-4 2-22,10-7-38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5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71 114,'0'-12'42,"0"3"-17,-1-2-16,1 11 0,-10-18-3,10 18-3,-7-12 1,7 12-2,-15-8 0,15 8-1,-14 0 1,7 0-1,-5 5-1,3 1 2,-1 3-1,-2 5-1,5-3 1,-2 7 0,4-2 0,3 0-1,0 4 1,2-2 0,0 2 0,4 3-1,-1-5 0,2 2 1,0-2-1,-4 1 1,-1-2-1,0-1 1,-1-1-1,-7-4 0,3-1 1,1-1-1,-6-1 0,10-8 0,-8 6 0,8-6 0,-10 6 0,10-6 0,-3 10 0,3-10 0,0 0-1,0 12 1,0-12 0,0 15 0,0-15 0,0 13 0,2-5 0,-1 2 0,3-1 0,4 2 0,-7 0 1,6 1-1,0 2 0,-2 0 0,-5 3 1,1-1 0,1 4-1,-2-1 1,0 1 0,2-4 0,-2 2 0,3 2 0,3-8 0,-2 0-1,7-2 1,-4-6-2,6 0-1,-6-4-3,13 0-13,-11-2-2,8-4-9,-1-7-19,1 3-38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2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0 30,'0'0'60,"0"0"-22,0 0-16,6 1-6,-6-1-5,0 0-4,0 0-1,10 3 0,-10-3-2,0 0 0,4 10-1,2-4 0,-6-6-1,1 16 0,-1-6-1,0 1 0,-1 1 0,-8 3-2,5 0-7,-7 0-12,-2-5-6,-3-3-20,-1-4-32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4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10 98,'0'0'48,"0"0"-26,0 0-8,0 0-4,0 0-3,9-4-1,-9 4-3,15-3 0,-5 2 0,6 1 0,1-2-2,0 2 1,0 0 0,3 0-1,-2 0 0,-4 3 1,-5 2-2,0 2 1,-5 1 0,-4 2 0,0 3 0,-4 2 1,-6 2-1,-3 0-1,-3 2 1,-1 0-1,0 3 1,0 0-1,-6 1 0,5-1 0,2-3 0,2 0 0,0-3 0,5-3 0,6-2 0,3-1 1,0-10-1,16 11 0,-2-8 1,6 2-1,0-2 0,7 0 1,-6 2-1,5-5 0,-1 0 0,-5 0 0,2 0 0,-5-7-1,-2 2-1,-8-4-1,3 1-4,-8-4-8,-1 5-7,-1-7-8,-4 6-26,-9-5-26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4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15 160,'-7'-1'28,"7"1"-8,-9-1-12,9 1-2,4 0-3,8 0 0,2-1-1,4 1-1,6-1-1,1 1-1,3 0-4,-4-1-13,6-2-4,-4 0-10,2 2-27,-1-3-27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5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6 149,'0'0'30,"0"0"-7,-10-5-12,10 5-7,6-1 1,3 1-2,2 0-1,3 0-1,0 2 0,2 1 0,3 0 0,0 4 0,1-2 0,-4 2 0,1 0-1,-1-1 0,-2-1 1,-3 2-1,-1 0 1,-10-7-1,6 12 0,-6-12 0,0 14 0,-4-8 1,-6 2-1,-2 3 1,4-3 0,-7 3-1,1 0 0,0 2 1,-2-1-1,2 0 0,1 2-1,-1-3-1,3 3-3,0-10-7,9 3-8,2-7-4,0 0-17,10 0-32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5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181 0 177,'-1'8'23,"-8"-7"-6,4 8-11,-8-1-2,0 5-1,-2 0-1,-1 2 0,-1 0-1,0 1-1,-3-3-2,3-1-3,7 3-11,-4-7-5,7-4-8,7-4-23,-7 2-35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6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96 13 85,'3'-10'56,"1"3"-27,-4 7-12,0 0-6,0 0-4,-4 5-1,0 13-1,-2-3-2,-2 10 1,-1 1-2,0 6 1,0-1-1,3 2 0,-4 0-1,4 2 0,-4 0 0,6-1-1,-4 0 1,3-6-1,2-4 0,3 0 0,0-8 1,3-2-1,2-7 0,4-3 0,6-4 0,-1-6-2,1-3 0,1-4-2,3 3-6,-4-7-10,5 2-4,-10-4-14,0 4-30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7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18 134,'-12'-4'35,"2"2"-11,3-2-15,7 4-1,0 0-3,0 0 0,5-6-1,7 6-2,3 0 0,0 0-1,4 0 0,5 0-1,-4 0-1,4-1-1,3 1-12,-7 0-6,2 0-5,-4 0-20,-3-1-33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7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21 150,'-7'-10'31,"7"10"-10,-7-8-13,7 8-2,0 0-2,11-2 0,0 1-2,2 1 0,0 2 0,1 5 0,-4 0-1,3 2 0,-3 3-1,-6 1 1,-2 1 0,-2 4-1,-5-1 1,-6 3-1,-3-2 0,0-2 0,-2-1 0,2-1 0,1-2 0,4-2 0,1-2 0,8-8 1,0 5-1,0-5 0,11 6 1,3-3-1,-1-2 0,1-1 0,3 0-1,-1 0-2,4 0-4,-2-8-10,-1 5-5,-1-8-8,0 1-25,-2-2-29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8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0 167,'0'19'27,"-5"-12"-6,4 7-10,-3-5-7,2 6-1,0-3 0,-6 4-2,4-3 0,0 1-2,-3 0-1,3-5-3,4 0-12,0-9-4,0 0-6,0 0-22,5-6-37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8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-1 125 186,'0'0'22,"-2"-15"-6,2 15-13,4-16 0,7 6 0,-5-4-2,5 3 0,1-4 0,-2 2-1,-4 0 2,4 3-1,-8 1 0,-2 9 0,0 0-1,0 0 1,0 0 0,-2 16 0,-6 4-1,4 0 0,1 3 0,-5 7 1,5-4-1,2 1 1,-2 0-1,-2-6 0,4-2 0,-1-4-1,1-3 0,1-12-1,0 11-7,0-11-9,0-6-4,0-3-8,1-3-27,2-6-36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5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94 110 175,'0'0'24,"-17"0"-5,17 0-14,-11 11-2,9 1 0,1-1-2,1 5 1,3-5-1,4 2-1,4-6 1,6 0 0,1-7 0,0-2-1,0-6 1,2-4 0,0-7-1,-4-1 1,-6-1-1,-3-1 0,-7-2 0,-9 1 0,-5 4 0,-5 5 0,-7 3 0,0 7 0,-7 4 0,5 5 0,3 11 0,3 5-1,6 1-3,6-3-5,10 7-11,5-3-4,10 0-11,4-5-32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9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46 128,'0'0'39,"0"0"-14,0 0-13,0 0-5,0 0 0,7-3-2,0 0-1,7 3-2,-1 0 1,10-1-1,-6-2-1,3 3 0,3-2-1,-3 1 1,-2-2-1,0-1 0,-3 2-2,-7-5-3,5 7-9,-13 0-6,10-8-6,-10-1-18,0 9-37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9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1 173,'-13'1'26,"5"7"-6,2 1-12,5 8-4,-2 0 0,-3 5-1,2 3 0,0 2-2,-3-2 0,4-1-1,2-1-1,-1-6-2,2 0-9,0-17-9,4 8-3,5-14-14,-2-7-37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0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110 347 79,'0'0'56,"0"0"-30,0 0-9,10-1-5,-9-9-3,9 5-2,-7-5-3,1-1 0,0 0-1,2 0 0,-6 0 0,0 4-1,-1-1-1,1 8 0,-15-5 1,3 7-1,-3 7-1,0 5 1,-1 6 0,-1 3-1,-3 4 1,5 2-1,2 0 0,6-2 0,4-3 0,3-8 0,3-4 0,4-9 0,10-3 0,3-12 0,-2-3 0,6-7 0,-4-4 0,6-5 0,-6-1 0,2 0 0,-4-6 0,-3 1 0,1-3-1,-5-1 1,1 0 0,-8 4 0,0 6 0,-1 4 1,-3 10-1,0 4 0,0 13 1,-11 4-1,2 14 1,5 7 0,-3 5 0,1 5-1,2 4 1,-3 4 0,2 1-1,0-1 1,-2 1-1,2-4 1,-3-2-1,5-2 0,-3-6 1,1-7-1,3-2-1,2-10 1,0-2-2,0-9-1,0 0-8,3-10-8,5 1-5,-6-8-12,4 1-36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15 161,'2'-5'29,"9"2"-8,-4-4-13,6 7-3,1 0 0,2 2-2,-2 4-1,-1 6 0,-3 0-1,-7 2 0,-3 2 0,-2 0-1,-9 4 1,-3 0-1,-2 2 0,0-7 1,2 2-1,0-1 0,7-4 1,0 0-1,7-12 0,1 9 0,9-7 0,0 1 0,1-3 0,4 0 0,-1-1-1,0-5-1,3 6-4,-4-7-8,3 0-8,-2-4-4,1 3-21,-2-6-34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0 177,'0'0'24,"-9"15"-3,2-11-15,4 8-2,-4-2-1,3 5-1,-1 2-1,-3 1 0,5 2 0,-8-3-1,5 2-1,-5-4-1,8 2-3,-7-12-11,10-5-6,0 0-6,1-6-22,9-13-38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8 144 158,'0'0'30,"0"-9"-8,0 9-9,5-13-9,-5 13-2,7-15 1,3 7-2,-3-5 0,1 1 0,2-2-1,-3 1 1,3-3 0,-5 4 0,-1 0-1,0 5 1,-4 7 0,0 0 0,-7 2 0,3 11-1,-3 3 1,-2 7-1,-2 4 0,5 4 0,-4 2 0,2-3 0,2-1 0,3-3 0,0-2-1,-4-6 0,7-2 0,0-16-2,0 13-5,0-13-9,0-5-6,2-5-8,5-1-31,-5-3-29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3.6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17 124,'-5'-3'33,"5"3"-13,0 0-7,0 0-4,0 0-2,0 0-2,2-4-1,8 3 0,6 1 0,2 0-1,8-2-1,1-1 0,3 2 0,-2 0 0,-2 1-1,-3 0-1,-5 0 2,-5 2-2,-3 7 1,-7 4-1,-3 2 1,-3 6-1,-7 1 0,-4 6 0,-5 2 0,-5 3 0,1 1 0,-8-2 0,4-1 0,0-4 0,3-1 0,5-5 0,5-3 0,9-6 0,3-4 0,8-1 1,4-5-1,7 0 0,1-2 0,5 0 1,1 0-1,2-1 0,-1-2 0,-5 1-1,0-3-1,-1 3-1,-11-6-4,5 5-9,-8-3-6,-5 6-8,5-18-26,-5 7-30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3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41 170,'0'0'26,"-6"-2"-6,11 2-14,5-3-3,9 0 0,0 1-1,6-1 0,5-1-2,-1 1-2,1 3-2,-8-7-11,4 5-6,-2-2-9,-6 2-24,-1-4-29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4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1 181,'-10'2'24,"10"-2"-4,-9 10-16,9-10-1,0 0-1,9 9 0,2-4-2,5 2 1,-1-3 0,4 0-1,1 1 0,-1 0 0,-3 1 1,-1-2-1,-2 1 0,-6-2 0,-7-3 0,9 10 1,-9-2-1,0 1 1,-6 3 0,-3 1-1,-3 3 1,-4 1-1,2-1 1,-3-1-1,3-1 0,-3-1 0,3 1-1,-3-7 0,6 2-2,-1-5-2,12-4-6,0 0-9,0 0-4,6 0-14,8-4-31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4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153 0 169,'0'0'26,"0"0"-6,0 0-15,0 0 1,-1 8-3,-6-3 0,-4 4-1,-2 1-1,-1 1 0,-4 1 0,1 1 0,-4 2-2,3-3-2,5 5-12,-1-10-5,8-2-6,6-5-18,0 0-40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6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54-1 175,'0'0'25,"10"0"-5,-10 0-12,0 0-3,-7 8-1,2 3-2,-8-2 0,7 1-2,-7 4 1,3-5-1,2 4-2,8-13-1,-2 9-4,2-9-12,10-1-4,1-6-7,4-4-28,3-2-29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6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73 53,'4'-14'61,"0"2"-24,-2-1-17,2 3-6,-3-1-3,-1 11-5,7-13 0,-7 13-1,0 0-1,0 0-1,3 13 1,-3 3-2,0 5 0,-1 10 0,-6 3 0,3 6-1,-2 5-1,-3-1 1,2 3-1,-3-4 0,0-3 1,5-5-1,-4-3 0,5-7 1,2-9-1,1-2 1,1-8-1,0-6 0,13 4 0,-5-8-1,7-2 0,-1-6-1,3 3-2,-4-8-5,8 5-9,-13-2-6,5 0-10,-4-1-31,-8 3-14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47 134,'-11'-2'37,"3"0"-13,-2-2-10,10 4-8,0 0-1,0 0 0,2-6-3,8 1 0,3-1 0,1 2-1,1-2 0,4 4-1,5-2-1,-4 0-1,6 4-4,-8-2-12,6 2-4,-3 1-9,2 1-28,-6-1-27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5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4 168,'0'0'24,"0"0"-4,0-5-15,6 5 0,-6 0-2,14 0 0,-10 0-2,8 0 1,-8 4-1,-4-4 0,10 10-1,-10-3 1,-4 1 0,-2-1-1,0-1 1,-4 4-1,-1-4 0,7 1 1,-5 1-1,9-8 0,0 11 0,7-5 0,2 2 0,2-2 0,2 1 0,0-1 0,1 2 0,-3 1 1,-5-1 0,-3 0 0,-2 0 0,-1-8 0,-5 11 0,-5-5 0,-3 0 0,-1-3-1,-3 0 0,1-1-1,2-2 0,0 0-1,8 0-1,-7-3-5,13 3-10,0 0-4,0 0-7,3-11-26,8 8-31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0 150,'9'7'32,"-6"3"-10,-3-10-9,2 17-6,-2-7-3,-2 3-2,-1-2 1,-7-1-2,6 0-2,-6-4-2,8 4-9,2-10-7,0 0-5,-1-5-14,4-4-37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0 145 185,'5'-10'22,"2"4"-2,-5-4-17,4-2 1,3 0-2,3-2 0,-3-1-1,2 2-1,-1 0 1,-4 1 0,3 0-1,-8 3 1,-1 9-1,1-8 1,-1 8-1,0 0 1,-2 6-1,-1 4 0,-3 6 0,3 0 0,2 3 1,1 1-1,-3 1 0,3 0 0,-2-4 1,-2-2-2,4-2 1,0-5-3,6 1-10,-6-9-8,0 0-3,7-9-12,3-2-38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47 140,'-11'3'35,"11"-3"-11,0 0-11,0 0-7,8 6 0,1-6-3,12 1 0,-4-1 0,10 0-1,0 0-1,-3-2-1,2 1 1,-1-5-2,-8 1 0,-3 0-1,1 3-4,-14-4-11,-1 6-5,3-13-8,-4 6-26,-4-3-31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0 153,'-11'4'32,"9"3"-10,1 3-9,1 8-7,0 1-2,3 7-1,-3 0 0,2 3-1,-2-3-1,0-1-2,0-6-2,-1-5-10,1-4-8,0-10-5,0 0-17,6-4-41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0.2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134 361 92,'0'0'54,"5"-15"-26,-5 15-14,3-18-3,1 10-4,-2-3-2,3 1 0,-5-3-2,2 5 1,-2-1-2,0 9 0,-12-10-1,5 10 1,-3 2-1,-2 10 0,-4 5 0,2 4 0,-3 4-1,-3 3 1,6 1-1,1 2 1,4-7-1,-1 0 1,9-7-1,1-5 0,0-12 0,16 6 1,-1-12-2,5-7 1,-1-4 0,2-8 0,2-3 0,-3-4 0,1-4 0,-4-3 0,-1-1 0,-2-3 0,-3-1 0,-5 2 0,-1 3 0,1 3 0,-6 7 0,0 6 1,0 8-1,0 15 0,-3 0 1,-4 12-1,3 10 0,0 6 1,-5 7 0,6 5-1,-2 5 1,0-1 0,1-2-1,3-3 0,-6-1 1,5-5-1,1-5 0,-1-8 1,1-2-1,1-8-1,0-1 0,0-9-1,0 0 0,0 0-3,8 6-6,-8-6-8,6-5-6,-6 5-14,4-11-34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0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11 167,'8'-2'27,"-8"2"-6,6-6-14,0 6-3,4-4-1,-2 4 0,-1 2-2,3 2 0,-6 3 0,-1 1-1,-3 3 0,0-2 1,-5 3-1,-5-4 0,1 2 0,-1-2 1,0-1-1,5-3 1,5-4-1,0 0 0,0 0 0,1 8 1,5-8-1,4 2 0,4-1 0,-3 3 1,1 2-1,-2 1 0,-1 3 1,-3-2 0,1 3-1,-4 0 0,-3 2 1,0-2 0,-6 2-1,-2-5 1,-3-1-1,-4 1 0,0-5 0,-2-1 1,2-2-2,0 0 0,1-1-2,1-5-1,13 6-6,-4-8-9,4 8-5,4-10-10,7 5-33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1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11 131,'11'-6'39,"-2"4"-13,-9 2-14,9-3-3,-9 3-3,2 4-2,-2 6-1,-2 0 0,-2 3-1,-6-2-1,6 3 0,-3-3-1,0 2-1,5-6-1,0 0-4,2-7-12,0 0-6,0 0-7,3-8-34,8-6-25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2.99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237 24 25,'0'0'58,"10"-5"-17,-10 5-16,0 0-8,0 0-5,5-7-4,-5 7-2,0 0-1,0 0-1,0-7 0,0 7-2,0 0 1,-5-4-1,-4 4-1,3 0 1,-5-1 0,1 1-1,-3 0 0,3 2 0,-4 1 1,-1 4-1,0-3 0,-1 2-1,-1 2 1,3 0-1,-2 2 0,5 3 1,-1-2-1,-2 2 0,3 3 0,2-2 0,1 3 0,2 0 0,0-1 0,3 1 0,2 1 0,1-4 0,1 4 0,4-3 0,3-3 0,2 1 1,1-3-1,4 1 0,2-4 0,3 0 0,-3-4 1,7 1-1,-4-1 0,1-2 1,-1-1-1,-4 0 0,0 0 0,-5-1-1,2 0-2,-13 1 0,11-7-8,-11 7-10,0-10-6,0 10-18,-12-11-35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6.3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94 166,'-11'-23'26,"4"6"-5,-9-3-14,12 11-1,-4-4-3,8 13-2,-5-7-4,5 7-13,0 0-5,10-6-7,1 6-22,8 0-37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1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0 168 162,'0'-11'28,"0"11"-6,0-14-12,0 14-5,7-15-2,-1 6 0,5 0-1,-3-1-1,0-2-1,5-1 1,-5 0-1,-1-2 1,1 1-1,-3 3 1,-3-1 0,-2 2 0,0 10-1,0 0 1,-3 2-1,-6 11 1,5 5-1,-4 4 1,2 4-1,0-1 0,1 0 0,2-1 0,1-2 0,2-4 0,0-8 0,0-2-2,0-8 1,3 8-3,7-4-7,-10-4-9,4-5-5,-4-2-12,0 7-40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3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35 53,'-9'0'63,"9"0"-24,-8 0-20,0 0-7,8 0-2,-6-1-3,6 1-1,0 0-1,0 0-1,0 0 0,3-8-2,7 4-1,-1-1 0,3 0 0,7 1 0,-1 1 1,2 0-2,1 1 2,1 2-1,-1 0 0,-1 1-1,-6 4 1,0-1 0,-8 2-1,3 2 1,-8 1-1,-1 4 1,-6 3-1,-2 1 1,-6 5-1,-2 1 1,-8 1-1,0 2 0,-1-1 1,-2 1-1,6-1 0,0-2-1,8-4 1,3-4 0,9-3 0,2-4 0,9-3 0,9-2 1,0-3-1,6-1 0,0-2 0,4 0 0,-2-1 1,0-1-1,-3 0-1,-6 1 1,-1-1-2,-4-4-3,1 7-6,-10-8-10,5-1-4,-9-2-15,0 0-37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3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8 164,'-11'2'27,"11"-2"-6,-9 3-15,13 0-1,8-3-1,5 0-1,7-3 0,0 2-2,2-1-1,1 0 0,2 0-2,-3-4-7,-2 6-12,-4 0-2,-2 0-14,0-1-33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4.0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58-1 175,'0'0'25,"-6"0"-5,6 0-12,0 0-4,3 7-1,3-5-1,7 3-1,1-1 0,3 2 0,4-1 0,-2-1-1,-2 2 1,0 0-1,-3-2 1,0 1-1,-4-1 1,-3 0-1,-7-4 0,6 7 1,-6 1-1,-3 3 0,-8 0 1,-1 2-1,-5 4 0,-1 3 0,-6 2 0,-2 2 0,1-3 0,0-4 0,1 1-1,6-5-1,4-1 0,2-10-3,12-2-9,9 1-8,5-6-3,3-5-18,6 0-34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4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158-1 165,'10'4'26,"-10"-4"-6,0 0-13,3 11-2,-3-11-2,-10 16 0,0-4 0,-1 3-2,-11-1 0,2 5 0,2-2-1,-8-4-1,9 2-2,-4-8-8,14 2-9,-3-7-5,10-2-15,1-6-38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43 128,'1'-13'38,"0"6"-13,-1-5-14,0 12-3,0-11-2,0 11 0,0 0-2,0 5-1,-1 4 0,1 3-1,-1 5 0,-2 6-1,0 1 0,2 6 0,-2 4 0,0 2-1,-4 1 1,1 2-1,-2-3 0,0-1 1,0-4-1,2-7 0,1-4 0,2-7 0,3-2 0,0-11 0,11 3 0,2-6-1,2-4 0,4-3-1,2-1-1,-4-5-3,9 3-10,-11-2-5,0-1-7,-8 0-20,3 0-35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26 172,'-8'1'25,"8"-1"-5,0 0-14,2-6-2,11 3-1,1-2 0,8 1-1,-4 2 0,8-1-2,-3 2 0,1-1 0,1 2-3,-6-1-7,2 1-9,0 0-4,-4 2-11,-4-2-33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0 171,'0'0'25,"0"0"-5,0 0-14,0 0-2,-9 6-1,6 6 0,-1 2-1,-5 2-1,4 2 0,-4-5 0,5 2 0,-3-1 0,4-2-1,3-12 1,1 10-1,9-6 1,-3-4-1,6 1 1,1-1-1,4 0 0,0 0 1,-1-2-1,-3-1 0,0 2 0,-5 1-1,-1-2 0,4-2-1,-9-5-2,4 5-1,-3-5-1,2 2-2,-5-8-1,9 6 0,-9-6 1,4 7 2,-4 0 4,3-1 4,-4 9 2,2-10 2,-2 10 2,0 0 0,0 9 0,-9-4-2,8 8-1,-5-2-1,-1 3-1,3 3 0,-5-2-2,4 5 0,0-4 0,-3 3-1,5-2 0,0 2-1,-2-5-1,5 2-2,-3-9-8,6 2-9,-3-9-3,14 6-16,-4-7-36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7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0 174,'0'0'25,"-8"9"-5,2-6-13,3 6-4,-5 1 0,3 3-2,-5 1-1,3-2-1,-1 4-3,-4-7-13,8 1-4,4-10-7,-6 4-24,6-4-33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7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-1 113 168,'0'-7'26,"0"-5"-5,0 12-12,7-17-5,-3 6-1,2 0 0,2 0-2,2-1 1,-5 0-2,0 5 1,2 1 0,-7 6 0,3-8 0,-3 8-1,0 0 1,0 0-1,-1 8 1,1-8-1,-3 17 1,-1-9-1,4 5 1,-2 7-1,1 0 0,-2 3 1,2 0-1,-1 3 0,-5-2 0,4 1 0,0-2 0,-1-7-2,-3-7-2,7 2-7,0-11-9,0 0-4,0-9-13,2-4-37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6.9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28 205 175,'0'0'24,"0"0"-4,-5-9-11,10-6-6,3-2 0,1-1-1,1-3-1,3-2-1,-5 3 1,4-2-1,-4 1 1,0 7-1,-6 0 1,1 3-1,-3 11 0,0 0 0,0 0 1,3 6-1,-3 13 0,0 2 0,0 4 0,0 6 0,0 2 1,0 0-1,0-1 0,0-1 0,2-3 0,-2-3 0,0-5 0,0-2 1,0-4-1,0-3 0,-2-1 0,2-10 0,-6 10 1,6-10-1,-17 2 0,7-2 0,0 0 0,-4 0 0,0-1 1,6-3-2,-5 1 1,1 0 0,12 3 0,-8-7 0,8 7 0,0 0 0,0 0-1,0 0 1,12-6 0,-1 3 0,4 3 0,2 0 0,2 0 0,5-3-1,0 2-2,-2-6-2,9 3-11,-6-1-5,-2-3-6,2-2-20,0-1-38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8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41 141,'0'0'35,"-11"7"-11,11-7-12,0 0-6,0 0 0,10 1-3,-3-1-1,4 2 1,2-1-2,1-1 0,2 0 0,-2 0-1,2 0 1,-2-3-1,-1 1 0,1-2 0,-9-1-1,5 1-2,-8-4-9,-2 8-9,6-10-3,-6 10-17,0-15-36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8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1 174,'-10'5'25,"10"-5"-4,-4 14-14,4-6-2,0 6-2,0 2 0,0 5-2,-1 0 1,-2 1-1,-4 0-1,2 2 0,-3 0-2,2-8-2,6 3-12,0-11-6,0-1-7,0-7-21,3-4-44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9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166 359 92,'0'0'54,"0"0"-22,-4-5-20,4-4-3,0 9-2,0-16-2,0 16 0,0-20-2,0 13 0,0-4-1,-3 5 0,3 6-1,-14-6 1,1 7-1,0 7-1,-3 8 1,2 2-1,-5 10 1,-1 3-1,3 5 0,3-2 1,4-4-1,3 0 0,5-8 0,2-5 0,12-12 0,2-5 0,3-9 0,3-11 0,6-1 0,0-7 0,-3-5 0,1-4 0,1-3 0,-5-2 0,5-1 0,-8 0 1,-1-4-1,-3 1 0,-6 4 0,1 6 0,-6 4 1,-2 11 0,-2 9-1,-9 9 1,2 11 0,0 11-1,-4 10 1,1 4 1,5 3-1,-5 8-1,6 0 1,1 2-1,2-1 1,0-2-1,1-3 0,-2-2 0,4-4 0,-1-10 0,1-1 0,0-8 0,0-1-1,0-14 0,1 9-2,-1-9-1,7-4-6,-7-5-9,3-2-6,0-4-14,7-5-36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0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1 167,'0'0'27,"0"0"-6,-4 8-17,4 3 2,-3 1-3,0 5-1,-3 2 0,5 1 0,0-1-2,1-2 1,1 0-1,8-8 1,-2-6-1,4-3 1,2-7-1,2-4 1,0-2-1,-1-3 0,0-2 1,-1 5-1,-5 5 0,1-1 0,-9 9 0,8-9 0,-8 9 1,0 11-1,-4 6 0,-2 3 1,-3 3-1,1 4 1,-3 2-1,0 0 0,2-5 0,1-2-1,6-1-2,1-14-2,4 2-11,-3-9-7,14 0-6,-6-10-30,7 0-32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0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0 168,'0'12'27,"0"-12"-6,-6 16-14,0-8-3,1 4-2,-2-3-1,2 2-1,-3-1-3,2-7-9,2 5-10,4-8-6,0 0-21,0 0-37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1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6 161 170,'-6'-3'27,"6"3"-6,0-14-16,0 14-2,4-19 0,6 8-1,-4 0 0,5-1-1,-1 0 0,-2-1 0,3 1-1,-7-2 1,5 3-1,-5-1 1,-1 2-1,2 3 1,-5 7 0,0 0-1,0 0 1,0 9-1,-2 3 1,-4 9 0,2 3-1,-5 6 0,5 3 1,-3 1-1,0-1 1,2 0-1,-2-7 0,4-1 0,2-3-1,0-12 0,1-3-2,0-7-3,0 0-10,0 0-6,0 0-9,2-12-28,-2-2-37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0.9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48 38,'0'0'45,"0"0"-9,1-12-11,-1 12-8,0-8-4,0 8-4,0-6-2,0 6-1,0-10-2,0 10 1,0-6-2,0 6 0,0 0-1,0 0 1,0-6-1,0 6 0,0 0 0,-4 4-1,4-4 1,-4 12-1,1-1 0,-1 2 0,-1 3 0,3 4 0,-1 6 0,-3 2 0,0 6 0,-1 3-1,0 2 1,0-1-1,-1-1 0,-2 0 1,5-5-1,-2-6 0,3-4 0,4-7 0,0-4 0,0-3 0,0-8 0,11 10 1,-4-9-1,1-1 0,-1-4 0,1-1 0,4-1 0,-2 0 0,1-1 0,2 0 0,2 0-1,-2 0 0,3 2-2,-5-1-2,5 4-8,-9-5-7,-7 7-7,7-9-20,-7 2-32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1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41 159,'-10'-1'28,"10"1"-7,0 0-15,0-7-1,14 7 0,0-1-2,5 0-1,3-1 0,2 2 0,2 0-2,1-1 1,0-1-1,-9-1-2,5 3-3,-11-3-11,2 0-6,-7-1-7,-7 4-27,3-13-30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2.6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0 143 50,'0'0'62,"7"0"-22,-7 0-23,0 0-5,0 0-2,7 3-3,-7-3-1,0 0-2,13 0 0,-6-8-1,1 2 0,1-2-1,4-4 1,1 0-2,2-3-1,-4 3 1,3-4-1,-4 1 1,0 2-1,-2 1 1,-3 2-1,-1 3 1,-5 7 0,0 0-1,0 0 1,0 10 0,-4 5 0,-2 5 0,3 3 0,-7 5-1,6-2 1,-6 0-1,5-1 0,-4-4 1,5-3-1,1-5-1,-1-4 0,4-2 0,0-7-3,0 0-2,0 0-10,7 0-7,-3-9-10,5 3-30,-4-3-22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2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0-1 135,'0'0'36,"0"0"-11,0 9-14,0-9-6,0 9 0,0-1-2,2 2 1,-2 2-3,1-2 1,-1 2-2,0-2 1,0-1-1,-1 1-1,-1-4-1,2-6-3,0 0-5,0 0-11,0 0-6,0-3-21,7-4-33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27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63 150,'0'-10'31,"0"0"-9,0 10-13,7-14-2,6 6-2,-7 0-1,9 4-1,2-2-1,-1 4 0,4 2-2,-3 0 1,1 5 0,0 2-1,-3 4 1,0 2-1,-5 2 1,-4 1-1,1 2 1,-6-2-1,-1 3 1,0-2-1,-5 1 0,2-3 0,0 2 0,0-2 0,1-1-1,2 3 1,0-5 0,5 4 0,-2-4 0,4 4 0,-1-1 0,-2-2 0,-1-2 0,4 2 0,-2-4 0,-2 2 0,0-3 0,-3-8-1,7 11 1,-7-11 0,5 12 1,-5-12-1,1 11 0,-1-11 0,2 15 0,0-7 0,-2 3 0,5-1 0,-4 2 0,4 3 0,-2 0 0,9 2 0,-5 3 0,6 0 0,-2 0 1,-1 6-1,4-1 1,-8 1 0,1-1 0,-6 0 0,-2 3 0,-12-6-2,-6 4-1,-9-8-6,5 5-12,-10-6-3,0-3-8,3-7-30,9-5-34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3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39 146,'3'-7'32,"-2"-1"-11,9 2-13,-7-2-3,5 6 0,-1-4-2,2 5 0,-2 0-1,3 1-1,-10 0 1,11 8-2,-6-3 1,-4 3 0,-1 2 0,0-2 0,0 0-1,-6 2 1,1 1-1,-1 0 0,-3 1 1,4-1-2,-5-2 2,4 3-2,-2-2 2,3-1-2,5-9 1,-12 12 0,12-12 0,-8 9 0,8-9 0,0 0 0,-7 8 0,7-8 0,0 0 0,0 0 0,0 0 0,0 0 0,7 2 1,-7-2-2,15 0 2,-7 0-1,6-1 0,1-2 0,-1 3-1,3-3 0,3 3-2,-5-1-8,5 1-9,-4 2-5,-2 1-19,-5 1-35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6.5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17 65,'-5'-6'56,"5"6"-26,-7-7-11,7 7-5,-7-3-6,7 3 0,-9 0-3,9 0 0,0 0-2,-6 2-1,6-2 0,0 0 0,0 0 1,9 8-2,2-8 0,3 2 0,2-1 0,4 1 0,-3 2 0,4-1 0,-4-1-1,0 0 0,-5 5 1,-1-2-1,-4 2 0,-4-1 1,-1 1-1,-2 4 1,-3 2-1,-6 2 0,-2 1 0,-1 0 1,-5 1-1,0 3 0,-4-5 0,4 3 0,-3-5 0,2-2 0,6-2-1,-1-3-1,13-6-1,-7 0-4,12 0-8,-5 0-8,17-7-9,-5 1-28,6-2-22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6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 1 138,'0'0'35,"-1"7"-12,-5 2-12,-4-6-5,2 6-1,-5 0 0,0 1-2,-3 0-2,1 1 1,-4 0-1,4-1 1,-2 2-2,-2-1-2,8-3 0,-5-7-8,16-1-9,-11 4-5,11-4-16,5-5-35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8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29 85,'0'0'55,"5"-13"-26,-5 13-15,3-10-5,-3 10-1,0 0-3,9-6 0,-9 6-3,0 0 1,0 0-1,0 0-1,0 0 1,6 6 0,-6 3-1,0 5 0,-2 1 1,-2 8-1,-3 6 0,0 4 0,-2 4-1,-2 2 1,-1 0-1,2 0 0,-1-2 1,4-3-1,0-2 0,4-9 1,3-4-1,0-6 0,1-3 0,7-3 1,2-3-1,2-4 0,4 0 0,2-1 0,1-2 0,1-4-1,-3 2-1,-3-3 0,4 4-6,-9-7-8,1 3-6,-4-1-10,-2 0-30,-3-2-21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8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47 148,'-11'-3'31,"4"-2"-9,7 5-13,0 0-4,5-8 0,4 2-1,5 3-1,6-1-1,-1 0-1,5-1 0,-2 3-1,3-2-1,-4 2-1,0 2-4,-5-2-11,-1 2-5,-2 0-11,-3 0-27,0 0-25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9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95 129,'0'0'37,"0"0"-17,0 0-9,0 0-3,0 0-3,0 0-1,0 0-1,6-7 0,1 1 0,-2-2-1,4-1-1,-3-4 1,-1 1-1,1-1 0,0 3-1,-3-1 2,1 5-1,-4 6-1,0 0 1,0 0 0,-7 4-1,2 7 1,3 1-1,-4 5 0,3 1 0,-1 0 1,2 3-1,1-1 0,-3-2 0,2 0 0,-1-3 0,1-3-2,0-3-1,2 0-4,0-9-11,0 0-5,0 0-11,0 0-31,7-9-20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9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0 145,'0'0'31,"0"0"-9,0 0-15,0 0-2,0 5 0,0 4-2,-5 2 1,2 2-2,-4 0 0,2 4 0,-2-5 0,0 4-1,-1-5-1,3 1-1,3-4-3,2-8-7,0 0-9,0 0-6,9-4-17,1-9-35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10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0 129 135,'0'0'37,"0"0"-14,0 0-9,0-3-10,6-1 0,0-5-2,7 0 1,-6-2-2,3 0 0,1-2 0,-4 0 0,2-1 0,-4 1 0,0 2 0,-1 1 0,-4 10 0,0-8 0,0 8 0,-7 10 0,1 3 0,-2 3-1,2 4 1,-1 3 0,0-1 0,2 1-1,0-3 1,2-2-1,0-4 0,2-2 0,1-3-1,0-9 0,0 0-2,0 0-5,8 0-11,-8 0-4,7-14-9,-7 5-32,5-2-24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6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54 62,'0'0'38,"3"-11"-7,-3 11-11,5-7-5,-5 7-4,5-8-3,-5 8-1,4-12 0,-4 12-2,3-9-1,-3 9 0,7-7 0,-7 7-1,0 0 0,0 0-1,0 0 1,4 5-1,-4-5 0,0 10-1,0-3 0,0 8 0,-3 1 0,3 1 0,-3 1-1,-2 2 0,2 3 0,0 0 1,-3 2-1,-2-3 0,2-2 0,-1 3 0,-1 3 0,-1-2 1,2-1-1,1 3 0,3-9 0,-1-1 1,0 5-1,4-7 0,0 2 0,0-9-1,0 4 1,0-11 0,8 7 0,-8-7 0,10 3 0,-10-3 0,12 4 0,-2-1 1,1-5-2,-1-1 2,3-1-2,1 3 1,3-2 0,-3-6-2,5-2 0,-8 1-4,8 6-11,-12-4-6,3 4-8,-8-9-30,0 2-30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6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30 170,'0'0'26,"-3"-6"-5,7 5-15,6-2-3,4 3 0,2-2 0,7 1-1,-1-3-1,5 4 0,-1-4 0,-3 3-1,1-2 0,-7 2-1,0 1-2,-6-3-8,4 3-9,-7 1-6,-1 10-15,-7-11-39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0:07:33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7.1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14-1 149,'0'0'32,"0"0"-11,7 4-13,-7-4-3,0 0 0,0 0-1,0 0-1,3 6 0,-3-6-1,1 12 0,-1-4 0,0 1-1,-1 4 0,-3-6 0,1 3-1,-1-3-1,2 7 0,-2-4-2,-2-3-11,5 0-6,1-7-6,0 0-17,0 0-38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8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1 100,'0'9'50,"0"-9"-21,0 0-16,0 0-6,0 0-1,0 0-2,0 0-1,0 9-1,0-9 0,0 7-1,0-7 0,0 9 0,0-9 0,0 0-1,0 7 2,0-7-4,0 0 1,0 0-8,0 0-11,0 0-7,0 0-17,0 0-37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9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2 50,'0'0'64,"-3"-4"-23,3 4-24,0 0-7,0 0-2,0 0-3,0 0-1,0 0-2,0 0 1,0 4-1,0-4 0,0 0 0,0 8-1,0-8 1,0 0 0,0 0-1,0 0 1,6-6 0,-6 6 0,4-7 0,-4 7-1,0 0 1,0 0-1,0 0 0,0 0-1,0 5-2,0-5-5,-4 13-13,4-13-5,-3 10-13,3-10-37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9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0 132,'0'0'37,"0"0"-13,9 10-12,-9-10-4,0 0-1,0 0-1,10 7-2,-10-7-1,0 14 0,-3-7-1,-2 2-1,1 8-1,-3-8 0,0 7-2,-6-4-6,7 1-11,-5-2-4,1-5-9,3 1-31,7-7-26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0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160-1 174,'0'0'23,"0"8"-3,0-8-15,0 17-2,0-7 0,3 6 0,-3 3-1,2 1-1,-2 8 1,0-3 0,0 2-1,-3-2 0,-1 0 0,-5-5-1,-2 9 1,-1-13-1,1-2 0,-5 1 1,2-5-1,-4 1 0,1-9-2,1 9 1,9-11-6,-7 0-11,5-9-5,5-6-7,4-7-26,3-9-35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0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0 190,'-9'0'23,"3"-1"-1,6 1-18,-11 1-1,11-1-2,0 0 0,0 0-2,0 0-1,0 0-2,11 9-14,-11-9-4,12 0-7,-12 0-23,10-2-41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1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35 62,'0'0'61,"-3"-10"-21,3 10-23,0 0-5,0 0-2,0 0-3,0-9-1,0 9-1,0 0 0,0-8-2,0 8 1,9-5-2,-2 3-1,0 0 0,2 4 0,2 3 0,5-1-1,-4 2 1,3 3-1,-1-3 0,0 4 0,-6 2 0,2-3 0,2 0 0,-9 1 1,-1 0-1,-2 2 1,0 1-1,-4-1 1,-7 0-1,-1 0 1,-3 2-1,1-2 0,-3 2 0,1-2 0,-1 2 0,3-4-1,-1-1 1,1-3-1,4 2 0,3-4-2,3 3-2,4-7-8,0 0-8,6-4-5,8-1-18,-1-1-36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1.9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174 0 151,'0'0'29,"0"0"-7,0 0-16,0 0 0,0 0-1,2 4 0,-2-4-2,-9 15 0,2-7 0,-6 6-1,-1-3 0,0 2 0,-4 2-1,-4 1-1,4 2 1,1-4-2,1 1-1,3-9-1,3 4-4,2-9-11,8-1-5,0 0-9,5-5-31,7-6-26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2.4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41 119 175,'0'0'24,"0"0"-4,0 0-15,-3 9-2,-4 3 0,4 2 0,2 0-2,-2 3 0,-3 1 1,6 3-1,0 2 0,7-4-1,-3-7 1,8-1 0,1-3-1,2-2 1,2-5 0,2-2-2,3-12 2,0-2 0,0-2-1,4 0 0,-8-5 1,-3 1-1,-1-9 0,-8 1 0,-1 2 1,-9 0-2,-3 1 1,-9 4 1,-7 1-1,1 7 1,-5 13-1,-3 2 1,2 9-1,-1 4 0,2 5-2,9 0-2,5 10-10,3-10-8,9-2-4,1-5-17,11-9-44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8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37 90,'0'0'52,"-1"-6"-19,1 6-20,0 0-3,0 0-2,4-3-3,5 4 0,-9-1-2,15 3 1,-3-2-2,5 2 0,0-2 0,1 0-1,2-1 1,1 0-1,-1 0-1,-3 0 1,-4-2-2,-3-2-1,-3 4-2,-7-6-8,0 6-7,-1-12-7,1 12-16,-15-15-33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1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561 7 5,'5'-3'60,"-5"3"-9,0 0-25,0 0-7,0 0-5,0 0-5,0 0-3,-3-4 0,3 4-2,-14 0 0,6 0-1,-3 0 0,-4 0 0,0 4 0,-5-2 0,2 1 0,-10 0-1,3-1 0,-10-2 0,1 3-1,-9-2 1,5 2-1,0-1 0,-2-1 0,6 3-1,7-1 1,1 0-1,9-1 0,9-1 0,-2 1 0,10-2 0,0 0 0,0 10 0,13-5 0,4 3-1,1 1 1,5 1 0,8 4 0,2-1 0,2 5 0,0-5 0,-4 4 1,1-3-1,-13 2 0,-2-1 0,-4-2 0,-11 2 0,-2-2 1,-12 2-1,-8-2 0,-3 6 1,-11-4-1,-8 3 1,3 3-1,-6-4 1,5 3-1,4-1 1,3-1-1,5-2 0,10 2 0,11-3 0,6-2 0,1-1 0,10-1 0,8 0 0,8-3 0,9-1 0,4 0 0,8-5 1,4 0-1,3-2 0,6 0 0,-6 0 1,4 0-1,-2-2 0,-3 1 0,-12 1 0,2 0 0,-13 0 0,-4 0 1,-8-1-2,-4-4 0,-14 5-2,0 0-9,0-8-8,-14 5-4,6 0-13,-13-2-39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8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49-1 157,'-6'14'29,"3"-3"-8,3 4-12,-6 1-3,5 4-1,-3 1-2,-1 0 0,-2-4-2,0 2 0,3-5-1,0-3-2,2 0-3,2-11-11,-1 8-4,1-8-8,4-2-20,3-2-35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149 362 121,'4'-10'40,"-3"-1"-15,-1-3-15,3 4-4,-3-5 0,-3 5-2,-2 0 0,-1 4-1,-7 0 0,3 6-2,-4 7 1,-2 11-1,-2 4 0,1 3 0,0 3-1,0 2 1,7 1-1,1-6 1,7-5-1,2-8 0,11-5 0,2-7 0,8-5 1,-1-5-1,4-11 0,0-4 0,0-6 1,1-4-2,-6-3 2,1-5-1,-1-3 0,-6-2 0,-1 3 0,-3 0 0,-2 8 0,-4 7 0,-3 7 0,0 10 1,0 13-1,-10 0 1,3 10 0,1 11-1,2 2 1,-2 6 0,0 5 0,2 3 0,0 6 0,-2 1 0,1 1-1,-5 0 1,1-3-1,-1-1 0,0-5 0,2-6 1,1-8-2,-1-7 1,8-6-1,0-9-1,0 0-3,8-1-10,3-8-5,0-1-5,2-1-17,1-2-35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15 127 172,'0'0'24,"0"0"-5,0 0-15,0-4 1,10-2-2,0-2-1,3 0 0,2-5-1,1-2 1,-2-1-1,0-1 0,-4 3 0,2-1-1,-11 4 1,-1 11 0,0-7 0,-4 11 0,-6 10 0,-1 3 0,-1 3-1,-2 7 1,1 1-1,-1-2 0,1 3 0,-1-6-1,4-2 0,0-2-2,7-7 0,3-12-5,0 14-9,0-14-6,10-2-6,2-7-26,3 0-26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0 145,'0'0'31,"0"0"-9,0 0-13,5 11-3,-5-11-2,0 10-1,0-10 0,0 13-2,-2-4 0,-5-1-1,1 1-1,-2-3-5,8-6-10,-10 8-5,10-8-10,0 0-27,0 0-24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1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1 150 163,'7'-12'26,"-5"5"-6,4-1-11,1-2-5,5-1-1,-2-3-1,1 1 0,2-3-1,0 2-1,-4-1 2,1 3-1,-3 2 0,-7 10 0,5-8 1,-5 8-1,-7 12 0,1 2 0,-3 5 0,3 3 0,-3 2 0,2 2-1,-1 2 0,0-4 1,4-1-1,-3-4 0,4-1-1,0-7 0,2-1-1,1-10-2,0 7-8,0-7-9,0 0-4,4-7-13,-4 7-37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4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26 81,'3'-7'54,"-3"7"-27,4-11-11,-4 11-4,0 0-3,9-7-2,-9 7-3,0 0 1,0 7-2,0 2 1,0 4-2,0 5 1,-2 1-1,-2 8-1,0 3 1,-1 4-1,-3 5 0,2 1-1,-5-1 0,2 3 0,-1-5 0,-1 1 0,4-4 0,-2-6 1,8-6-1,0-4 0,1-3 0,1-8 0,-1-7 0,16 9 0,-4-9 0,3-2 0,0-3-1,1-3 0,2 0-2,-1-7-3,5 4-10,-7-4-6,-1-3-8,-5-2-28,0 0-27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4.3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35 153,'-15'0'30,"3"-2"-8,4 2-14,8 0-3,4-5 1,5-2-3,12 4 0,0-1-1,8 0-1,-1 1 0,2 0 0,-3 0-1,-3 2-1,0 1-1,-7 0-5,6 0-11,-12 0-5,-1 0-9,0 0-30,-1 0-28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50 137,'0'0'36,"-8"-4"-13,5-4-14,3 8-3,3-11-1,5 5-2,-1-1 1,7 2-3,1-1 1,-1 4-1,0 2 0,0 0 0,0 5 0,-4 3-1,-3 4 1,3 5 0,-8 0 0,-2 3 0,-4-3-1,-5 4 1,-5 0-1,-2-2 1,-4 1-1,-1-4 0,4-1-1,0-3 1,0-4 0,6-4 0,1 1 0,10-5 1,0 0-1,0 0 0,11-3 1,2 1-1,1-1 1,3 1-1,0 1 0,2-2 0,-2 3 0,1 0-2,-1 0-2,-4-2-10,4-2-6,-4-1-6,1 1-18,0-3-36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0 177,'-8'6'24,"5"0"-3,-9-1-16,10 5-2,0-2 0,1 2-2,-5 1 0,0-1 0,5 3-2,-6-3-1,3 2-3,-2-9-11,6-3-6,0 0-6,0 0-28,0 0-30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0 212 175,'1'-9'24,"6"-3"-5,-1-2-13,7-3-3,-2-4 0,3 2-1,1-2-1,-1-4 0,-1 3 0,-3 4-1,-1-1 1,-6 8 0,-1 3 0,-2 8 0,0 0-1,-3 15 2,-4 1-2,1 7 1,-2 6 0,0 1-1,0 5 1,2-1-1,1 1 0,2-3 0,0-6 0,2-4-1,1-8-2,0-14-6,7 11-10,-7-11-4,12-15-9,-3-2-31,2-5-31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2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0 131,'0'0'38,"0"0"-15,-13 0-13,13 0-4,-13 8-1,10 3-1,-1 0-1,-2 3 0,3 3-2,1 2 1,2 0-1,0 3 0,3-2-1,7 1 1,-5-4-1,8-5 1,-1-1-2,-2-8-1,8-1-5,-5-10-13,5-8-3,-3-5-14,0-4-34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7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12 149,'-7'-4'31,"0"3"-11,0-3-12,7 4-1,0 0-2,0 0-1,0 0-1,0 0-1,12-4-1,-2 4 1,6 4-1,0 0 0,2 1 1,-1 3-2,-1-3 1,1 1-1,-6 0 1,3 0-1,-8-2 0,-6-4 1,10 9-1,-10-9 0,0 15 1,-1-8-1,-7 2 1,1 3-1,-7 3 0,3 1 1,-3 3-1,-5 1 0,4 0 0,-1-3 0,0 2-1,2-4 0,1-3-1,5-5-2,6-2-4,2-5-8,3-4-7,7-9-8,7 4-27,2-9-27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7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209 0 145,'0'0'33,"-1"11"-11,-5-2-12,-3-4-4,1 9 0,-3-2-2,1 6-1,-5-2 0,0 5-1,-4 0-1,1-2 1,-1 3-1,-1-4-1,3-2 0,2-3-1,3-1-2,-2-9-11,14-3-6,0 0-5,0-7-18,6-8-39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8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32 128,'-2'-9'37,"2"2"-12,-1-1-15,1 8-3,0-8-2,0 8 0,0 0-2,1 6 0,-1 2 0,0 5-1,0 5 0,0 3 0,0 4 0,-3 5 0,-1 4-1,-1 4 1,-4 3-1,3 3-1,-2-4 1,1 0-1,0 0 1,5-8-1,-2-3 0,4-7 0,4-7 0,2-7 0,4-3 0,3-5 0,-2-1 0,3-6-2,0 0 0,-1-8-3,3 5-10,-6-7-6,1 1-5,-5-6-17,-1 2-35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8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36 174,'0'0'24,"-7"-5"-4,12 3-14,5-4-1,9 3-2,-1-1 0,8 1-1,-1-2-1,1 1-1,-1 2-2,-2 0-1,1 2-11,-8 0-5,0 1-6,-8 0-13,1 5-37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9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15 166,'0'0'25,"0"-10"-9,7 10-8,-7 0-3,18-4 0,-7 3-2,5 3-1,-5 3 0,3 7-1,-3-5 0,-2 8 0,-3-3 0,-5 6 0,-2-3-1,-9 3 1,0-1-1,-4 0 1,-2-4-1,2 2 0,0-1 0,4-1 0,2-2 0,4-3 0,3-1 0,1-7 0,5 13 0,4-11 0,0-2 0,5 1 1,-1-1-2,-2-2-1,6-3-1,-7-2-7,7 2-8,-6-2-5,3-1-9,-1-3-31,1 2-22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9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34-1 181,'0'0'22,"-10"12"-1,3-7-15,5 2-2,-2 2-1,1 0-2,1-2 1,-1 3-2,1-1 0,2-9-1,0 15-2,0-15-5,0 0-9,0 0-4,5 3-9,-5-3-24,9-11-29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0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6 168,'7'-5'26,"3"5"-6,-5 0-9,5 4-7,-1 2-1,-1 4-1,-1 2 0,-5 0 0,1 0-2,-3 2 1,-3-1-1,-3 2 1,-2 0-1,-4 1 1,2 0-1,-1 1 0,0-3 1,3 0-1,1-3 0,6 1 0,0-3 0,1-2 0,0-7 1,9 10-1,-1-7 0,4 1 0,-2-1 0,0-2-1,2 0-1,-4-2-7,5 0-9,-3-4-3,0-2-8,-5-3-24,5-3-37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0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51 161,'-11'0'26,"11"0"-5,0 0-13,0 0-2,0 0-1,11-3-2,3 3 0,2 0-1,5 0 0,2 1-2,-2-1 1,4 0 0,-6 0-1,-2 0 0,-1-3-1,-5 0-1,-2-5-2,-2 5-9,-4-4-6,0 0-6,-3-2-12,0 0-34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1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0 171,'-15'6'25,"4"4"-4,-2 0-14,8 9-2,-1-4-1,4 7-1,1-1-2,1-1 0,0 1-1,0-4-1,3 2-3,-3-10-7,6-3-9,-6-6-4,9 0-12,0-3-32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1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108 299 175,'1'-9'23,"3"1"-4,-4-4-13,2 4-2,-2 1-1,0 7 0,0 0-1,0 0 0,-9-4-1,1 11 0,-2 1-1,-4 10 1,-1 0-1,1 7 1,0 4-1,1 2 1,3 2-1,6-1 1,1-4-1,3-4 0,7-6 1,5-11-1,3-7 0,4-7-1,2-12 1,2-4-1,-2-5 1,-1-4-1,3-4 0,-5 0 0,-1-3 0,0-3 1,-5-1-1,-1 2 0,-3-2 1,0 2 0,-3 9-1,-1 1 1,-4 9 1,0 8-1,0 14 1,0 0 0,-8 9-1,2 10 1,-1 5 0,1 5 0,1 6 0,-4 0 1,4 3-1,-4 2 0,3 1 0,1-1 0,-1-2 0,2 1-1,-1-1 1,3-8-1,0-2 0,2-5 0,0-6-2,0-10-1,6 4-7,-6-11-7,10-7-4,-6-1-7,5 0-22,-5-1-36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2.4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28-1 168,'-6'0'26,"-7"0"-7,13 0-14,-10 3-1,10-3-2,6 8-3,-6-8-2,20 4-12,-5-1-6,3 3-7,0-2-26,4 0-25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2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51 166,'0'-6'26,"0"-5"-7,4 3-12,1-3-1,3 5-2,-2-1-2,2 5 1,0 1-1,0 1 0,-2 0-1,2 3 0,-8-3 1,7 15-2,-5-3 1,-1 0 0,-1 2-1,-3 3 1,-2-2-1,-4 3 0,1 0 0,-5 2 0,2-4 0,-1-2 0,2 2 0,5-5 0,2-1 0,0-3 0,6 1 0,1-5 0,4 0 0,5-2 0,-1 0 0,-1-1-2,5-2-3,-9-7-7,10 1-6,-7-2-5,0 1-11,1-5-31,2 3-20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2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0 188,'-7'4'22,"0"4"-2,-3 0-15,10 2-2,-5 0-1,3 2 0,-1 0-1,0 0 0,1 1-1,-3-2-1,4-2-2,1-9-4,-2 7-10,2-7-4,0 0-7,10-12-20,-2-2-33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3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19 167,'0'0'26,"7"-12"-6,4 11-6,-2-6-8,6 7-3,0 1 0,-1 6-1,0 1 0,-1 4-1,-5 0 0,-2 3 0,-3-1 0,-3 1 0,-4 2 0,-6-4-1,0 2 1,-5 2-1,4-3 0,-6 1 1,6 1-1,-2-2 0,4 3 0,2-6 0,6 1 0,-2-3-1,3-3 1,0-6 0,3 12 0,-3-12 0,11 5 0,-2-4 0,2-1 0,2 0 0,1 0-1,-1 0 0,1 0-3,-5-5-6,6 5-7,-5-4-5,0 4-7,-1-4-23,-1-3-39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6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19 90,'0'-14'55,"0"8"-24,0 6-18,0-9-4,0 9-2,0 0-2,0 0-1,0 0-1,0 10 0,0-3 0,0 6-1,0-2-1,3 4 1,-3 0-1,0 3 0,-3 4 0,-2-1 0,0 3-1,-5 5 1,5 0 0,-7 3-1,0-1 0,3-1 0,1 0 0,-2-1 0,5-5 0,3-2 0,2-4 0,0-1 1,2-3-2,5-5 1,2-2 0,4-1 1,-2-4-2,-1-2 2,0 0-1,1-5-1,-1-1 1,0-2 0,2-2-2,-1-1 0,3 2-3,-8-9-10,8 6-9,-3-2-6,-2 0-32,-2-1-24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6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26 116,'-12'-5'44,"0"1"-16,5-3-13,7 7-8,0 0-1,7-6-2,8 2 1,2 4-2,8 0-1,1 0 0,5 2 0,-1 0-1,0-2-1,-5 0 0,-2 0-2,-3-5-2,0 5-10,-12 0-8,-8 0-7,0 0-23,0 0-37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9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8 53,'0'0'66,"0"0"-25,6-8-26,-6 8-4,0 0-2,0 0-3,0 0-2,0 0-1,-10 7 0,1 1-1,4 0 0,-1 3-1,-1 3 0,5-1 0,-2 0 0,4-2 0,0 0 1,6-3-1,2 0-1,2 0 1,2-6-1,2-2 1,0-1 0,0-3-1,0-4 1,1 0-1,-3-3 1,1-1-1,-1 1 0,-3-1 0,3 1 0,-6 3 0,-6 8 1,8-9-1,-8 9 1,-3 4-1,-5 6 2,-1 4-1,-1 6 0,-1 2-1,-3 3 1,1-1-1,3 2 1,1-4-1,-1 1 0,6-6-1,0-2 1,-2-5-2,6 0 0,0-10-2,0 9-4,0-9-8,6-5-7,-6 5-12,14-14-34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0.1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19-1 142,'7'0'34,"-7"0"-11,3 6-15,2 4-3,-5-2 0,0 7-3,-3-3 1,1 4-1,-5-3-2,1 0 0,-1 1-2,-2-7-4,9 6-10,0-13-7,0 0-13,0 0-31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0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3 128 156,'0'0'30,"-3"-11"-10,1 3-14,2 8-1,3-15-2,7 7 0,-4-5-1,7 3 0,-5-1-1,4-2 0,-4 3 0,-1-3 1,0 4-1,-4 2 0,-3 7-1,0 0 1,0 0 0,0 7-1,0 6 1,-3 7-1,0 2 1,-1 6-1,0 1 1,1 2-1,3-1 0,-1-1 0,1-2 0,0-6 0,0-3 0,0-6 0,0-3 0,0-9 0,0 0 0,0 0 0,0 0 0,0 0-1,0 0 1,-6 0 0,6 0-1,-9-2-1,9 2-3,-12-6-7,12 6-9,0-7-7,0-5-20,8-4-40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2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5 119,'-6'-3'41,"6"3"-22,-8-2-6,8 2-3,0 0-4,0 0-1,0 0-1,0 0-2,1 4 2,8-1-3,3 1 1,2 2-1,0-2 0,3 2-1,-1 0 1,2 0 0,-1-1-1,-1-1 1,-5 3 0,-1-2-1,-10-5 0,9 13 0,-9-13 1,-6 15-2,-3-5 2,-2 0-1,-8 3 0,1 4 1,-3-5-1,0 4 1,0-4-1,1 2 0,2-3 0,3 0 0,7-4-1,-4-4 0,12-3-2,0 0-3,0 0-11,13 0-5,0-3-10,1-5-27,4 0-27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2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257 0 153,'0'0'31,"-1"6"-10,-9-4-15,10-2-1,-16 11-1,6-1 0,-4 0-2,0 1 0,-5 3 0,1 3 0,0 2-1,-5 2 0,-1-1-1,1 2 0,2-5 0,4 1-1,2-3-3,1-11-9,14-4-8,0 0-6,0 0-22,6-15-37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3.0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19 112,'6'-8'44,"-6"8"-16,0 0-18,0-10-2,0 10-2,0 0-2,-10-1-1,-1 1 0,4 0-1,-6 2 1,1 2-1,3 3-1,-3 0 0,-4 1 0,4 2 0,5-1-1,-4 4 0,6-1 0,0 0 1,0 0-1,5-2 0,0 1 0,10 2 0,-5-4 0,6 0 0,4-2 0,-5 0 0,5-3 1,1 2 0,-1-5-1,0 2 0,2-3 0,-2 0-2,-1 0 0,-5-8-4,6 7-11,-15 1-7,14-10-9,-14 10-32,2-12-18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4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40 116,'0'-10'43,"0"3"-16,0-4-16,0 11-4,0-12-1,0 12-1,0 0-2,0 0 1,0 5-1,0 7-1,0 5-1,0 5 1,0 2 0,0 5-1,0 2 0,-6 1 0,1 2-1,-1-2 1,-3-1-1,0 0 0,0-2 1,2-2-1,0-4 0,1-2 0,2-2 0,4-4 0,0-3 0,1-5 0,-1-7 0,15 5 0,-7-5 0,3-1 0,1-6 0,2-2-1,2 2-1,-2-7-2,7 8-7,-7-7-9,1 5-4,-3-5-14,-2 2-37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4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41 174,'-9'-6'23,"9"6"-5,-8-10-13,8 10-1,4-8-1,6 6 0,0-2 0,7 2-2,0 0 0,5-1 0,0 2-1,1 0 0,3 1-2,-4-2-2,2 2-6,-2 0-10,0 0-3,-3 0-14,-2 1-34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5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2 166,'0'0'25,"-1"-7"-6,1 7-13,-6 7-2,5 1 0,-6 3-1,5 6-1,-5-1-1,6 3 1,-3 0-1,4 1 1,0-8-1,2 2 0,4-6-1,5-3 1,4-5 0,-1-1-1,2-8 0,-1 2 0,1-4 0,-2 0 0,0 0 0,-4 0 0,-1 0 1,-5 5-1,-4 6 0,0 0 1,0 0-1,-2 4 1,-3 8-1,-4 6 0,2 2 0,0 5 1,-1 3-1,0-2 0,1-1-1,2 1 0,3-3-2,1-9-3,2 3-10,-1-17-6,9 7-6,-9-7-20,15-7-37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5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0 176,'0'0'23,"-3"12"-4,3-2-12,-4-3-3,-1 5-1,2 1-1,-4 0-1,2-2-1,-2 1 0,1-1-2,-1-6-4,7 5-8,0-10-6,0 0-6,3-8-20,5-1-32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6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19 162,'4'-7'27,"-4"7"-6,13-11-13,-5 11-2,-8 0-2,14 2 0,-14-2-2,15 13 0,-11-6 0,0 1-1,-2 2 0,-2-2 0,0 4 0,-2-1 0,-3 2-1,-1-1 0,-4 1 1,3 0-1,-3 3 0,0-2 0,1-3 0,4-2 0,0-1 0,3 0 0,2-8 0,0 9 0,0-9 0,11 2 0,-3 0 0,5-1 1,1-1-1,1 0-1,-1 2 0,-1-2-3,2 0-8,-5 0-8,0 0-4,-1-3-13,-4-4-35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6.8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39 145,'-11'0'32,"11"0"-10,-7 0-11,7 0-4,0 0 0,6-6-4,5 5 0,2-3 0,4 3-1,0-1 0,3 2 0,-2 0-1,-1 0 0,-3 0-1,-1 1 0,-3 1-1,-10-2-1,14 1-6,-14-1-10,2-4-3,-2-4-8,3 0-21,-3-1-34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7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45-1 164,'-8'0'26,"8"0"-5,-11 3-12,11 6-3,0 1 0,0 6-3,-1 0 0,1 6-1,-5 0 0,3 0-1,-3 0 0,1-2-2,-2-2-1,2-8-3,4 2-13,0-12-3,0 0-6,6 0-20,2-9-41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8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162 361 153,'0'0'29,"7"-14"-9,-7 14-13,3-16-1,-3 16-1,-3-15-1,3 15-1,-14-7-1,4 7 1,-4 2-1,0 9-1,-4 0 1,-3 8-1,3 3 0,1 5-1,-2-1 1,8 3-1,1-1 1,7-4-1,3-6 0,4 0 1,8-10-1,2-5 0,4-3 0,2-8 0,4-5 0,1-6 0,-1-4 1,-3-4-1,2-2-1,-3-4 1,-2-4 0,1-3 0,-4 0 0,-1-4 0,-4-3-1,2 1 1,-4 4 1,-1 3-1,0 10 0,-4 3 0,-3 12 0,0 14 1,0 0-1,-8 12 1,2 12-1,-2 1 1,0 5 0,1 3-1,2 1 1,-1 2 0,0 0 0,2-2-1,0 1 1,-2-2-1,2-2 1,0 2-1,-1-4 1,1-3-1,3-5 0,-1-2 0,2-6-1,0-2-1,0-3-1,0-8-6,0 0-9,0 0-3,4-13-7,-4 0-21,3-1-39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19 102,'0'0'47,"6"-8"-18,-6 8-14,7-9-5,-7 9-2,0 0-2,8-2-1,-8 2-1,0 0-1,0 8 0,-4 2-1,-3 2-1,-1-1 0,-2 4-1,2-3 1,-4 1-1,3 0 1,4-2-1,2-3 1,3-2-1,0-6 0,3 11 1,8-8-1,-4 1 1,6-3-1,-2 1 0,2-1 1,-2 0 0,-1 0-1,-1 0 0,-2-1 0,-7 0-1,11 0-1,-4 0-3,-4-5-10,6 0-5,1-3-4,2-3-14,1-3-31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0 184,'-14'9'22,"2"6"-2,-2-5-14,6 6-2,-2-1-1,4 1-1,-1 1 0,1 0-1,0-2 0,2 3-1,1-4 1,-4 0-1,4-1-2,-1-5-1,4 1-10,0-9-8,0 8-1,0-8-12,14-2-32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3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17 167,'0'0'25,"0"0"-9,0 0-9,16-3-3,-7 0 0,7 2-1,1 1-1,6-1-1,-5 1-2,0-1-2,0 1-12,-1 0-6,-4 0-8,-5-3-27,5-2-33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0 188,'-8'8'22,"2"-1"-3,0 5-15,1 1-1,-1 5 0,-1 1-2,-2 1 0,2 0-1,-1-3-1,2 1-2,-4-12-5,10-6-11,0 0-3,0 0-6,9-6-26,3-10-29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10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49 175,'0'-7'22,"0"-4"-2,0 11-14,11-13-1,-4 6-1,2 2-2,1 2 0,-3 1 0,4 2-1,-5 1 0,4 6 1,-10-7-2,13 15 1,-11-7 0,0 5 0,-1-2-1,-1 2 1,-3 0-1,-5 3 0,1-2 0,-3 3 1,-3-1-1,5-1 0,-7-4 0,5 3 0,0-3 0,5 0 0,2-3 0,3-8 0,0 0 0,0 0 0,0 7 0,0-7 0,3 0-1,-3 0 1,13 0 0,-6 0 0,3-1 0,1 1 0,3-2 0,-2 2 0,2 1 0,-3 0 0,2 0-2,-2-1-4,5 5-9,-5-4-6,-4 3-4,3-4-17,2-5-38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05.5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186 9 8,'0'0'27,"6"-2"0,-6 2-4,0 0 2,0 0-7,0 0-4,8 0-1,-8 0-3,0 0-1,0 0-2,0 0-1,0 0-1,0 0 0,0 0 0,0 0-2,0 0 0,0 0 0,0-4-1,0 4 0,0 0 0,0 0-1,-3-2 0,3 2 0,-8 0 1,8 0-2,-14 0 1,7 0-1,-5 1 0,-2-1 1,0 1-1,1 1 0,-1-1 1,0 2-1,-1-1 0,4 1 1,1 0-1,2-2 0,1 1 0,7-2 1,-10 6-1,10-6 0,0 0 0,-7 5 0,7-5 0,0 0 0,0 0 0,-8 9 0,8-9 0,-2 10 1,0 0-1,1 1 0,-2 6 0,3 2 1,-2 1-1,2 2 0,0-2 0,2 3 0,1-2 0,-2 1 1,2-2-1,-2-4 0,4 3 0,-4-2 1,1 3-1,-2-2 1,2-2-1,0 2 1,-2 1-1,1-2 1,-1-1-1,2 1 0,-2 1 0,4-4 0,-3 3 0,1 0 0,2-4 1,-3 5-1,1 1 0,1 1 0,-2-6 0,0 6 0,4-2 0,-2-2 0,-2 3 0,2-2 1,0-2-1,0-1 0,1 1 0,-1-2 0,1 2 0,-3-2 0,4 1 0,-3 0 0,-2-2 1,0 2-1,0-3 0,0 2 1,0-1-1,0 1 0,-2 0 0,-1-1 0,1-1 0,1 0 0,-1 1 0,0-2 0,0-2 0,1 1 0,-1-1 0,0 2 1,0-4-1,1 3 0,-1-1 0,2-1 0,-1 1 0,1-2 0,0-6 0,-3 10 0,3-10 0,0 7 0,0-7 1,-1 6-1,1-6 0,0 0 0,-3 9 0,3-9 0,-3 9 0,3-9 0,0 8 0,0-8 0,0 8-1,0-8 1,0 0 0,0 0 0,0 7 0,0-7 0,0 0 0,0 0 0,0 10 0,0-10 0,0 0 0,0 11 0,0-11 0,0 0 0,3 7 0,-3-7 0,0 0 0,0 0 0,0 0 0,0 0 0,0 0 0,0 0 0,0 0 0,0 0 0,7 0 0,-7 0 0,0 0 0,8 2 1,-8-2-1,12 0 0,-5 0 0,4 0 0,-2 0 0,2 0 0,0 0 0,-2 0 0,2-2 0,-1 2 0,0 0 0,0 0 1,0-2-1,-3 2 0,3-1 0,-1 1 0,-1 0 0,-1-3 0,-7 3 0,10-1 0,-10 1 0,10-4 0,-10 4 0,9-1 0,-9 1 0,0 0 0,7-5-1,-7 5-2,10 3-5,-10-3-6,7 0-9,-7 0-8,0 0-28,0 0-35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07.2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 27 65,'4'-11'64,"-4"11"-25,4-5-26,-4 5-2,0 0-3,0-11-3,0 11 0,0 0-3,0 0 1,0 0-1,3 8 0,-3-8-1,2 12 1,-1 0-1,0-1 0,1 5 1,2 0-2,-4 3 1,1 6 0,-1 5-1,0 0 1,-1 1-1,-3 2 1,1 1-1,0-2 0,-3 0 0,1-5 0,2-5 0,-1-4 0,2-2 0,2-2 0,0-6 1,0 0 0,0-8-1,7 6 0,-7-6 1,15 0-1,-7 0 0,1-3 1,2-1-1,-1-1 0,3 1 0,-5 1 0,4 0-1,-7-1 0,4 2-2,-9 2-2,13-3-8,-13 3-10,0 0-7,0-8-30,0 8-28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07.5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 42 151,'0'0'33,"-9"-7"-11,9 7-15,0 0-2,9-10 0,2 6-2,3 1-2,3 0 1,2 3-1,-1-1 1,2 1-2,-3-1 1,0-1-2,-2 1-1,-6-4-2,6 5-12,-15 0-7,8-5-9,-8 5-33,0 0-25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1.3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38 81,'0'0'59,"0"0"-27,0 0-20,-5-11-3,5 11-3,5-5-2,4 2-1,-2-4 0,4 4-1,1-2 0,-1 3 1,2 0-2,1 2 1,-1 0-1,0 6 1,-2 0 0,0 4-2,-4 1 1,-2 3 1,-1-1-1,-4 2 0,0 2 0,-6-3-1,-1 2 2,-1-1-1,-4-4-1,4 0 0,-4-4 0,1-1 0,4-2 1,-2 2-1,9-6 0,-8 3 0,8-3 0,0 0 0,0 0 0,0 0 0,0 0 0,0 0 0,0 0 0,6 6 0,-1-6 0,4 2 0,1-1 0,-2 0 0,5 2-1,0-3 0,-2 1-3,-2-2-8,6 0-9,-2-5-6,1 2-22,-1-6-35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2.0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27 1 100,'0'0'51,"0"0"-23,-7 4-13,7 5-9,0-9 0,0 14-1,-3-4-3,3 2 1,0 3-1,3-2 0,-3 0 0,0-1-1,0-1 0,0-1-2,-4 0 0,4-10-6,-7 3-12,7-3-6,-10 0-15,10 0-34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2.5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0 102 157,'0'0'29,"11"-12"-9,-11 0-15,10 3 0,-4-5-3,2 5 0,-2-5 1,2 6-2,-2-3 0,-6 11 0,6-13 0,-6 13-1,0 0 1,0 0-1,0 0 1,3 11-1,-3 1 1,0 1 0,0 4 0,0 2-1,1 2 1,-1 1-1,1-4 1,2 0-1,-3-1 0,2-4 0,-1-2 0,-1-3 0,0-8 0,1 10 0,-1-10 0,0 0 0,0 0-1,0 0-2,0 0-5,-2 4-12,2-4-4,-2-6-14,2-3-35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3.3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8 106,'0'0'50,"-4"-8"-22,4 8-18,0 0-2,0 0-2,0 0-2,4-3 0,1 4-2,4 2 0,4 4 1,-2-3-1,3 5-1,5-3 0,-2 4 0,0-2 0,4 2-1,-1 1 1,-3-5-1,-3 2 0,1-1 0,-3-2 0,-6 0 1,-6-5-1,10 10 0,-10-10 1,0 9-1,0-9 0,-3 12 1,-7-3-1,6 1 1,-9 2-1,2-1 1,-3 6-1,-1-3 1,0 3-1,-2 0 1,1-1-1,0-2 1,2-1-1,1-3 1,3-2-1,5 0 1,5-8-2,-12 2-3,12-2-6,0 0-11,0 0-5,6-9-15,-2 0-39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8:13.9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4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0 151,'0'0'30,"0"0"-12,0 0-11,0 0 0,0 0-2,0 10-1,-2 4-2,-1-1 0,-6 8-1,6 0 0,-2 2 0,-3 6 0,3 1 0,2 1 0,-6-3 0,6 1-1,0-4 1,-2-3-1,2-7 0,3-4-1,0-11-1,0 0-2,9 2-10,-2-12-7,5-5-6,-1-5-22,-6-3-34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4.7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203 21 79,'4'-6'39,"-4"6"-13,0 0-8,2-8-6,-2 8-4,0 0-2,0 0-1,0 0-1,0 0-1,2-7 0,-2 7 0,0 0-2,0 0 1,0 0 0,-7 1-1,7-1 0,-11 9 1,2-2-1,0 4 1,-7 1-1,2 4 0,-6-1 1,1 2-1,1 1 0,1-2 0,-2-1-2,5-1 1,4-3-1,-4-5-3,14 3-11,0-9-6,-13 1-11,13-1-27,-1-7-25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6.5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65 7 62,'0'0'61,"0"-7"-23,0 7-21,0 0-6,-3-2-3,3 2-2,-3 7-2,3 3 0,-5-1-1,5 6-1,0 1 0,0 7 0,-2 3 1,2 6-2,-3 1 0,2 5 0,-2-2 0,-4 3 0,3 1-1,0-6 1,-6-3-1,5-4 1,-2-3 0,3-5-1,3-2 1,-1-4 0,2-5-1,0-8 0,2 9 0,-2-9 0,14 0 0,-4 0 1,1-6-1,3 0 0,2-1 0,1-3-1,-1 1-2,-2-4 0,3 6-11,-9-3-6,1 1-7,-5 0-20,-1-3-32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6.8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55 172,'-11'-6'25,"11"6"-5,-7-13-15,7 13-2,7-12-1,6 10 0,7-2-1,-1-1-1,3 1 1,5 2 0,0 0-2,-2 0 0,-2 2-2,0-3-8,-3 3-8,-2 0-6,-1 0-16,-8 2-35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7.3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5 136 156,'0'0'29,"-6"6"-8,6-6-10,0 0-6,0-10-1,6 1-2,2-1-1,-2-3 0,2-1 0,4 0 0,-5-3-2,3 3 2,-3 1-1,1 2 0,-5 1 1,-3 10-1,9-7 0,-9 7 1,0 7-1,0 8 1,-3 0-1,-1 4 1,-1 3 0,4 2 0,-3 2-1,-2-1 1,3-2 0,2-1-1,-1-1 0,1-5-1,-3-1-1,4-15-2,0 17-9,0-17-7,0 0-5,0 0-15,7-3-33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7.6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39 1 172,'0'0'24,"0"0"-4,3 11-17,-1-4 2,-2 0-2,0 2-2,-3 2 0,0 1 0,-4 1 0,1 1-1,-3-2-2,3-4-1,3 4-8,3-12-8,-7 7-6,7-7-15,3-7-34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8.0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0 131 178,'0'0'23,"-2"-7"-5,2 7-14,7-17-1,-1 7-1,5-2-1,1-1-1,-5-2 1,4 3-1,1-3 1,-7 4 0,4-1-1,-6 5 1,-3 7-1,0 0 1,0 0-1,0 0 0,0 11 1,-3 4 0,-4 3-1,2 2 1,-3 6 0,2-1 0,2 2 0,-3 1-1,4-2 0,-1 1 1,-2-4-1,5-4 0,1-1-2,-2-12-2,5 2-12,-3-8-4,6-5-6,-6-3-18,0-7-40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9.4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43 60,'0'0'58,"0"0"-27,0 0-11,0-4-8,0 4-3,0 0-2,0 0-2,0 0-1,12 0 0,-12 0 0,18 0-1,-4 0-1,5 0 1,3 0-1,0-1-1,2-2 0,-4 2 0,3 0-1,-8-2 0,-2 1-1,-7-4-2,2 6-6,-8 0-10,0-8-6,0 8-14,-8-13-30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19.7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0 150,'-4'12'31,"4"-1"-9,0 7-14,0-3-2,3 9 0,-2-1-3,5 4 0,-3-2-2,-2-3 0,2 0-2,0-8-4,4-2-14,-7-12-3,7 8-10,-7-8-30,14-12-28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0.8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122 391 85,'6'-10'50,"-5"1"-24,-1 9-10,4-16-5,0 7-3,-4-2-2,6 3-1,-6-5 0,-1 7-2,-8-4 0,4 5-1,-7 2 1,-2 4-2,0 8 0,-2 6 1,2 6-2,0 4 1,0 4 0,1 4 0,3-2-1,4-4 2,6-2-2,0-6 0,10-8 1,0-3-1,8-8 0,1-7 1,2-8-1,3-5 0,3-7 0,-7-5-1,4-6 1,-4-7 0,0-2 0,-8-3 0,-1 2-1,-1-3 1,-7 6 0,1 3 0,-4 11 0,0 7 0,0 8 0,-4 9 0,4 7 1,-15 6-1,10 11 1,-2 3-1,2 5 1,3 6 0,-4 7 0,6 2 0,-2 5-1,2 2 1,0-2 0,0 0 0,-1-1-1,-2-6 0,2-5 1,-2-6-1,-1-7 0,1-6 1,1-3-2,2-11 1,0 7-3,0-7-1,10-4-8,-7-6-9,3 1-5,2-1-15,0-2-34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1.2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-1 185 157,'0'0'29,"0"0"-8,0 0-12,0-9-5,4-2 1,7 1-2,-5-5-2,5 0 2,2-5-2,1 1-1,-2-2 1,-4 0 0,2 3-1,-4 2 1,1 6-1,-7 10 1,0 0-1,1 6 1,-1 8 0,-7 9-1,3 1 1,0 5 0,-5 0 0,5 4-1,0-4 0,-5 0 1,5-3-1,-3-3-1,4-3 0,0-6-1,3-4-4,0-10-9,0 0-6,7-4-6,5-4-19,-1-5-35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3.2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44 142,'0'0'33,"-3"-8"-11,3 8-15,9-8-2,1 7-1,-2-1 0,6 2-2,-1-2-1,4 1 1,-1 1-1,5 0-1,-4 0 0,0-2 0,2 1-4,-5-2-10,7 1-7,-7-2-10,1-2-26,-3 1-29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4.7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19 126,'-11'-6'39,"11"6"-14,0 0-14,0 0-3,11-9-2,4 9-2,0-1 0,8 1-2,-2-1 0,9 1 0,-7 0-1,5 0 1,-8 0-1,0 0 0,-5 0-1,-2 0-1,-8 4-2,-5-4-2,0 0-15,0 0-2,0 12-10,-7-4-31,-6 2-25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1.5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47 0 171,'-6'7'25,"6"-7"-5,-3 12-14,2-5-2,-1 4-1,1 0 0,0 3-1,-6-3-1,4 5-1,-2-3 0,-2 0 0,3-2-2,-4-4-4,8 0-11,0-7-5,0 0-7,4-7-26,3-4-31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2.0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5 197 170,'-6'-2'25,"6"2"-8,0-7-13,0 7 0,8-14 0,2 2-3,-4 0 1,4-2-1,3-3 0,-8-1-1,5-2 1,2-3-1,-8 4 1,2 3 0,-2 3-1,-1 3 1,-3 10-1,0 0 1,0 15 0,-7 4-1,4 5 1,-1 2 0,-5 4-1,3 3 0,1-3 1,-1 0-1,3-4 1,0-2-1,-2-5 0,3-3 0,2-5-1,0-11-1,7 11-5,-7-11-10,3-7-5,-3-1-8,3-4-30,-2-3-30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8:27.6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8.69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66 9 104,'0'-9'51,"0"9"-22,0 0-19,0 0-2,-7 2-2,6 10-1,-4 2-2,0 2-1,1 3 0,3 4 0,-5 2 0,2 0-1,-1 1 0,1 3-1,-3 0 1,4-1 0,-1 0 0,1-1 0,-1-1-1,2-3 0,2-3 1,2-3 0,5-6-1,4-3 1,5-3-1,5-4 0,-4-1 0,6-1 0,-4-3 0,3-2 0,-3-1-3,-6-3-1,3 4-11,-9-6-6,0-1-8,-7-2-26,0 1-31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8.9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13 142,'-13'0'35,"13"0"-12,-8-4-16,8 4-1,8-3-1,6 3-1,3-1-2,6 0 0,1 0-1,3 1-1,2-1 0,-2 1-3,4 0-6,-7 0-11,0-1-6,-4 0-19,0 1-34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9.48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6 102 152,'-5'6'31,"5"-6"-9,0 0-16,0-6 0,0 6-1,9-15-3,-2 6 0,0-2-1,3-1 0,-4-1 0,4-1 0,-6 3 0,3 3 0,-4-1 0,-3 9-1,0 0 1,0 0-1,0 5 1,0 10 0,-4 3-1,-2 2 1,2 5-1,1 0 0,0-1 0,-1 0 0,2-4 1,2-4-1,0-2-1,0-6 0,0-8-1,0 0-3,9 7-9,-9-7-8,8-4-7,-8 4-21,12-12-39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29.7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 0 170,'0'0'26,"-6"5"-6,6-5-14,-1 11-3,1 0-1,0-1 0,0 3 0,-2 1-1,1 0 0,-2 0-1,0-4 0,-2 1-1,5-11-3,-7 18-8,7-18-8,0 0-7,0 0-18,0-6-34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0.1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8 169 160,'-6'-7'29,"6"7"-8,-1-8-13,-1-1-4,2 9 0,9-14-2,-2 4-1,3-2 1,-3 0-1,3-4 0,-2 0 0,0 0 0,-1 2-1,-3-1 1,0 5 0,-2 0-1,-2 10 1,0 0-1,0 0 1,2 17-1,-2 0 0,0 4 0,-2 2 0,0 3 0,1 1 1,-1-4-1,1-3 0,1-3 0,0-3-1,0-2-2,0-12-7,0 0-10,3 0-5,2-5-12,1-8-40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1.0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 4 128,'-10'-3'39,"10"3"-14,0 0-17,-8-1-1,8 1-2,0 0-1,0 0-1,0 0 0,10 3-1,0-1-1,2 2 0,4-1 0,1 0 0,0 1-1,3-2 0,-2 1 1,-3-2-1,-3 2 0,-4 1 1,-8-4-1,10 13 0,-10-6 1,0 3 0,-9 1-1,3 1 1,-6 1 0,-3-1-1,1 1 1,-2 0-1,1-2 1,-1-1-1,2-1 0,0-4-1,4 1 0,3-3-3,7-3-6,0 0-10,0 0-5,0 0-15,15-3-33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1.3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272 3 169,'0'-7'25,"0"7"-4,-12 0-16,12 0 0,-14 7-2,9 2 0,-8 4-1,-1 1-1,-3 5 0,-5 2 0,-1-2 0,-4 3-1,-1-1-1,-2-3 0,6 3-3,3-10-10,4 0-7,7-7-6,10-4-21,3-5-38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5.0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29 164,'11'6'27,"1"-6"-7,4-2-15,3-5-1,2 1 0,7-2-1,-1 3-2,2 0 1,3 5-1,-8-3 0,3 3-2,-9 0-2,-6 0-8,-4 3-10,-8-3-5,0 0-18,0 0-42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2.36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44 11 152,'0'0'31,"-3"-11"-10,3 11-13,0 0-2,0 0-1,0 0-1,3 5-1,-3 4-1,4 8 0,-3-1-1,-1 7 0,0 3-1,0 5 1,-1-3-1,-6 4 1,1-1-1,-4 0 0,5-3 0,-4-1 0,3-5 0,2-3 0,3-5 0,1-2 0,0-5 0,7-4 0,4-3 0,1-2 0,5-4-2,-5-4 1,8-1-3,-4-5-3,4 4-10,-3-6-6,-3 5-10,-7-4-28,0 3-26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2.59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22 163,'-13'0'27,"13"0"-6,-4-2-16,4 2-1,7-5 1,7 1-3,5 0 0,0 1-1,1 1-1,4 0 0,-2 2-3,0 0-8,0 0-9,-1 0-5,-5 0-17,2 0-34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4.5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44 72,'-5'-8'59,"5"8"-22,-3-7-20,3 7-6,0-9-3,0 9-2,3-8-2,-3 8-1,8-7 0,2 6 0,-4-3-1,4 4-1,0 0 0,-2 5 0,3 1 0,-2 0-1,-3 5 1,-1 1-1,-3 1 1,-2-1 0,0 4-1,-6 1 0,-4-1 0,2 1 1,-5 1-1,-1-7 0,-1 2 0,4-3 0,3-2 0,2 0 1,6-8-1,-2 7 0,2-7 1,8 3-1,0-2 0,5-1 1,0 0-1,1 0 0,0-1 0,-1 0 0,-3-1-1,1 1-1,3 0-3,-2-4-10,2 2-6,-1-2-6,1-2-20,0 0-36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34.7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74 0 174,'0'0'25,"-7"13"-6,7-13-12,-11 12-3,8-5-1,-2 4-1,0-2 0,2 3-1,-3-2-1,1 2 1,0-4-2,-5 0-1,6 0-3,-6-6-9,10-2-7,0 0-6,0 0-18,0-9-38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3.69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0 105 100,'0'0'49,"0"0"-20,0 0-19,0 0-1,-2-3-2,2 3-3,0 0 0,10-10 0,-9 2-2,-1 8 0,13-14 1,-10 5-2,3-3 0,1 3 0,-3-2 1,3-1-2,-2 5 1,-5 7 0,2-14 1,-2 14-2,0 0 1,0 0 0,0 4-1,-1 6 1,0 5 0,-2 3-1,-3 3 0,5 4 1,-2-1-1,1 1 0,1-3 0,1 0 0,0-4 0,0-5 1,0-1-1,0-12-1,0 9 0,0-9-1,0 0-7,3-5-9,0-1-5,2-6-10,0-1-33,-4-1-19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6.0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14 43,'0'0'61,"-5"3"-19,5-3-21,0 0-7,0 0-5,0 0-2,0 0-1,0 0-2,0 0-1,0 0 0,5 4-1,4-3 0,2-1 0,-1 0 1,9-2-2,-4 1 1,2-2-1,0 1 0,-1-2 0,1 3-1,-1 0 1,-2-1-1,-3 2 0,-1-2 0,-10 2 0,9-1 0,-9 1-2,0 0 0,0 0-3,0 0-9,0 0-8,-7 0-7,7 0-28,-13-4-23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6.3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6 155,'-10'-6'28,"10"6"-7,0 0-14,-5 11-2,4-2-1,1 6 0,-1-1-1,1 7-2,-3 0 1,-2 2-1,3 0 0,0-2 0,-1-2-1,2-3 0,0 0-4,1-16-9,-8 9-7,8-9-5,0-7-18,3-5-40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8:46.7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7.7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135 331 102,'0'0'48,"5"-6"-20,-5 6-16,0-7-5,0 7-2,2-11-1,-2 11 0,4-14-2,-4 14 0,0-13 0,0 13 0,-8-11-1,8 11 2,-8-5-2,8 5 0,-11-2 0,11 2 0,-14 2-1,4 3 1,4 4-1,-4 2 0,-1 1 1,2 4-1,-3 1 0,-1 4 0,1-4 0,5-1 1,-3 0-1,8-2 0,0-3 0,2-2 0,0-9 0,6 8 0,5-7 0,-4-1 0,3-1 0,2-4 0,0-2 0,-3-2 0,4-1 0,1-5 0,0 1 1,0-4-1,5-3-1,1-4 1,-3-1 0,0-5 1,0-3-2,-2-1 2,0-4-1,-3 3 0,-2 1 0,-7 6 1,0 4 0,-3 6-1,-1 9 1,1 10-1,-13-3 1,7 7 0,-2 10-1,3 4 1,0 6-1,-2 4 1,4 2-1,1 4 1,-1 4-1,-1 0 0,3-2 0,1-3 1,-2-2-2,2 0 1,0-6 0,0-2 1,0-4-1,0-5 0,0 0-1,0-7 0,0 2-2,0-9-6,0 0-9,0 0-5,3-8-10,-3 0-33,7-2-19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8.3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35 132,'0'0'37,"0"-10"-12,0 1-16,0 9-2,7-6-1,0 4-2,-7 2 1,20-6-3,-15 5 0,7 1 0,-1 1 0,-2 3-1,-1 1-1,-5 2 1,0 0 0,-3 5-1,-2-1 1,-2 4-1,-7 1 0,-4 1 1,1 1-1,0-1 0,0 0 0,3-2 0,2-2 0,0-4 0,7-1 0,2-8 0,2 9 0,7-8 0,-2 1 0,4-2 0,4 0 0,-3-2 0,3 2 0,-3-5-1,-3 3-1,2-5-3,4 6-9,-4-6-6,0 2-7,-2-3-19,2 2-37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6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19 79,'0'0'55,"-15"-8"-20,9 2-20,6 6-4,-10-5-4,10 5-1,0 0-2,0 0 0,0 5-1,10 5 1,-2 2-2,8 4 0,1 2 0,3 2-1,6 3 1,-3 0-1,7 2 0,-9-2 0,4-2-1,-2-4 1,-6 0-1,-6-7 1,-1 1-1,-3-3-1,-7-8 0,6 7-2,-6-7-5,0 0-11,0 0-5,0-5-9,0-3-34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8.5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42 0 176,'0'0'24,"0"0"-4,0 0-15,1 7-1,0 2-1,-1 0-1,0 4-1,-2 0 0,-6 1 0,4-2-1,-4-1 0,3 2-1,0-5-1,-1 0-3,0-6-5,6-2-10,0 0-6,5 0-15,5-7-38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8:48.9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3 151 160,'-3'-7'28,"3"7"-7,-1-13-13,1 13-2,1-10-3,-1 10 0,9-13-1,-5 6 0,5-3 0,-5-2-1,3-2-1,-1 0 1,1-1 0,-1 4-1,-3-1 1,2 4 0,-5 8-1,6-6 0,-6 6 1,0 6-1,0 6 1,-1 3-1,-1 2 0,-3 4 1,0 3-1,4 2 0,-2-2 0,-3-1 1,4 0-1,0-5 0,1-2 0,1-5 0,0 0 0,0-11-1,0 9-2,0-9-4,0 0-10,5-3-5,-5 3-9,0-10-28,0 2-35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51.47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29 16 50,'0'0'40,"-9"0"-9,9 0-8,0 0-8,0 0-5,-7 8-1,7-8-3,0 0 0,0 6-2,0-6-1,0 0-1,0 0 1,0 0-2,0 0 1,8 2-1,-8-2 1,0 0-1,0 0 0,0 0 0,0 0 0,0 0 0,0 0-1,0 0 2,0 0-2,0 0 1,0 0-1,-4 10 1,4-10-1,0 10 1,0-10 0,0 7-1,0-7 1,4 0 1,-4 0-1,12-7 0,-8-2-1,0 0 1,-2 2-1,-2-3 1,0 3-1,0 7 1,-12-9-1,4 8 0,-1 1 0,2 3-1,7-3-2,-8 13-2,12-1-9,-4-12-9,16 11-10,-2-5-27,6-6-25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52.0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131 5 110,'-9'-2'45,"2"2"-18,7 0-16,-17 3-4,10 4-2,-3-4-1,4 3-1,6-6-2,-11 9 1,11-9-1,0 0 1,0 0-1,0 0-1,7 3 1,0-3 1,0-5-2,-7 5 1,9-11-1,-9 11 1,1-10-1,-1 10 1,-8-6-1,-2 4 1,-3 2-1,0 0 1,-1 2 0,4-1-2,0 4 2,0 0-1,10-5 0,-8 4 0,8-4-1,0 0 0,0 0-1,0 0-4,10 3-12,1-3-6,3-2-12,2-1-30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9:52.52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24 131,'0'0'36,"2"-8"-13,-2 8-14,0 0-3,0 0-1,0-9-2,0 9 0,0 0 0,0 0 0,-10 3-1,10-3-1,-6 11 0,2-5 0,1 2 0,3-8 0,0 10 0,0-10-1,8 4 1,-2-4 0,3-2 0,0-3-1,-1-2 0,1-1 1,-6 1-1,0-3 0,-3 10 0,-1-9 1,-6 8-2,-3 1 2,-4 2-1,-1 5-2,4 6-5,-2-5-13,9 0-2,4-8-13,0 0-35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10:32.57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 0 38,'0'0'58,"0"0"-12,0 0-26,0 0-4,0 0-6,0 0-2,0 0-4,0 0 1,0 0-2,0 0 0,10 0-2,-10 0 2,0 0-2,10 7 1,-10-7-1,0 0 2,8 10-2,-8-10 0,3 15 0,1-5 0,-4 3 0,0 0 0,0 3-1,-1 1 1,-5-3-1,2 3 0,-4-2 1,0-2-1,0 0-1,-1-6 1,9-7-2,-14 8-3,14-8-14,0 0-3,-1-5-9,2-4-27,5-6-24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10:33.78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14 43,'0'0'53,"0"0"-14,0 0-22,0 0-4,0 0-3,0 0-4,0 0 0,0-9-2,0 9 0,0 0 0,0 0-1,0 0 0,0 0-1,0 0-1,0 0 1,0 0 0,4-5-1,-4 5 0,0 0 0,0 0-1,0 0 1,0 0-1,0 0 0,0 0 0,0 0 0,0 0 1,0 0-1,0 0 0,0 0 0,0 0 0,0 0 0,0 0 0,0 0 0,0 0 0,0 0 0,0 0 0,0 0 0,0 0 0,0 0 0,0 0 0,0 0-1,0 0 2,0 0-1,0 0 0,0 0 1,0 0-1,0 0 1,0 4-1,0-4 1,0 0 1,3 11-2,-3-11 1,5 8-1,-5-8 1,7 16-1,-3-8 1,0 1-1,3 1 0,0-2 1,-1 3-1,3-3 0,-5-1 1,2 2-1,1-3 0,-7-6 0,5 10 0,-2-2 0,-3-8 0,9 11 1,-9-11-1,8 12 0,-8-12 0,6 9 0,-6-9 0,4 7 0,-4-7 0,0 0 0,0 0-2,0 0 0,9 5-7,-9-5-9,0 0-6,0-9-12,0 3-29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10:34.15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148 0 150,'0'0'28,"0"0"-9,0 0-14,0 0-1,0 0 0,-4-5-1,4 5-1,0 0 0,-12 10-1,5-4 0,0 5 0,0 1 1,-3-1-1,-1 2 0,2 2-1,-4-5 1,2 7-1,0-4 1,-1 2-1,5-2 0,-3-1 0,3-3-1,-1-2-1,6 1-5,2-8-12,0 0-3,0 0-13,0-10-31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2 45,'0'0'49,"0"0"-12,0 0-15,0 0-7,0 0-6,-2 9-3,2 0-2,-7 3-1,7 3-1,-2 1 0,2 5-1,-2 0 0,0 9 0,-1-3 1,1 3-1,-2-1-1,-2 6 2,1-9-2,1 2 1,0 0 0,-5-9-1,9-3 1,-2-4-1,2-12 0,-2 12 1,2-12-1,0 0 0,0 0 0,0-5 0,0-3 0,4-3 0,-4-3 1,9-1-1,-5-5 0,2 3 0,3-3 0,-3 1 0,3 1 0,0 0 0,-1 3-1,3-2 2,-2 4-1,-1 0 0,3 3 0,-11 10 0,17-15 0,-17 15 1,11-9-1,-11 9 1,13 2 0,-7 8 0,-1 2 0,-3 4-1,0 2 1,4 4-1,-6-2 1,0 3 0,0-1-1,0-2 0,0-1 0,0-2 1,0-6-1,0 1 0,0-12 0,0 0 1,0 0-1,0 0 0,3-10 0,3-3 0,0-6 0,5-1 0,-1-7-1,5 4 1,2-3 0,-4 2 1,7 2-2,-3 3 2,0 3-1,-6 6 0,4 2 1,-7 7-1,-8 1 0,18 8 0,-16 2 1,0 3-1,-2 7 0,6-5 0,-3 7 1,-1-6-1,-2 3 2,2-1-2,-2 0 0,2-1 1,-2-5-1,2 1 1,-2 1-1,2-6 0,-2-8 0,0 12 0,0-12 0,0 0-1,0 0-2,0 0-2,0 0-12,0 0-5,0 0-12,9-7-27,-3-3-20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0 126,'0'0'38,"2"11"-15,-2-11-14,0 9-4,0-9 0,0 10-2,0-10-1,5 17 0,-5-17-1,2 15 0,-2-15 0,0 13-1,0-13-2,0 10-2,0-10-5,0 0-11,0 0-8,0-7-23,2-4-21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7.1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237 21 135,'0'-12'36,"0"12"-13,-1-9-12,1 9-4,0 0-1,-9 12-1,4-1-2,-6 9-1,-2 2 0,1 4 1,-8 2-2,0 3 0,-3 1 0,3-2-1,-1 1 1,1-1-1,0-3 0,9-7 0,-2-1 0,1-4 0,7-3-2,5-12-1,0 9-7,0-9-10,13-3-4,-3-6-13,7-1-32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15 116,'-5'-9'41,"5"9"-17,0 0-11,0 0-8,0 0-2,-2-11-2,2 11-1,0 0-3,0 0-9,0 0-9,0 0-14,7 9-21,-7-9-15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74,'0'0'55,"0"0"-20,0 0-19,4 13-6,-4-13-3,0 21-1,0-14-2,0 5-1,0 2-2,0 1 1,0-5-2,0 0 2,0-10-2,-2 17 0,2-17 0,0 0 1,0 0-1,0 0 0,6-17 0,1 5 1,-1-1-1,3-7-1,-1 3 1,3-3 1,2 1-2,-2 3 2,1 2-2,-2 4 1,1 7 0,0-1 1,-11 4-1,15 0 0,-15 0 0,10 12 1,-1-1-1,-7 0 0,2 2 0,-1 3 1,-1-3-1,4 2 0,-4 0 0,0 2 0,-2-4 0,3-1 1,-3 3-1,0-5-1,0 2 1,0-12-3,0 25-6,0-25-10,0 17-6,0-17-20,0 13-30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7 48,'0'0'35,"0"-9"-8,0 9-8,0 0-4,0 0-6,0 0 0,-13 0-2,13 0-1,0 0-2,-13 7 1,13-7-3,-10 7 1,10-7 0,-15 19-1,8-5-1,3-1 0,-5 2 0,5 5 1,0 0-2,0 1 1,1-2-1,3 2 1,0-2 0,0 0-1,3-6 0,-1-1 0,4 0 1,-6-12-1,15 11 0,-15-11 1,13 0 0,0 0-1,-5-4 1,5 2-1,-4-8 1,4 3-1,-13 7 0,17-14 0,-17 14 1,10-8-1,-10 8 0,0 0 0,0 0 0,11 5 0,-11-5 1,2 18-1,-2-18 1,7 18-1,-7-18 1,19 19-1,-4-14 0,-1-5 1,10 2-1,-7-2 0,4-5 1,0-4-1,-1-3 1,-1 0 0,-2-6-1,-2 7 1,-4-9-1,-1 5 1,-3-3 0,-3 2 0,-4 3-1,0-2 1,-8 3-1,-1 0 0,0 6 0,-3-2 0,3 3-2,-4-2-1,13 7-7,-8 0-9,8 0-7,0 0-20,0 0-28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150 17 90,'0'0'50,"0"0"-21,2 13-17,-2-13-5,0 24 1,-2-10-4,2-1-1,-2 2-2,2 0 1,0-2-2,0-1 0,0-12 0,0 13 1,0-13-1,0 0 0,0 0 0,0 0 0,0 0-1,-4-8 1,4 8 0,-13-19-1,4 9 0,-1 2 0,-3-3 1,-2-3 0,-2 3 0,0-2 0,4 2 0,0 0 1,2 5 0,11 6 0,-13-13 0,13 13 1,0 0-1,0 0 1,0 0-1,7 0 1,-7 0-1,21-2 1,-8 2-1,4 0 0,2-3 1,-2 3-2,5-4 1,1 1-1,-8 3 1,4-2-2,-1 2 1,-6 0-3,-1 0-1,-11 0-10,19 0-7,-19 0-9,15 9-23,-15-9-25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98,'-13'0'48,"13"0"-19,-8 0-17,8 0-3,0 0-3,0 0-1,0 0-2,0 7-1,0-7 1,8 12-2,-8-12 1,19 20-1,-6-8 0,2 2-1,0 1 0,4 2 2,-6 1-2,1-3 0,3 2 0,-2-2 0,-4 1 1,-3-1-1,1-5 0,-9-10 0,10 17 0,-10-17-1,11 10 1,-11-10-3,0 0-2,0 0-9,6-8-8,-6 8-8,7-19-26,-7 4-21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333 1 121,'0'0'39,"0"0"-15,-8-5-13,-5 5-4,7 11-1,-9-1-2,2 9-1,-11-2-1,3 7 0,-5-1-1,0 5 1,-3-6-2,1 2 0,2 2 0,0-7 0,7 3-4,0-11-8,4 4-8,6-8-6,9-7-20,-10 3-33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20 28,'0'0'48,"0"0"-6,13-2-18,-13 2-6,0 0-8,0 0-2,0 0-2,-4-12-2,4 12 0,0 0-1,-11-5-1,11 5 0,-13 0-1,0 0 1,13 0-2,-20 2 1,12 3-1,-5 2 1,4 1 0,-4 1-1,4 2 0,3-1 0,-3 2 1,5-5-1,2 7 1,2 0-1,0-4 0,0 3 0,6 2 1,5 0-1,-2 3 1,1-3 0,1 1-1,2 1 1,-4 0-1,-2-4 1,3 4 0,-7-7 1,1 0-1,-4 0 0,0-10 0,0 15 0,0-15 0,-11 8 1,11-8-2,-15 8 1,15-8-1,-20 4 0,20-4 1,-17 1-1,17-1 0,-13 0-1,13 0 0,0 0-3,-11-6-1,11 6-12,2-10-6,-2 10-12,18-8-29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2 140,'0'12'31,"0"-12"-10,-8 15-16,5-7 0,3-8-3,-6 13-1,6-13 0,0 0-3,0 12-5,0-12-12,6-7-9,-1-5-22,10-4-17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0 134,'0'0'34,"0"0"-16,-4 0-9,4 12-2,0-12-2,-9 21-1,7-2-1,2 4-1,-6 0-1,4 7 0,0-2 0,2 2 0,-3 0-1,3 0 2,-2-2-2,0-2 0,2 0 0,0-7 0,0 2 1,2-6-1,0-1 0,3-4 0,-5-10 0,10 17 0,-10-17 0,13 4 0,-13-4 0,15 0 0,-15 0-1,17-7-2,-8 2-1,-5-10-5,7 6-11,-2-2-7,-1-2-20,-3 1-27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15 132,'-13'-4'37,"13"4"-15,0 0-14,0 0-2,0 0-2,0 0-1,0 0 0,8-10-2,1 10-1,4 0 1,0-1-1,2 1 0,5 0-1,-3 0-2,-2 6-3,3-4-11,-1 1-7,0 1-14,-2 0-30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7.5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0 140,'0'0'35,"7"12"-12,-7-12-13,0 13-3,-3-7 0,3 6-3,-4 2-2,1 2 0,1 0 0,2 1-1,0-3 0,2 0-1,5-3 1,-4 0-1,-3-11-1,15 7-1,-4-5-4,-2-4-13,5-8-4,-2-7-9,5-3-28,-8-4-27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1 137,'0'0'33,"-6"10"-10,6-10-16,0 0-2,0 0-1,-7 12-2,7-12 0,-2 14-1,2-14 0,0 9 0,0-9 0,0 0-1,0 0 1,0 0-1,0 0 0,0 0 1,9 0-2,-9 0 0,0 0-5,0 0-12,0 0-6,0 0-13,4-5-30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33,'0'0'36,"0"0"-7,0 0-6,0 0-7,0 0-5,0 0-1,0 0-3,0 0-1,7 6-1,-7-6 0,0 0-2,0 0 0,0 0-1,0 0 1,0 0-2,0 0 2,0 0-2,12-5 1,-12 5-1,0 0 1,0 0-1,7-10 1,-7 10-1,0 0 0,0 0-1,0 0 0,0 0 0,0 0-1,0 0-4,0 0-12,4 7-7,-4-7-15,5 10-25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45,'0'0'53,"0"0"-17,0 0-18,0 0-7,0 0-5,0 0-2,0 0-2,0 0-1,0 0 1,0 0-1,0 0 1,4-6 1,-4 6-1,0 0 0,0 0 0,0 0 0,0 0 1,0 0-2,0 0 1,0 0-1,6 5 0,-6-5 0,2 12 0,-2-12 1,2 7-1,-2-7 1,0 0-1,0 0 0,0 0 0,0 0 0,7-4 0,-7 4 0,0-9-1,0 9 0,0 0 1,0 0-2,0-7 0,0 7-2,0 0-6,0 0-11,0 0-9,0 0-20,0 0-25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6-2 0,'-6'6'43,"6"-6"-26,0 0-5,0 7-17,0-7-24,0 0-6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583 33 8,'0'0'22,"14"-6"1,-14 6-7,0 0 0,0 0-1,0 0-3,14-7-1,-14 7-2,0 0 0,0 0 0,0 0-3,17 0-1,-17 0 0,0 0-2,11-2 0,-11 2 0,0 0 0,17-13-1,-17 13 0,0 0 1,0 0 0,0 0-1,0 0 0,0 0 1,0 0-1,0 0 0,0 0 0,-8-5-1,8 5 0,-20 0 1,3 0-1,-3 0-1,0 0 1,1 0-1,-10 5 1,1 3 0,-3-3 0,-3-3-1,0 5 1,-5-1-1,2 2 1,-2 2 0,2-3 0,3-2 0,6 7-1,2-7 1,4 4-1,8-4 1,0 2-1,14-7 1,0 0-1,-12 17 0,12-17 0,0 0 1,20 20-1,-6-13 0,6-1 0,5 7 0,1-1 0,-1 3 0,3-3 1,1 1-1,-7 2 0,4 5 0,-7-5 2,-7 3-2,-4 4 0,-2-2 0,-6 1 0,-6 6 1,-5-7-1,-9 15 0,-2-12 0,-12 12 0,3-12 0,-6 11 1,0-8-1,3 1 0,-2 1 0,7-3 0,1-3 0,8-4 0,3-3 0,17-15 0,-14 22 0,14-22-1,0 12 1,0-12 0,14 7 0,3-5 1,3 0-2,0 3 1,5 0 1,4-5-1,-1 3 0,3-3 0,3 0 0,2 0 0,1 0 1,0 0-1,5-3 0,-5-2 1,0 0-1,-4 1 1,4 0-1,-9-1 0,1 2 0,-12 1 1,2 2-1,-7 0 0,-12 0 0,17 2-1,-17-2-1,0 0-3,0 0-11,0 0-5,0 0-10,0 0-27,-17-9-26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94,'0'0'48,"0"0"-26,0 0-8,0 0-4,7 6-3,-7-6-1,12 15-1,-1-2-1,-4-4-1,8 12-1,-3-8 0,3 8-1,0-2 0,0 2 2,-2 1-3,3-1 1,-1-2 0,-2 2-1,2-5 1,0-1-1,-2 2 1,-2-7-2,2-1 2,-5 3-1,-8-12 0,15 15 0,-15-15 0,11 13 0,-11-13-1,0 0-1,0 0-3,0 0-10,0 0-7,2-13-8,0-4-25,-2-2-23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317-2 129,'-13'0'36,"13"0"-12,-11 5-14,-4 0-3,9 12-2,-9-3-2,4 13 0,-4-6-1,2 7-1,0 5 2,-6-2-2,2-1-1,0 2 1,-5-2 0,1-7-1,2 3 0,-5-4 0,9-3 0,-4-3 0,6-1-1,2-10 0,11-5-3,-10 6-3,10-6-12,10-6-5,3-2-14,2-7-29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18-1 106,'-2'12'47,"2"-12"-20,0 12-16,0-12-3,-7 12-2,7-12-2,-6 24-1,6-14 0,0 5-1,0-3-1,2 0 1,-2-12 0,11 19-2,-11-19 1,13 15 0,-13-15-1,17 8 0,-17-8-1,15 0-2,-5 0-1,-1-6-9,0-1-7,4-10-8,-2 3-23,-5-8-25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7 151,'-12'-7'28,"12"7"-7,-13 0-14,13 0-3,-2 6-2,2-6-2,0 11-1,0-11-4,0 10-13,0-10-6,0 0-15,0 0-30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55,'0'0'41,"2"-11"-11,-2 11-10,0 0-7,0 0-3,0 0-4,0 0-1,0 0-1,0 0-2,0 0 2,0 0-2,0 0 1,0 9-1,0-9 1,0 15-1,0-6-1,2 3 1,3 3-1,1 2-1,1 3 1,1 0-1,-4 0 0,9 0 1,-4 0-1,2 2 0,-5-3 0,3 0 0,-1-5 1,-1 1 0,-1-1-1,1-4 1,-7-10-1,6 14 1,-6-14-1,0 0 1,11 9-1,-11-9 1,0 0 0,10 0-1,-10 0 1,0 0-1,7-17 1,-7 17 0,8-14-1,-3 3 1,-1-4 0,0 1 1,1-5-1,1 1 0,-2-2 0,3-1 0,-3-3-1,-2 3 1,5 2-1,-5 0 0,0 4 0,0-2 0,0 4 0,0 3 0,-2 0 0,0 10 0,0-13 0,0 13 0,0 0-2,0-10-1,0 10-4,0 0-11,0 0-5,0 0-13,0 0-28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7.6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16 158,'-19'-5'28,"2"-1"-6,7 6-13,-3-5-4,13 5-2,-12 1-2,12-1-4,0 0-15,12 8-3,-7-6-10,6-2-26,6 0-31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30 40,'4'-10'45,"-4"10"-9,0 0-12,7-8-9,-7 8-3,0 0-4,0 0-2,0 0 0,2-12-2,-2 12-1,0 0 0,0 0 0,0 0-2,-4 2 1,4-2 0,-13 6-1,13-6-1,-13 7 1,13-7 0,-15 10-1,7-2 0,8-8 1,-17 19 0,11-9-1,-1-1 0,-1 3 0,4 0 0,2 1 1,-5-2-1,7 2 0,0-3 0,0-1 0,0-9 0,4 16 0,-4-16 0,9 15 0,-9-15 0,13 14 1,-13-14-1,12 17 0,-12-17 0,17 14 0,-6-8 0,-1-1 0,1-2 0,-3-1 0,1-1 0,2-1 0,-11 0 0,14 0 0,-14 0-1,13-6 1,-13 6-1,0 0-3,15-6-6,-15 6-10,0 0-6,4-12-23,-4 12-19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31 114,'0'0'41,"0"0"-18,0 0-11,0-12-3,0 12-3,0 0-2,8-2 0,-8 2-2,20 0 0,-10 0-1,3 0 1,2-1-2,-2 1 2,2-1-2,-5-1 0,3 1 0,-4-3-2,1 4-1,-10 0-6,0 0-10,13-8-6,-13 8-16,0 0-32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5 43,'0'0'47,"0"0"-8,0 0-16,0-8-7,0 8-6,0 0-1,0 0-2,0 0-2,0 8-2,0-8 0,-7 20-1,5-5 1,-2 1-2,2 5 0,-2 2 1,0 2-1,2 3 0,0 1 0,0 1-1,0 4 0,-2 0 0,4-7 0,0 4 0,-5-3 0,5-7 0,-2 1 1,2-8-1,-2-3 0,2-11-1,0 15 1,0-15 0,0 0-2,0 0-1,9-3-2,-5-12-10,-2 2-8,2-4-12,0-1-25,-2-3-14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81,'0'-14'51,"0"14"-17,0 0-19,0 0-6,15 4-1,-15-4-3,11 22-2,-5-8 1,9 8-2,-4-2-1,4 5 1,-2-4-1,-1 1 0,3-6 0,-2-2-1,0-6 1,-1-3-1,-1-3 1,2-4-1,-5-6 0,5-2 2,-4-7-2,-1 2 0,3 0 0,0-3 0,-3 5 0,-2-4 0,1 4 1,-5 3-1,-2 10 0,6-10 0,-6 10 1,0 0-1,0 7 1,-2 3-1,2 3 0,-4 7 1,2-5-1,2 11 1,0-6-1,0 7 1,0-4-1,0 0 0,0-2 1,0 1-1,0-6 0,0 3 0,0-5 0,0 0 0,0-6 0,0-8-1,6 17-2,-6-17-2,7 10-11,-7-10-6,0 0-8,0 0-24,15 0-24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0 155,'0'0'27,"0"0"-11,-4 20-7,4-20-3,-9 14-2,9-14-1,-2 16 0,2-16-2,-5 19 0,5-19 0,0 18 0,0-8 0,0 0-1,0-10 1,5 18-1,-5-18 0,11 17 1,-11-17-1,11 8-1,-11-8 0,11 0-2,-11 0-4,13 0-9,-13 0-5,14-17-11,-6 6-25,1-4-22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85,'0'0'53,"0"-8"-22,0 8-15,0 0-7,0 0-4,0 0-4,0 0-7,0 0-13,0 4-10,0-4-21,0 0-18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9 0,'-5'-10'28,"5"10"-1,0 0-1,0 0-5,0 0 0,0 0-9,0 0-1,0 0-2,0 0-3,0 0 0,0 0-1,5 5 0,-5-5-1,12 12 1,-1-6-1,-11-6 0,21 18-1,-8-13-1,6 7 1,-6-9-2,5 5 1,-1-1 0,2 1-1,-7-4 0,1 4 0,0-5 0,-5 3-1,-8-6 1,13 5-1,-13-5 0,0 0 1,0 0-1,0 11 0,0-11 1,-8 6 0,-1 1-1,-4-2 0,1 0 1,-3 1-1,2 3 0,0-3 1,-4 5-2,2-6 1,4 0 1,-2-1-1,3 1-1,-1 0 1,11-5 0,-15 5 0,15-5 0,-8 3-1,8-3 1,0 0-2,0 0-1,0 0-1,0 0-5,0 0-11,0 0-9,4 9-23,-4-9-19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231 0 35,'0'0'53,"0"0"-12,0 0-21,0 0-9,0 0-4,0 0-2,0-5-1,0 5-1,0 0 0,0 0 1,0 0-1,0 0 0,0 0-1,0 0 1,-7 5-1,7-5-1,0 0-1,-15 15 2,15-15-2,-10 11 1,10-11 1,-18 7-1,8 0 0,-3-1 0,0-1 1,0 2-1,-4 1-1,2-1 1,-3 0-1,3 0 0,0 0 0,2 2 0,-2-1 0,4-5 0,11-3 0,-12 7 0,12-7 0,0 0-2,0 0-1,0 0-2,4-7-11,-4 7-9,21-11-13,-10 2-28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28 223 104,'0'0'48,"0"0"-20,0-7-16,0 7-4,0-9-2,0 9-2,4-14-2,-4 14 0,13-17-1,-4 6 1,-5-6-2,7 0 1,-3-1 0,1-1 0,-3 1-1,5 0 2,-2 3-2,-5-2 1,2 6-1,-6 11 0,5-15 0,-5 15 1,0 0-1,0 0 0,0 0 0,0 0 0,0 0 0,0 0 0,0 0 0,0 7 0,0 1 0,-3 5 0,1 4 0,0-1 0,-2 10 0,2-4 0,2 2 0,-7 6 0,5-7 0,0 6 0,2-6 0,-2-3 0,2 0 0,0-3 0,0-4 0,0-2 0,0-11 0,0 14 1,0-14-1,0 0 0,-7 8 0,7-8 0,0 0 0,-12 5 1,12-5-1,-15 3 0,2-1 0,4-2 0,9 0 0,-19 0 0,19 0 0,-15 0 0,15 0 0,0 0-1,-13 1 1,13-1 0,0 0 0,0 0 0,0 0 0,0 0 0,0 0 0,0 0 0,0 0 0,7 7 0,-7-7 0,21 0 0,-8 0 0,-2 0 0,6 0 0,-4 0 0,-1 0 0,8 0 0,-8 0 0,1 0 0,0 0 0,-2 0 0,-1 0 0,-10 0 0,18 0-2,-18 0-1,10 0-6,-10 0-11,0 0-4,0 0-17,0 0-30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43,'0'0'51,"0"0"-14,0 0-16,0 0-5,0 10-6,0-10-1,0 0-1,0 0-1,0 16-2,0-16 0,5 17-1,3-7 0,0 4-1,-1 0-1,6 3 0,-3 0-1,5 3 0,-4-3 0,1 4 0,-1-4 0,2 3-1,-1-3 1,-3 1-1,-1-3 0,3 0 0,-1 1 0,-3-6 0,1 0 0,1 1 0,-9-11 0,12 14 0,-12-14 0,15 8 0,-15-8 0,11 4 0,-11-4 0,0 0-3,15-7-2,-15 7-11,0-15-5,0 4-7,0-3-20,0-3-31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8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200 2 102,'0'0'49,"0"0"-26,10-2-8,-10 2-4,0 0-4,0 0-2,0 0 0,0 0-2,-2 2 1,2-2-2,-15 9 0,7-2-1,-2 2 0,-6-1 0,1 4 0,-3-1-1,0 3 0,-1-3 0,0 3 1,2-1-1,1-2 0,2 1 0,1-4 0,7-1 0,6-7 1,-5 14-1,5-14 0,5 8 1,1-4-1,7-3 1,2 4-1,2 2 1,1-2-1,0 0 1,0 1-1,0-1 0,1 3 0,-5-1 1,1-2-1,-6 0-1,-9-5 0,9 6-2,-9-6-4,0 0-10,0 0-5,0 0-9,0 0-28,-8 0-26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255-2 92,'0'0'50,"-13"0"-20,9 9-17,-7-3-4,5 12-2,-9-1-2,4 6-1,-6-1-2,2 5 1,0 1-2,-3 0 0,2 2 0,-1-3 0,2 0 0,-2-4 1,4-2-2,-2-2 0,2-6 1,4-2-1,9-11-1,-15 12-2,15-12-4,0 0-11,0 0-4,0 0-13,0 0-28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0 96,'8'2'50,"-8"-2"-20,0 0-15,0 0-5,0 9-3,0-9-1,-4 15-2,4-2-2,-4-4 1,4 3-1,-2-1-1,2 1 0,0-1 0,0 1-1,0-5 0,2 5 1,-2-12-1,8 16 0,-8-16 0,9 6 0,-9-6-1,16 0-1,-16 0-5,11-3-6,-11 3-8,16-19-7,-10 6-23,1-4-25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4 149,'0'0'30,"-10"-7"-9,10 7-12,0 0-3,0 0-2,0 0-3,0 0 1,0 4-4,0-4-1,0 0-13,0 0-5,5 13-8,-5-13-26,0 0-21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263 28 38,'0'0'56,"6"-12"-15,-6 12-19,0 0-9,0 0-3,0 0-3,7-9-2,-7 9 0,0 0 0,0 0-2,0 0 0,-11-8 0,11 8-2,-11 0 1,11 0-1,-12 5 0,-1-2 0,2 4 0,-4 0-1,0 1 1,0 3 0,1 0-1,-5-1 0,2 1 2,-1-3-2,1 4 0,4 2 0,-2-1 1,0-2-1,5 5 0,-1-5 1,2 4-1,3-3 0,0 1 0,6 0 0,0-4 0,0 1 0,6-1 1,3 3-1,1-5 0,5 3 0,0-3 0,2 1 1,3-2-1,-3-2 1,4 1-1,1-3 0,0 1 1,0-3-1,-3 2 0,-2-1 1,0-1-1,0 0 0,-6 0 0,2 2 0,-13-2 0,15 0 0,-15 0 0,13 0-1,-13 0-1,0 0-1,0 0-10,11-5-7,-11 5-5,0 0-17,0-12-31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 50 62,'-13'0'59,"13"0"-21,-11 0-21,11 0-4,0 0-3,0 0-3,0 0-2,0 0-1,0 0-2,0 0 0,0 0 1,9-4-2,-9 4 0,10-5 0,-10 5 0,20-5 0,-8 3 0,5 0 0,-2 0-1,7-1 1,-3-1-1,3 0 1,-1 2-1,1-1 0,-5 1 1,-2 1-1,-3 1 0,-12 0-2,18 0 0,-18 0-6,0 0-10,0 0-3,0 0-11,2-12-29,-2 12-24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34 50,'0'0'52,"0"0"-12,8-14-20,-8 14-7,0 0-3,9-5-3,-9 5-2,0 0 0,0 0-2,4-12 0,-4 12-1,0 0 0,-6-3-1,6 3 0,-15 0 0,15 0 0,-18 0-1,8 2 0,-1 3 1,-2 2 0,3-4-1,-3 5 1,1-1-1,1 3 1,-2 1 1,5 0-2,-3-1 0,2 1 1,7 2-1,2-1 0,-4 1 0,4 2 0,0-1 0,4 2 1,1 1-1,1 1 0,-2 0 0,3 1 0,-5 0 1,4-2-1,-1 1 0,-5-3 1,0 1-1,0-7 0,0 3 0,-9 1 0,5-3 0,-7 1 0,0-6 0,3 5 0,-3-2 0,11-8 0,-13 13 0,13-13 0,-4 14 0,4-14 0,0 15 0,0-15 0,2 14 0,0-5 0,2 1 0,3 0 0,-5 3 0,2-1 1,-2 1-1,-2 7 0,3-7 1,-3 2-1,0 2 0,0 1 1,-3-2 0,3 1-1,-2-4 1,2 1 0,0-1-1,0 1 1,0-2-1,7-1 1,-7-11-1,13 13 0,-3-8 0,1-1 0,0 1-1,-1-5 0,5 0-2,-15 0-8,27-5-7,-14-2-5,6 0-12,-2-7-31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0 216,'-17'0'0,"6"2"0,0 3 1,-2 2 0,3-4-1,-3 5 1,0-1-1,3 3 1,-3 1 1,5 0-2,-3-1 0,2 1 1,7 2-1,2-1 0,-4 1 0,4 2 0,0-1 0,4 2 1,1 1-1,1 1 0,-2 0 0,3 1 0,-5 0 1,4-2-1,-1 1 0,-5-3 1,0 1-1,0-7 0,0 3 0,-9 1 0,5-3 0,-7 1 0,0-6 0,3 5 0,-3-2 0,11-8 0,-13 13 0,13-13 0,-4 14 0,4-14 0,0 15 0,0-15 0,2 14 0,0-5 0,3 1 0,1 0 0,-4 3 0,2-1 1,-1 1-1,-3 7 0,2-7 1,-2 2-1,0 2 0,0 1 1,-2-2 0,2 1-1,-3-4 1,3 1 0,0-1-1,0 1 1,0-2-1,7-1 1,-7-11-1,13 13 0,-3-8 0,1-1 0,0 1-1,-1-5 0,4 0-2,-14 0-8,28-5-7,-15-2-5,6 0-12,-1-7-31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75 107 128,'-2'6'36,"2"-6"-13,-11 24-11,-2-16-6,9 12-1,-5-9-2,7 11 0,-2-5-1,4 1 0,0-4 0,0 1-1,6-2 0,3-2-1,2-7 1,-1-4-1,7 0 1,-4-2-1,0-5 1,6 0-1,-6-3 1,0-4-1,0-1 1,0 0 0,-5-1-1,1-5 1,-9 1 0,2-5-1,-2-4 1,-4 7 0,-3 1-1,-1 1 1,-5 2-1,0 1 0,2 9 1,-4 5-1,-2 3 0,4 5 0,-2 6 0,-4 2 0,4 7 0,-2 2-1,6 0 0,-1-2-3,7 4-8,1-7-7,4-3-5,0-14-13,0 0-32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58 0 100,'0'0'48,"0"0"-21,0 0-13,0 0-5,0 0-2,0 0-2,0 5-1,0-5-1,-8 20-1,4-7 1,0-2-2,2 5 0,-7 0-1,3-4 1,0-1-2,-2-1 1,8-10-4,-11 15-1,11-15-8,0 0-7,-2-7-7,2-3-24,9-6-20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27 157,'0'0'25,"-6"-16"-6,6 16-13,0 0-2,-10-12-2,10 12-1,0 0 0,0 0-3,0 0 0,0 0-4,8 9-13,-8-9-5,13 14-15,-6-2-24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38.8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1 162,'0'0'27,"0"0"-11,0 0-7,11 14-3,4-13-1,3 5-2,0 0-1,2 3 0,2-1-1,0-1 0,-2 4-1,-6-4-2,3 7-10,-10-7-7,4-1-5,-11-6-15,7 5-37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16 162 104,'0'0'47,"15"7"-19,-15-7-15,0 0-4,0 0-2,0 0-1,7-3-2,-3-7 0,-4 10-2,11-23 0,-7 6-2,5-1 1,1-2 0,-5-1 0,8 4-1,-4 1 1,-3 4-1,-6 12 1,7-12 0,-7 12-1,0 0 0,4 15 1,-4 1-1,0 1 0,0 6 0,-4-1 0,2 4 0,0 5 0,-1-2 0,-3-1-1,6 0 2,0-6-1,-2 1 0,2-3-1,-2-2 2,-3-8-2,5-10 1,0 17 0,0-17 0,0 9 0,0-9 0,0 0 0,0 0 0,-13 4 0,13-4 0,-15 0 0,6 0 0,9 0 0,-21 0 0,21 0-1,-15 0 1,15 0 0,-9 0 0,9 0-1,0 0 1,-11 3 0,11-3 0,0 0 0,0 0 0,0 0 0,0 0 0,9 7 0,-9-7 0,15 0 1,-4 0-1,1 0 0,-1 0 0,6-3 1,-6 1-1,5 0 0,-7 1 0,3 1 0,-12 0-1,17 0-1,-17 0-3,15-2-11,-15 2-4,13-4-6,-13 4-22,11-12-31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27 55,'0'0'45,"0"0"-14,0 0-12,0 0-7,0 0-3,0 0-3,0 0-1,0 0-1,0 0 0,0 0-1,0-12 0,0 12 0,13-5 0,-2 3 0,-11 2-1,19-8 1,-19 8-2,19 0 1,-19 0 0,15 5-1,-4 0 0,-11-5-1,13 15 1,-13-15 0,11 15-1,-2-5 0,-9-10 1,6 17-1,-6-17 2,4 14-2,-4-14 0,3 19 1,-3-7-1,0-1 0,0-1 0,0 5 0,-3 0 1,1 2-1,0-2 0,2 3 0,0-3 1,-4 0-1,4 3 0,0-2 0,0 0 0,0-8 0,4 4 0,-4-12 0,7 20 0,-7-20 0,10 10 1,-10-10-1,13 8 0,-13-8 0,15 15 0,-15-15 0,7 17 0,-7-17 0,11 18 0,-11-18 0,4 17 1,-4-17-1,0 13 0,0-13 0,-4 12 0,4-12 0,-13 13 0,13-13 1,-9 12-2,9-12 2,-4 13-1,4-13 0,-9 16 0,9-16 0,0 16 0,0-16 0,-2 16 1,2-4-1,0-2 0,0 2 0,0-1 0,2 6 0,-2-4 1,2 5-2,3-1 1,-1-1 0,-4 0 0,2-3 0,-2-2 0,0 1 0,0-2 0,0-10 0,-13 16 0,7-5 1,-5-6-1,0 5-1,-6-5 1,4 2-1,4-1-1,-6-5-7,15-1-9,-17 5-5,17-5-12,-4-6-32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8 65,'0'0'56,"0"0"-19,-9-8-19,9 8-6,0 0-4,0 0-2,0 0-2,-3 8-1,3-8-1,-6 11 0,6-2 0,0 6 0,0-7-1,0 5 1,-2 2 0,2 0-1,0 3 0,-3 1-1,1 0 1,-1 4-1,1-7 0,-4 4 1,1-2-1,0-1 1,-2-5-1,1-2 1,-3-1-1,1-1 1,0-3-1,1-3 1,-2 0-1,0-1 1,1-1-1,8 0 1,-11-1-1,11 1-1,-9-9 1,9 9-2,-2-15 0,0 3-8,4 4-8,0-4-3,7 1-12,-7-2-29,7 1-18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57,'0'0'45,"0"0"-13,-5 9-11,5-9-7,0 0-5,-3 8-3,3-8-1,0 0-2,0 0 1,0 0-2,0 0 1,0 0 0,0 0-1,0 0 1,0 0-1,0 0 0,0 0 0,0-4-1,0 4 0,0 0 0,0 0-1,0-10 0,0 10 0,0 0-1,0 0-2,0 0-12,0 9-4,0-9-9,0 0-22,3 12-22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17 132,'0'0'35,"0"0"-16,-9-3-8,9 3-3,0 0-3,-2 10-1,2-10-1,-5 16 0,5-4 0,0 4-1,5 1-1,-1 3 0,-1 3 0,3 5 0,3 1-1,0-2 1,1 4-1,1-3 1,2 0-1,-1-1 1,1-2-1,-4-1 0,0-3 0,2-1 0,-1 1 0,-4 0 0,-1-3 0,1 1 0,-3-2 0,1-3 1,-2-3-1,-1-2 0,-1-9 0,0 0 0,13 0 0,-9-12 0,1 1 0,4-7 1,-2-3-2,4 0 2,-2-3-1,0-4 0,0-4 1,2 0-1,-4-3 0,2-1 1,-2 1-1,0-1 0,-1 2 0,1 0 1,-3 5-1,5 6 0,-4 1 0,2 5 0,-1-1 1,-1 8-1,-2 2-1,-3 8 0,0 0 0,9-11-4,-9 11-3,0 7-11,0 4-4,0-11-11,-9 19-27,4-6-21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33 129,'0'0'34,"-13"3"-10,13-3-16,0 0-1,0 0-1,0 0-1,6 0-1,4 0-2,1 0 1,3-3-1,0-4-1,4 6 0,0-4 0,-1 2-1,4-3 1,-2 4 0,-1-3-1,0 4 0,-2 1-1,-4-3-1,0 3-5,-12 0-11,11 3-3,-11-3-10,4 7-28,-4-7-21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0 165,'0'9'24,"0"-9"-5,0 0-14,0 17-1,0-17-1,0 18 0,0-6-1,6 2 0,-3-3-1,1 5 1,-3-4-1,3 4 0,-4-1 0,0 3 0,0 3 0,0-4 0,-4 4-1,1 2 1,-2-3-1,-4 2 0,2 0 0,-5-3 0,2-1 0,-4 0 0,2-1 0,1-3 0,-1-1 0,-1-3 0,4-3 0,-1-2 0,10-5 0,-11 1-1,11-1-1,-9-11-3,9 1-12,0-10-3,0-2-7,0-7-19,0-4-33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13 170,'-3'-10'22,"3"10"-7,-9-4-9,9 4-3,-9 1 0,9-1 0,-7 13-2,7-13-1,-4 12 0,4-12-3,0 0-3,0 10-12,0-10-4,0 0-11,7-6-29,-7 6-17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29:13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0,0 0,0 0,0 0,0 0,0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29:13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40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76 234 100,'-12'3'51,"12"-3"-21,0 0-16,0-5-4,4-8-4,5 5-1,1-6-1,7 0-1,-6-4-1,6 2 0,-1-4-1,1 0 0,-4 2-1,0-1 1,-6-2 0,1 6 0,-1 0 0,-7 4-1,0 0 1,0 11 0,-3-3 0,3 3-1,-17 12 1,5 1-1,8 5 1,-8 4-1,7 1 1,0 4-1,0 2 0,5 2 1,0-2-1,0 0 0,0-2 0,0 0 0,-2-2 0,-1-4 0,1-1 0,-6-1 0,-2-3 1,-5 0-1,4-4 0,-2 1 0,-2-8 0,2 0 0,-2-3 0,2-2 0,3 0 0,0 0 0,10 0 0,-10-4-1,10 4 1,0 0 1,0 0-1,1-8 0,-1 8 0,17-2 0,-7 2 0,5-1 0,5 1 0,-1 0 1,8 0-1,-4 0 0,5 0 1,-2 3-1,1-3 0,-7 2 1,3-1-2,-8 0-3,-1 6-7,-14-7-9,12 1-4,-12-1-12,0 0-38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29:13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3 23,'0'0'34,"0"0"-3,0 0-3,1-3-4,-1 3-6,0 0-3,0 0-4,0 0-3,0 0 0,-1 0-3,1 0 0,0 0-2,-5 2 0,5-2-1,-3 3 0,3-3 0,-5 6 0,3-1-1,0 1 0,-1 0 0,3-1-1,-2 2 2,0 1-2,-1 1 1,2 0-1,-1-1 0,0 3 0,0 0 2,0-2-2,1-1 1,1 1-1,0-2 1,0 0-1,2-4 0,-2-3 1,7 4-1,-2-4 1,1 0-1,0-2 0,0-3 0,2 1 1,0 1-1,0-2 0,-2 0 0,0 0-1,0 0 0,-2-1-3,0 4-11,-3-3-4,2 0-4,-3-2-14,0 3-33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6 116,'0'0'35,"-4"3"-11,4-3-16,0 4-2,0-4-1,0 4-2,0-4 0,1 4 0,-1-4 0,0 0-2,4 1 2,-4-1-2,4-3-1,-4 3 1,3-4 0,-2 0 0,-1 0 1,0 0-2,0 4 1,-3-3 1,3 3-1,-5 0 1,1 1-1,1 3 1,-2 0-1,3 1 0,-1-2 0,1 1-1,1 0-1,1-4-1,0 5-9,0-5-7,6 0-5,-1 0-13,2-3-29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13 100,'0'0'42,"0"0"-17,0 0-15,-3 0-3,3 0-1,0 0-2,0 0-1,0 0 1,-2 3-2,2-3 1,0 0 0,0 0-1,0 0 0,0 0 0,-3 0 0,3 0-2,0 0 1,0 0-1,-2-3 0,2 3 0,0 0 0,0 0 0,0 0 0,-5 0 1,5 0-1,0 0 1,-2 6-1,2-6 2,-2 3-2,2-3 0,-2 5 0,2-5 0,0 0 1,0 0-1,0 0 0,4 0 1,-4 0-1,2-4 0,-2 1 0,1-1 0,-1 4 1,2-6-1,-2 6 0,0-4 0,0 4 0,0 0 1,0 0-1,-3 1 0,3-1-1,-1 6 2,0-3-1,1-3 0,0 6 0,0-2 1,0-4-1,0 0 0,1 2 1,-1-2-2,4-2 2,-4 2-1,4-6 0,-3 2 0,1-1 0,0 2 0,-2-1 0,0 1 1,0 3-1,0 0 0,-4-2 0,4 2 0,-3 2 0,3-2-1,-5 6 1,5-2-3,0-4-4,-1 5-11,1-5-3,0 4-9,0-4-27,0 0-20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33,'1'-1'46,"-1"1"-4,0 0-22,0 0-8,0 0-2,-1 1-2,1-1-1,0 5-2,0-5 0,0 6-1,0-2 0,0-4-1,1 3-1,-1-3 0,0 0-2,0 0 1,3 3 0,-3-3-1,0 0 0,0 0 1,0 0-1,3-3 0,-3 3 0,0-3 1,0 3 0,0-3 1,0 3-1,0 0 0,0 0 0,0-4 1,0 4-1,0 0 0,0 0-1,-5 3 1,5-3-1,-1 2 1,1-2-1,-1 4 1,1-4-1,0 0 2,0 4-2,0-4 1,0 0 0,0 0-1,2-1 1,-2 1-1,2-3 1,-2 3-1,3-4 1,-3 4 0,0-3-1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0 229,'-2'2'0,"2"-2"-1,-5 6 1,5-2-3,0-4-4,-1 5-11,1-5-3,0 4-9,0-4-27,0 0-20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4-1 33,'1'-1'46,"-1"1"-4,0 0-22,0 0-8,0 0-2,-1 1-2,1-1-1,0 5-2,0-5 0,0 5-1,0-1 0,0-4-1,1 3-1,-1-3 0,0 0-2,0 0 1,4 3 0,-4-3-1,0 0 0,0 0 1,0 0-1,3-3 0,-3 3 0,0-3 1,0 3 0,0-3 1,0 3-1,0 0 0,0 0 0,0-4 1,0 4-1,0 0 0,0 0-1,-6 3 1,6-3-1,-1 2 1,1-2-1,-1 4 1,1-4-1,0 0 2,0 4-2,0-4 1,0 0 0,0 0-1,2-1 1,-2 1-1,3-3 1,-3 3-1,3-4 1,-3 4 0,0-3-1,0 3 0,0 0 0,0 0 1,-4 0-1,4 0 0,-2 3 0,0 1 0,1 0 0,1-1 1,0-3-1,-2 4 0,2-4 0,0 0 0,0 0 1,0 0-1,3-1 0,-3 1 1,2-5-1,-2 5 0,3-4 1,-3 4-1,3-5 0,-3 5 1,0-3-1,0 3 0,0 0 0,0 0 0,-6 2 1,6-2-2,-1 3 1,1-3 0,0 0-1,0 4-2,0-4-9,0 0-7,1-1-3,-1 1-14,6-3-31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13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9 3,'0'0'22,"0"0"1,0 0-2,0 0 0,0 0-1,0 0-6,0 0-3,0 0-1,0 0-3,0 0 0,0 0-2,0 0-1,0 0-2,0 0 0,0 0 0,-5-8-1,5 8 0,0 0 0,0 0 0,0 0-1,0 0 0,0 0 1,0 0 0,0 0-1,0 0 1,0 0-1,0 0 0,0 0 0,0 0 1,-3 5-1,3-5 0,0 0 0,0 0 0,0 0 1,0 7-1,0-7 0,0 0 0,0 0 1,0 0-1,0 0 1,0 0 0,0 0-1,0 0 1,0 0 0,0 0-1,0 0 1,0 0 0,-8 0-1,8 0 0,0 0 1,0 0-1,-6 0 1,6 0-1,0 0 0,-3 8 1,3-8-1,0 8 0,0-8 1,0 10-1,0-10 0,3 8 0,-3-8 0,0 0 0,8 3 0,-8-3 0,0 0 1,0 0 0,0 0 0,0 0 0,0 0 0,0 0-1,0 0 1,0-4-1,0 4 1,-8-8-1,8 8 1,0 0-1,-7-7 1,7 7-1,0 0 0,0 0 0,0 0 1,0 0-1,-6 5 0,6-5-2,0 0-1,0 0-9,0 0-8,6 1-12,-6-1-20,0 0-13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22"/>
    </inkml:context>
    <inkml:brush xml:id="br0">
      <inkml:brushProperty name="width" value="0.01764" units="cm"/>
      <inkml:brushProperty name="height" value="0.03528" units="cm"/>
      <inkml:brushProperty name="color" value="#7FD13B"/>
      <inkml:brushProperty name="tip" value="rectangle"/>
      <inkml:brushProperty name="rasterOp" value="maskPen"/>
      <inkml:brushProperty name="fitToCurve" value="1"/>
    </inkml:brush>
  </inkml:definitions>
  <inkml:trace contextRef="#ctx0" brushRef="#br0">7 168 0,'0'0'25,"0"0"0,-3 6-3,3-6 0,0 0-4,0 0-4,0 0-5,-5 4 1,5-4-4,0 0 0,0 0-1,0 0-1,3-3-1,-3 3 1,6-10-1,-2 5-1,0 0 0,2-3 0,-1 0 0,2 0 0,1-2 0,-3 0 0,3-1 0,0 1 0,-2-2-1,2 0 0,-2 1 0,-1-1-1,-1 1 1,-1 2 0,-1 1-1,-2 2 1,2 0 0,-2 6-1,0-3 1,0 3-1,0 0 1,-4 4-1,4 2 0,-3 2 0,1 1 0,1 3 0,0 0 0,-1 2 0,2 0-1,-1 1 2,1-1-2,-2 1 2,2 2-1,0 1 0,0 1 0,0-2 0,-2 1 0,2 2 0,-2-4 0,0-1 1,1-1-1,-1-2 0,-1-3 1,1-2-1,2 0 0,0-7 0,-4 7 1,4-7-1,-6 5 0,6-5 0,-5 2 0,5-2 0,-9 3 0,5-2 0,-1 0 0,-1 0 0,6-1 0,-6 1 0,6-1 0,-6 3 0,6-3 0,0 0 0,0 0 1,0 0-1,0 0 0,0 0 0,0 0 0,5 2 0,-1-2 0,1 0 1,4 0-1,-3 0 0,5 0 0,-2-1 1,3 1-1,-1 0 1,0 0-1,0 0 0,-1 0 0,0 0 1,-2-1-1,-2 1 0,0 0 1,-6 0-1,6-1 0,-6 1 0,0 0 0,0 0 0,0 0 0,0 0-2,0-4-5,0 4-13,0 0-8,-6 0-25,6 0-24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23"/>
    </inkml:context>
    <inkml:brush xml:id="br0">
      <inkml:brushProperty name="width" value="0.01764" units="cm"/>
      <inkml:brushProperty name="height" value="0.03528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90 20,'-4'0'37,"4"0"-6,0 0-7,-1-3-8,1 3-6,0-8-2,0 8-1,1-8-2,1 4 0,0-4-1,2 2-2,-2-2 2,3 2-2,-1-2 1,2 2-2,-2-2 1,2 4 0,0 0-1,-1 0 1,1 0 0,-2 4-1,1 0 0,0 0 1,0 3 0,-1 3-1,2 0 1,-4 3-1,4 1 0,-2 2 0,0 0 1,0 1-1,-3-1 0,1 1 0,-2 0 0,0-1 0,-3-1 1,-1 3-1,-2-4 0,0 3-1,2-2 0,-5 1 1,1 0-1,1-3 0,-1 1 0,0-2-1,0 1 1,0-3 1,2-1-1,0-1 0,2-1 0,4-3 0,-6 5 0,6-5 0,0 0 0,0 0 0,5-3 0,-1 0 0,3 2 0,1-2 0,2 2 1,2 0-1,1 1 0,1 0 1,3 0 0,-1 0-1,0 0 0,2 0 0,-2 0-1,-4-3-11,1 1-9,-3 0-7,-6-2-25,-1-3-22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42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582 6 90,'0'0'42,"0"0"-16,14 0-9,-14 0-6,0 0-3,0 0-2,0 0-1,0 0 0,0 0-2,-10-3 0,10 3-1,-15 0-1,7 0 2,-7 0-2,-2 0 0,-3 0 0,-6 2 1,0 3-1,-7-3-1,-9 2 1,3 5 0,-1-2 0,-6 0 0,6 0-1,-1 2 0,5-3 0,4 1 1,11 2-1,3-3 0,4 0 0,14-6 0,0 12 1,10-3-1,7-2 0,4 3 0,9 1 0,-2-2 0,12 1 1,-4 4-1,0-4 0,-4 3 0,-9 0 0,2 4 1,-14-2-1,-1 3 0,-10 3 0,-3 0 0,-12 3 0,-5 1 0,-6 2 0,-4 0 0,-3 1 0,-2-1 0,-1 0 0,0 0 0,-1-1 0,6-4 1,1 3-1,9-6 0,6 1-1,7-3 1,8-3 0,3-1 0,12-5 0,8-2 0,8-2 0,4-1 1,3-3-1,6 1 0,-1-1 0,0 0 0,-3 0 1,0 2-1,-11-1 0,3 4 0,-4-3 0,-8 2 1,-1-2-1,-5 1-1,-1 0 0,-13-3-2,15 10-12,-15-10-5,0 0-7,-7 2-17,0-2-41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24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 67 43,'0'0'36,"0"0"-1,-1-5-11,1 5-5,0-5-8,0 5-3,1-7-3,-1 7 0,6-8-3,-3 4 0,0-2 0,3 2-1,-1 0 0,3 0 1,-1 2-1,2-4 1,-2 2-2,1 2 1,3-1 1,-1 0-1,-2 2-1,1 1 1,-3 0 0,0 0 0,-6 0 0,8 7 0,-8-7 1,2 12-1,-2-8 0,0 4 0,-4 0 0,0 0 0,-2 1-1,1-2 0,-2 0 0,2-1 0,-3 0 1,4-2-1,-2-1 0,6-3 0,-5 5 0,5-5 0,0 0 0,1 4 0,-1-4 0,10 3 0,-6 0 0,5-1 0,-4 2 0,4 0 0,-1-1 0,0 2-1,-2 1 1,0 1 0,-1-2 0,-1 2 0,-2 0 1,-1-1-1,-1 0 0,0 1 1,-3-2-1,-2 0 0,-1 1 1,-2-3 0,-2 0-1,0 0 1,-2 0-1,-1-2 2,-4-1-2,3 0 1,-1 0-1,1 0 0,2 0-1,1-3-2,4 3-8,0-2-9,3-2-8,4 4-20,-4-10-36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32"/>
    </inkml:context>
    <inkml:brush xml:id="br0">
      <inkml:brushProperty name="width" value="0.01764" units="cm"/>
      <inkml:brushProperty name="height" value="0.03528" units="cm"/>
      <inkml:brushProperty name="color" value="#7FD13B"/>
      <inkml:brushProperty name="tip" value="rectangle"/>
      <inkml:brushProperty name="rasterOp" value="maskPen"/>
      <inkml:brushProperty name="fitToCurve" value="1"/>
    </inkml:brush>
  </inkml:definitions>
  <inkml:trace contextRef="#ctx0" brushRef="#br0">54-1 13,'0'0'32,"0"0"2,0 0-9,0 0-5,0 0-4,0 0-5,0 0-2,0 0-2,2 2-3,-2 3 0,0 2 0,0 0-1,-3 4 0,0 1-1,-3-1 0,-1 2 0,3-2-1,-4 4 1,1-5-1,1 2 0,-1-4 0,5 1-1,0-4 1,1 1 0,1-6 0,1 7-1,-1-7 2,10 3-2,-5-3 1,2 0-1,-3 0 0,4 0 1,0 0-1,-4 0 1,2 0-1,-1 0 0,-5 0 0,9 0 1,-9 0-1,6-1 0,-6 1 0,5-5 0,-5 5 1,4-8-1,-2 4 0,-2 4 0,2-8 0,-2 8 1,0-8-1,0 8 0,0 0 1,0 0 0,0 0-1,0 0 1,0 0 0,-1 3-1,1 3 0,0 1 1,-1-1-1,1 4 0,-1 0 1,0 2-1,-2 1 1,2-1-1,-2 2 0,1-1 0,-4-2 0,4 1 0,-1-5 0,0 0-2,3 0-8,0-7-10,-2 5-8,2-5-25,0-4-26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33"/>
    </inkml:context>
    <inkml:brush xml:id="br0">
      <inkml:brushProperty name="width" value="0.01764" units="cm"/>
      <inkml:brushProperty name="height" value="0.03528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50 5 53,'4'-5'51,"-4"5"-18,0 0-13,0 0-8,0 0-4,0 0-2,0 4-2,0-4-2,-4 10 1,2-3-2,-2 1 2,0 0-2,0 0 1,-3 0 0,4-2-1,-1-2 0,1 1 1,3-5-1,0 0-1,0 0 1,0 0-1,6 2 0,-2-2 0,3-1 0,1-1 0,-2 2 0,5 0 0,-1 0 0,-1 0 0,3 5 0,-1-1 0,-1 1 1,0 1-1,0 1 0,-3-1 2,-3 1-1,-2 1 0,-2-1 0,0 2 0,-2-2 0,-6 0 1,-1 1-2,-1-2 1,-1 0 0,-1 0 0,-2-2-1,1-1 0,0-1 0,1-2 0,0 0-1,3 0-1,2-1-2,0-5-7,3 1-11,2-4-9,0 2-26,2-4-22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34 88,'0'0'54,"1"-8"-24,-1 8-20,4-6-2,1 4-2,-1-1-2,5 0-1,1-1-1,0 1-1,4 2 0,0 0 0,0-1-1,1 1-1,-1 1 1,-1 0-3,-1 3-7,-4-2-13,-2-1-11,-6 0-29,7 0-11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29:39.934"/>
    </inkml:context>
    <inkml:brush xml:id="br0">
      <inkml:brushProperty name="width" value="0.01764" units="cm"/>
      <inkml:brushProperty name="height" value="0.03528" units="cm"/>
      <inkml:brushProperty name="color" value="#7FD13B"/>
      <inkml:brushProperty name="tip" value="rectangle"/>
      <inkml:brushProperty name="rasterOp" value="maskPen"/>
      <inkml:brushProperty name="fitToCurve" value="1"/>
    </inkml:brush>
  </inkml:definitions>
  <inkml:trace contextRef="#ctx0" brushRef="#br0">97 30 45,'0'0'38,"0"-5"-2,0 5-11,0 0-9,0-5-6,0 5-2,0-3-2,0 3-2,0-6 0,0 6-1,0-5-1,0 5 1,0 0-1,-3-5 0,3 5 0,-8 0-1,4 0 0,-2 1 0,0 2 0,1 0-1,-1 1 1,0 2-1,0-2 1,0 1 0,1 3-1,0-2 1,-1 2 0,3 2-1,-2-2 1,1 2-1,1 1 0,-1 0 0,2 2 1,0-2-1,0 1 0,2-3 0,0 3 0,2-4 0,2 1 1,2-3-1,-1 0 0,2-3 0,2 1 0,-1-2 0,0-1 1,1-1-1,-1 0 0,1-1 0,0-3 0,0-1 0,0-1 1,-2 2-1,1-4 0,-1 2 0,-3 0 0,2-1 0,-3 2 0,-2 1 0,-1 4 0,-1-7 0,-5 4 2,0 3-2,-3 0 0,-2 0 1,-1 0-1,1 3 0,-2 0 0,2 0 0,1 0 0,3 1 0,-1-1-1,2 4-5,1-5-10,5-2-6,-7 3-10,7-3-29,0 0-21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2 45,'0'0'49,"0"0"-12,0 0-15,0 0-7,0 0-6,-2 9-3,2 0-2,-7 3-1,7 3-1,-2 1 0,2 5-1,-2 0 0,0 9 0,-1-3 1,1 3-1,-2-1-1,-2 6 2,1-9-2,1 2 1,0 0 0,-5-9-1,9-3 1,-2-4-1,2-12 0,-2 12 1,2-12-1,0 0 0,0 0 0,0-5 0,0-3 0,4-3 0,-4-3 1,9-1-1,-5-5 0,2 3 0,3-3 0,-3 1 0,3 1 0,0 0 0,-1 3-1,3-2 2,-2 4-1,-1 0 0,3 3 0,-11 10 0,17-15 0,-17 15 1,11-9-1,-11 9 1,13 2 0,-7 8 0,-1 2 0,-3 4-1,0 2 1,4 4-1,-6-2 1,0 3 0,0-1-1,0-2 0,0-1 0,0-2 1,0-6-1,0 1 0,0-12 0,0 0 1,0 0-1,0 0 0,3-10 0,3-3 0,0-6 0,5-1 0,0-7-1,4 4 1,2-3 0,-4 2 1,7 2-2,-3 3 2,0 3-1,-6 6 0,4 2 1,-7 7-1,-8 1 0,18 8 0,-16 2 1,0 3-1,-2 7 0,6-5 0,-3 7 1,-1-6-1,-2 3 2,2-1-2,-2 0 0,2-1 1,-2-5-1,2 1 1,-2 1-1,2-6 0,-2-8 0,0 12 0,0-12 0,0 0-1,0 0-2,0 0-2,0 0-12,0 0-5,0 0-12,9-7-27,-3-3-20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0 126,'0'0'38,"2"11"-15,-2-11-14,0 9-4,0-9 0,0 10-2,0-10-1,6 17 0,-6-17-1,2 15 0,-2-15 0,0 13-1,0-13-2,0 10-2,0-10-5,0 0-11,0 0-8,0-7-23,2-4-21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15 116,'-6'-9'41,"6"9"-17,0 0-11,0 0-8,0 0-2,-3-11-2,3 11-1,0 0-3,0 0-9,0 0-9,0 0-14,9 9-21,-9-9-15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74,'0'0'55,"0"0"-20,0 0-19,4 13-6,-4-13-3,0 21-1,0-14-2,0 5-1,0 2-2,0 1 1,0-5-2,0 0 2,0-10-2,-2 17 0,2-17 0,0 0 1,0 0-1,0 0 0,6-17 0,1 5 1,-1-1-1,3-7-1,-1 3 1,3-3 1,2 1-2,-2 3 2,1 2-2,-1 4 1,0 7 0,0-1 1,-11 4-1,15 0 0,-15 0 0,10 12 1,-1-1-1,-7 0 0,2 2 0,-1 3 1,-1-3-1,4 2 0,-4 0 0,0 2 0,-2-4 0,3-1 1,-3 3-1,0-5-1,0 2 1,0-12-3,0 25-6,0-25-10,0 17-6,0-17-20,0 13-30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7 48,'0'0'35,"0"-9"-8,0 9-8,0 0-4,0 0-6,0 0 0,-13 0-2,13 0-1,0 0-2,-13 7 1,13-7-3,-10 7 1,10-7 0,-15 19-1,8-5-1,3-1 0,-5 2 0,5 5 1,0 0-2,0 1 1,1-2-1,3 2 1,0-2 0,0 0-1,3-6 0,-1-1 0,4 0 1,-6-12-1,15 11 0,-15-11 1,13 0 0,0 0-1,-5-4 1,5 2-1,-4-8 1,4 3-1,-13 7 0,17-14 0,-17 14 1,10-8-1,-10 8 0,0 0 0,0 0 0,11 5 0,-11-5 1,2 18-1,-2-18 1,7 18-1,-7-18 1,19 19-1,-4-14 0,0-5 1,9 2-1,-7-2 0,4-5 1,0-4-1,-1-3 1,-1 0 0,-2-6-1,-2 7 1,-4-9-1,-1 5 1,-3-3 0,-3 2 0,-4 3-1,0-2 1,-8 3-1,-1 0 0,0 6 0,-3-2 0,3 3-2,-4-2-1,13 7-7,-8 0-9,8 0-7,0 0-20,0 0-28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4.5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211 48 35,'0'0'59,"2"-7"-13,-2 7-29,0 0-5,0-8-2,0 8-3,0 0-1,-10-9-2,10 9 0,-12-10-1,12 10 0,-11-6-1,11 6 1,-17-5-1,11 5 0,-4-2-1,5 2 1,-5 1-2,5 0 1,-4 3-1,9-4 1,-13 14-1,8-6 0,3 1 2,-1 4-2,-1-1 0,1 3 0,1 0 0,1 0 1,-1 1-1,2-1 1,0-1-1,-1 1 0,-3-2 0,-1 0 0,1-1 1,1 1-1,-5-2 1,4 1-1,-6-2 0,4 0 1,-3-3-1,4 1 0,-4 0 0,9-8 0,-7 8 0,7-8 0,-7 8 0,7-8 0,0 9 0,0-9 0,9 7 0,-9-7 0,12 13 0,-7-6 0,0-1 0,2 5 0,-1-1 1,-2 2-1,1-2 0,-4 3 0,-1-3 0,0 2 1,-1 1-1,-4 1 0,1-2 1,1 4-1,0-4 0,2 4 0,-5-1 0,5 1 1,-1 0-1,0 1 1,2-4-1,0 4 1,0-4-1,1 0 0,3-2 1,6-3-1,4-4 0,3-2-1,8 0 0,-5-2-3,7 0-7,-6-5-9,2-1-6,-5-3-17,2 1-35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47.8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67,'0'0'57,"0"0"-21,0 0-20,0 0-5,-8 0-3,8 6-3,0-6-2,-10 20 0,7-8-2,3 6 2,-4-4-2,4 3 0,0 1 0,0-4-1,0 1 1,4-4-1,1-1 0,-5-10-1,16 11-1,-16-11-4,20 0-13,-9-2-5,4-6-17,-2-3-30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150 17 90,'0'0'50,"0"0"-21,2 13-17,-2-13-5,0 24 1,-2-10-4,2-1-1,-2 2-2,2 0 1,0-2-2,0-1 0,0-12 0,0 13 1,0-13-1,0 0 0,0 0 0,0 0 0,0 0-1,-4-8 1,4 8 0,-13-19-1,4 9 0,-1 2 0,-3-3 1,-2-3 0,-2 3 0,0-2 0,4 2 0,0 0 1,2 5 0,11 6 0,-13-13 0,13 13 1,0 0-1,0 0 1,0 0-1,7 0 1,-7 0-1,21-2 1,-8 2-1,4 0 0,2-3 1,-2 3-2,5-4 1,1 1-1,-8 3 1,4-2-2,-1 2 1,-6 0-3,-1 0-1,-11 0-10,19 0-7,-19 0-9,15 9-23,-15-9-25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98,'-13'0'48,"13"0"-19,-8 0-17,8 0-3,0 0-3,0 0-1,0 0-2,0 7-1,0-7 1,8 12-2,-8-12 1,19 20-1,-6-8 0,2 2-1,0 1 0,4 2 2,-6 1-2,2-3 0,2 2 0,-2-2 0,-4 1 1,-3-1-1,1-5 0,-9-10 0,10 17 0,-10-17-1,11 10 1,-11-10-3,0 0-2,0 0-9,6-8-8,-6 8-8,7-19-26,-7 4-21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332 1 121,'0'0'39,"0"0"-15,-8-5-13,-5 5-4,7 11-1,-9-1-2,2 9-1,-11-2-1,3 7 0,-5-1-1,0 5 1,-2-6-2,0 2 0,2 2 0,0-7 0,7 3-4,0-11-8,4 4-8,6-8-6,9-7-20,-10 3-33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20 28,'0'0'48,"0"0"-6,13-2-18,-13 2-6,0 0-8,0 0-2,0 0-2,-4-12-2,4 12 0,0 0-1,-11-5-1,11 5 0,-13 0-1,0 0 1,13 0-2,-20 2 1,12 3-1,-5 2 1,4 1 0,-4 1-1,4 2 0,3-1 0,-3 2 1,5-5-1,2 7 1,2 0-1,0-4 0,0 3 0,6 2 1,5 0-1,-2 3 1,1-3 0,1 1-1,2 1 1,-4 0-1,-2-4 1,3 4 0,-7-7 1,1 0-1,-4 0 0,0-10 0,0 15 0,0-15 0,-11 8 1,11-8-2,-15 8 1,15-8-1,-20 4 0,20-4 1,-17 1-1,17-1 0,-13 0-1,13 0 0,0 0-3,-11-6-1,11 6-12,2-10-6,-2 10-12,18-8-29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2 140,'0'12'31,"0"-12"-10,-8 15-16,5-7 0,3-8-3,-6 13-1,6-13 0,0 0-3,0 12-5,0-12-12,6-7-9,-1-5-22,10-4-17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0 134,'0'0'34,"0"0"-16,-4 0-9,4 12-2,0-12-2,-9 21-1,7-2-1,2 4-1,-6 0-1,4 7 0,0-2 0,2 2 0,-3 0-1,3 0 2,-2-2-2,0-2 0,2 0 0,0-7 0,0 2 1,2-6-1,0-1 0,3-4 0,-5-10 0,10 17 0,-10-17 0,13 4 0,-13-4 0,15 0 0,-15 0-1,17-7-2,-8 2-1,-5-10-5,7 6-11,-2-2-7,-1-2-20,-3 1-27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15 132,'-13'-4'37,"13"4"-15,0 0-14,0 0-2,0 0-2,0 0-1,0 0 0,8-10-2,1 10-1,4 0 1,-1-1-1,4 1 0,4 0-1,-4 0-2,-1 6-3,3-4-11,0 1-7,-2 1-14,-1 0-30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1 137,'0'0'33,"-6"10"-10,6-10-16,0 0-2,0 0-1,-7 11-2,7-11 0,-2 14-1,2-14 0,0 9 0,0-9 0,0 0-1,0 0 1,0 0-1,0 0 0,0 0 1,9 0-2,-9 0 0,0 0-5,0 0-12,0 0-6,0 0-13,4-5-30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33,'0'0'36,"0"0"-7,0 0-6,0 0-7,0 0-5,0 0-1,0 0-3,0 0-1,7 6-1,-7-6 0,0 0-2,0 0 0,0 0-1,0 0 1,0 0-2,0 0 2,0 0-2,11-5 1,-11 5-1,0 0 1,0 0-1,7-10 1,-7 10-1,0 0 0,0 0-1,0 0 0,0 0 0,0 0-1,0 0-4,0 0-12,4 7-7,-4-7-15,5 10-25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45,'0'0'53,"0"0"-17,0 0-18,0 0-7,0 0-5,0 0-2,0 0-2,0 0-1,0 0 1,0 0-1,0 0 1,4-6 1,-4 6-1,0 0 0,0 0 0,0 0 0,0 0 1,0 0-2,0 0 1,0 0-1,6 5 0,-6-5 0,2 11 0,-2-11 1,2 7-1,-2-7 1,0 0-1,0 0 0,0 0 0,0 0 0,7-4 0,-7 4 0,0-9-1,0 9 0,0 0 1,0 0-2,0-6 0,0 6-2,0 0-6,0 0-11,0 0-9,0 0-20,0 0-25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48.0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6 106,'-6'-4'45,"6"4"-18,-13-2-17,13 2-4,0 0-1,0 0-5,0 0-5,0 0-14,14 0-10,-4 0-21,5 3-18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6-2 0,'-6'6'43,"6"-6"-26,0 0-5,0 7-17,0-7-24,0 0-6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583 33 8,'0'0'22,"14"-6"1,-14 6-7,0 0 0,0 0-1,0 0-3,14-7-1,-14 7-2,0 0 0,0 0 0,0 0-3,17 0-1,-17 0 0,0 0-2,11-2 0,-11 2 0,0 0 0,17-13-1,-17 13 0,0 0 1,0 0 0,0 0-1,0 0 0,0 0 1,0 0-1,0 0 0,0 0 0,-8-5-1,8 5 0,-20 0 1,3 0-1,-3 0-1,0 0 1,1 0-1,-10 5 1,1 3 0,-3-3 0,-3-3-1,0 5 1,-5-1-1,2 2 1,-2 2 0,2-3 0,3-2 0,6 7-1,2-7 1,4 4-1,8-4 1,0 2-1,14-7 1,0 0-1,-12 17 0,12-17 0,0 0 1,20 20-1,-6-13 0,6-1 0,5 7 0,1-1 0,-1 3 0,3-3 1,1 1-1,-7 2 0,4 5 0,-7-5 2,-7 3-2,-4 4 0,-2-2 0,-6 1 0,-6 6 1,-5-7-1,-9 15 0,-2-12 0,-12 12 0,3-12 0,-6 11 1,0-8-1,3 1 0,-2 1 0,7-3 0,1-3 0,8-4 0,3-3 0,17-15 0,-14 22 0,14-22-1,0 12 1,0-12 0,14 7 0,3-5 1,3 0-2,0 3 1,5 0 1,4-5-1,-1 3 0,3-3 0,3 0 0,2 0 0,1 0 1,0 0-1,5-3 0,-5-2 1,0 0-1,-4 1 1,4 0-1,-9-1 0,1 2 0,-12 1 1,2 2-1,-7 0 0,-12 0 0,17 2-1,-17-2-1,0 0-3,0 0-11,0 0-5,0 0-10,0 0-27,-17-9-26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94,'0'0'48,"0"0"-26,0 0-8,0 0-4,7 6-3,-7-6-1,12 15-1,-1-2-1,-4-4-1,8 12-1,-3-8 0,3 8-1,0-2 0,0 2 2,-2 1-3,4-1 1,-2-2 0,-2 2-1,2-5 1,0-1-1,-2 2 1,-2-7-2,2-1 2,-5 3-1,-8-12 0,15 15 0,-15-15 0,11 13 0,-11-13-1,0 0-1,0 0-3,0 0-10,0 0-7,2-13-8,0-4-25,-2-2-23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316-2 129,'-13'0'36,"13"0"-12,-11 5-14,-4 0-3,9 12-2,-9-3-2,4 13 0,-4-6-1,2 8-1,0 4 2,-6-2-2,2-2-1,1 3 1,-6-2 0,1-7-1,2 4 0,-5-5 0,9-3 0,-4-3 0,6-1-1,2-10 0,11-5-3,-10 6-3,10-6-12,10-6-5,3-2-14,2-7-29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18-1 106,'-2'12'47,"2"-12"-20,0 12-16,0-12-3,-7 12-2,7-12-2,-6 24-1,6-14 0,0 5-1,0-3-1,2 0 1,-2-12 0,11 19-2,-11-19 1,13 15 0,-13-15-1,17 8 0,-17-8-1,15 0-2,-5 0-1,-1-6-9,0-1-7,4-10-8,-2 3-23,-5-8-25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7 151,'-12'-7'28,"12"7"-7,-13 0-14,13 0-3,-2 6-2,2-6-2,0 11-1,0-11-4,0 10-13,0-10-6,0 0-15,0 0-30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55,'0'0'41,"2"-11"-11,-2 11-10,0 0-7,0 0-3,0 0-4,0 0-1,0 0-1,0 0-2,0 0 2,0 0-2,0 0 1,0 9-1,0-9 1,0 15-1,0-6-1,2 3 1,3 3-1,1 2-1,1 3 1,1 0-1,-4 0 0,9 0 1,-4 0-1,2 2 0,-5-3 0,3 0 0,-1-5 1,-1 1 0,0-1-1,-1-4 1,-6-10-1,6 14 1,-6-14-1,0 0 1,11 9-1,-11-9 1,0 0 0,10 0-1,-10 0 1,0 0-1,7-17 1,-7 17 0,8-14-1,-3 3 1,-1-4 0,0 1 1,1-5-1,1 1 0,-2-2 0,3-1 0,-3-3-1,-2 3 1,5 2-1,-5 0 0,0 4 0,0-2 0,0 4 0,0 3 0,-2 0 0,0 10 0,0-13 0,0 13 0,0 0-2,0-10-1,0 10-4,0 0-11,0 0-5,0 0-13,0 0-28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30 40,'4'-10'45,"-4"10"-9,0 0-12,7-8-9,-7 8-3,0 0-4,0 0-2,0 0 0,2-12-2,-2 12-1,0 0 0,0 0 0,0 0-2,-4 2 1,4-2 0,-13 6-1,13-6-1,-14 7 1,14-7 0,-15 10-1,7-2 0,8-8 1,-17 19 0,11-9-1,-1-1 0,-1 3 0,4 0 0,2 1 1,-5-2-1,7 1 0,0-2 0,0-1 0,0-9 0,4 16 0,-4-16 0,9 15 0,-9-15 0,13 14 1,-13-14-1,12 17 0,-12-17 0,17 14 0,-6-8 0,-1-1 0,2-2 0,-4-1 0,1-1 0,2-1 0,-11 0 0,14 0 0,-14 0-1,13-6 1,-13 6-1,0 0-3,15-6-6,-15 6-10,0 0-6,4-12-23,-4 12-19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32 114,'0'0'41,"0"0"-18,0 0-11,0-12-3,0 12-3,0 0-2,8-2 0,-8 2-2,20 0 0,-10 0-1,3 0 1,2-1-2,-1 1 2,1-2-2,-5 0 0,3 1 0,-4-3-2,1 4-1,-10 0-6,0 0-10,13-8-6,-13 8-16,0 0-32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5 43,'0'0'47,"0"0"-8,0 0-16,0-8-7,0 8-6,0 0-1,0 0-2,0 0-2,0 8-2,0-8 0,-7 20-1,5-5 1,-2 1-2,2 5 0,-2 2 1,0 2-1,2 3 0,0 1 0,0 1-1,0 3 0,-2 1 0,4-7 0,0 4 0,-5-3 0,5-7 0,-2 1 1,2-8-1,-2-3 0,2-11-1,0 15 1,0-15 0,0 0-2,0 0-1,9-3-2,-5-12-10,-2 2-8,2-4-12,0-1-25,-2-3-14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48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20 145,'0'-8'31,"0"8"-10,0 0-15,-10-13-1,10 13-2,-10 0 0,-1 5-1,-3 3-1,5 3 1,-6 5-1,0 0 1,-2 5-1,6 2 0,3-2 0,-1-1 0,9-2-1,0 0 0,10-5 1,-2-1-1,6-4 0,2-3-1,1-3 0,-2-2-1,1 1-3,-4-3-10,-4-1-7,3-2-10,-11 5-25,2-14-25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81,'0'-14'51,"0"14"-17,0 0-19,0 0-6,15 4-1,-15-4-3,11 22-2,-5-8 1,9 8-2,-4-2-1,4 5 1,-2-4-1,-1 1 0,3-6 0,-2-2-1,0-6 1,0-3-1,-2-3 1,2-4-1,-5-6 0,5-2 2,-4-7-2,-1 2 0,3 0 0,0-3 0,-3 5 0,-2-4 0,1 4 1,-5 3-1,-2 10 0,6-10 0,-6 10 1,0 0-1,0 7 1,-2 3-1,2 3 0,-4 7 1,2-5-1,2 11 1,0-6-1,0 7 1,0-4-1,0 0 0,0-2 1,0 1-1,0-6 0,0 3 0,0-5 0,0 0 0,0-6 0,0-8-1,6 17-2,-6-17-2,7 10-11,-7-10-6,0 0-8,0 0-24,15 0-24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0 155,'0'0'27,"0"0"-11,-4 20-7,4-20-3,-9 14-2,9-14-1,-2 16 0,2-16-2,-5 19 0,5-19 0,0 18 0,0-8 0,0 0-1,0-10 1,5 18-1,-5-18 0,11 17 1,-11-17-1,10 8-1,-10-8 0,11 0-2,-11 0-4,14 0-9,-14 0-5,13-17-11,-5 6-25,1-4-22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85,'0'0'53,"0"-8"-22,0 8-15,0 0-7,0 0-4,0 0-4,0 0-7,0 0-13,0 4-10,0-4-21,0 0-18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9 0,'-5'-10'28,"5"10"-1,0 0-1,0 0-5,0 0 0,0 0-9,0 0-1,0 0-2,0 0-3,0 0 0,0 0-1,5 5 0,-5-5-1,12 12 1,-1-6-1,-11-6 0,21 18-1,-8-13-1,6 7 1,-6-9-2,5 5 1,-1-1 0,2 1-1,-7-4 0,1 4 0,0-5 0,-5 3-1,-8-6 1,13 6-1,-13-6 0,0 0 1,0 0-1,0 11 0,0-11 1,-8 6 0,-1 1-1,-4-2 0,1 0 1,-3 1-1,2 3 0,0-3 1,-4 5-2,2-6 1,4 0 1,-2-1-1,3 1-1,-1 0 1,11-5 0,-15 5 0,15-5 0,-8 3-1,8-3 1,0 0-2,0 0-1,0 0-1,0 0-5,0 0-11,0 0-9,4 9-23,-4-9-19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0 35,'0'0'53,"0"0"-12,0 0-21,0 0-9,0 0-4,0 0-2,0-5-1,0 5-1,0 0 0,0 0 1,0 0-1,0 0 0,0 0-1,0 0 1,-7 5-1,7-5-1,0 0-1,-15 15 2,15-15-2,-10 11 1,10-11 1,-18 7-1,8 0 0,-3-1 0,0-1 1,0 2-1,-4 1-1,3-1 1,-4 0-1,3 0 0,0 0 0,2 2 0,-2-1 0,4-5 0,11-3 0,-12 7 0,12-7 0,0 0-2,0 0-1,0 0-2,4-7-11,-4 7-9,21-11-13,-10 2-28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28 224 104,'0'0'48,"0"0"-20,0-7-16,0 7-4,0-9-2,0 9-2,4-14-2,-4 14 0,13-18-1,-4 7 1,-5-6-2,7 0 1,-3-1 0,1-1 0,-3 1-1,5 0 2,-2 3-2,-5-2 1,2 6-1,-6 11 0,5-15 0,-5 15 1,0 0-1,0 0 0,0 0 0,0 0 0,0 0 0,0 0 0,0 0 0,0 7 0,0 1 0,-3 5 0,1 4 0,0-1 0,-2 10 0,2-4 0,2 2 0,-7 6 0,5-6 0,0 5 0,2-6 0,-2-3 0,2 0 0,0-3 0,0-4 0,0-2 0,0-11 0,0 14 1,0-14-1,0 0 0,-7 8 0,7-8 0,0 0 0,-12 5 1,12-5-1,-15 3 0,2-1 0,4-2 0,9 0 0,-19 0 0,19 0 0,-15 0 0,15 0 0,0 0-1,-13 1 1,13-1 0,0 0 0,0 0 0,0 0 0,0 0 0,0 0 0,0 0 0,0 0 0,7 7 0,-7-7 0,21 0 0,-8 0 0,-2 0 0,6 0 0,-4 0 0,-1 0 0,8 0 0,-8 0 0,1 0 0,0 0 0,-2 0 0,-1 0 0,-10 0 0,18 0-2,-18 0-1,10 0-6,-10 0-11,0 0-4,0 0-17,0 0-30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8 65,'0'0'56,"0"0"-19,-9-8-19,9 8-6,0 0-4,0 0-2,0 0-2,-3 8-1,3-8-1,-6 11 0,6-2 0,0 6 0,0-7-1,0 5 1,-2 2 0,2 0-1,0 3 0,-3 1-1,1 0 1,-1 4-1,1-7 0,-4 4 1,1-2-1,0-1 1,-2-5-1,1-2 1,-3-1-1,1-1 1,0-3-1,1-3 1,-2 0-1,0-1 1,1-1-1,8 0 1,-11-1-1,11 1-1,-9-9 1,9 9-2,-2-15 0,0 3-8,4 4-8,0-4-3,7 1-12,-7-2-29,7 1-18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57,'0'0'45,"0"0"-13,-5 9-11,5-9-7,0 0-5,-2 8-3,2-8-1,0 0-2,0 0 1,0 0-2,0 0 1,0 0 0,0 0-1,0 0 1,0 0-1,0 0 0,0 0 0,0-4-1,0 4 0,0 0 0,0 0-1,0-10 0,0 10 0,0 0-1,0 0-2,0 0-12,0 9-4,0-9-9,0 0-22,2 12-22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17 132,'0'0'35,"0"0"-16,-9-3-8,9 3-3,0 0-3,-2 10-1,2-10-1,-5 16 0,5-4 0,0 4-1,5 1-1,-1 3 0,-1 3 0,3 5 0,3 1-1,0-2 1,1 4-1,1-3 1,2 0-1,-1-1 1,1-2-1,-4-1 0,0-3 0,2-1 0,-1 1 0,-4 0 0,-1-3 0,1 1 0,-3-2 0,1-3 1,-2-3-1,-1-2 0,-1-9 0,0 0 0,13 0 0,-9-12 0,1 1 0,4-7 1,-2-3-2,4 0 2,-2-3-1,0-4 0,0-4 1,2 0-1,-4-3 0,2-1 1,-2 1-1,0-1 0,-1 2 0,1 0 1,-3 5-1,5 6 0,-4 1 0,2 5 0,-1-1 1,-1 8-1,-2 2-1,-3 8 0,0 0 0,9-11-4,-9 11-3,0 7-11,0 4-4,0-11-11,-9 19-27,4-6-21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32 129,'0'0'34,"-13"3"-10,13-3-16,0 0-1,0 0-1,0 0-1,6 0-1,4 0-2,1 0 1,3-3-1,0-4-1,4 6 0,0-4 0,-1 3-1,4-4 1,-2 4 0,-1-3-1,0 4 0,-2 1-1,-4-3-1,0 3-5,-12 0-11,11 3-3,-11-3-10,4 7-28,-4-7-21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48.6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44 142,'-13'-2'33,"13"2"-11,0 0-14,13-7-3,-5 4-2,9-1-1,1 1-1,2-1-2,6 4-8,-8-4-10,2 0-7,-4-1-17,1-3-32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0 165,'0'9'24,"0"-9"-5,0 0-14,0 17-1,0-17-1,0 18 0,0-6-1,6 2 0,-3-3-1,1 5 1,-3-4-1,3 4 0,-4-1 0,0 3 0,0 3 0,0-4 0,-4 4-1,1 2 1,-2-3-1,-4 2 0,2 0 0,-4-3 0,1-1 0,-4 0 0,1-1 0,2-3 0,-1-1 0,0-3 0,3-3 0,-1-2 0,10-5 0,-11 1-1,11-1-1,-9-11-3,9 1-12,0-10-3,0-2-7,0-7-19,0-4-33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13 170,'-3'-10'22,"3"10"-7,-9-4-9,9 4-3,-9 1 0,9-1 0,-7 13-2,7-13-1,-4 12 0,4-12-3,0 0-3,0 10-12,0-10-4,0 0-11,7-6-29,-7 6-17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30:28.4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0,'0'0,"0"0,0 0,0 0,0 0,0 0,0 0,0 0,0 0,0 0,0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30:28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3 23,'0'0'34,"0"0"-3,0 0-3,1-3-4,-1 3-6,0 0-3,0 0-4,0 0-3,0 0 0,-1 0-3,1 0 0,0 0-2,-5 2 0,5-2-1,-3 3 0,3-3 0,-5 6 0,3-1-1,0 1 0,-1 0 0,3-1-1,-2 2 2,0 1-2,-1 1 1,2 0-1,-1-1 0,0 3 0,0 0 2,0-2-2,1-1 1,1 1-1,0-2 1,0 0-1,2-4 0,-2-3 1,7 4-1,-2-4 1,1 0-1,0-2 0,0-3 0,2 1 1,0 1-1,0-2 0,-2 0 0,0 0-1,0 0 0,-2-1-3,0 4-11,-3-3-4,2 0-4,-3-2-14,0 3-33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6 116,'0'0'35,"-4"3"-11,4-3-16,0 4-2,0-4-1,0 4-2,0-4 0,1 4 0,-1-4 0,0 0-2,4 1 2,-4-1-2,4-3-1,-4 3 1,3-4 0,-2 0 0,-1 0 1,0 0-2,0 4 1,-3-3 1,3 3-1,-5 0 1,1 1-1,1 3 1,-2 0-1,3 1 0,-1-2 0,1 1-1,1 0-1,1-4-1,0 5-9,0-5-7,6 0-5,-1 0-13,2-3-29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13 100,'0'0'42,"0"0"-17,0 0-15,-3 0-3,3 0-1,0 0-2,0 0-1,0 0 1,-2 3-2,2-3 1,0 0 0,0 0-1,0 0 0,0 0 0,-3 0 0,3 0-2,0 0 1,0 0-1,-2-3 0,2 3 0,0 0 0,0 0 0,0 0 0,-5 0 1,5 0-1,0 0 1,-2 6-1,2-6 2,-2 3-2,2-3 0,-2 5 0,2-5 0,0 0 1,0 0-1,0 0 0,4 0 1,-4 0-1,2-4 0,-2 1 0,1-1 0,-1 4 1,2-6-1,-2 6 0,0-4 0,0 4 0,0 0 1,0 0-1,-3 1 0,3-1-1,-1 6 2,0-3-1,1-3 0,0 6 0,0-2 1,0-4-1,0 0 0,1 2 1,-1-2-2,4-2 2,-4 2-1,4-6 0,-3 2 0,1-1 0,0 2 0,-2-1 0,0 1 1,0 3-1,0 0 0,-4-2 0,4 2 0,-3 2 0,3-2-1,-5 6 1,5-2-3,0-4-4,-1 5-11,1-5-3,0 4-9,0-4-27,0 0-20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33,'1'-1'46,"-1"1"-4,0 0-22,0 0-8,0 0-2,-1 1-2,1-1-1,0 5-2,0-5 0,0 6-1,0-2 0,0-4-1,1 3-1,-1-3 0,0 0-2,0 0 1,3 3 0,-3-3-1,0 0 0,0 0 1,0 0-1,3-3 0,-3 3 0,0-3 1,0 3 0,0-3 1,0 3-1,0 0 0,0 0 0,0-4 1,0 4-1,0 0 0,0 0-1,-5 3 1,5-3-1,-1 2 1,1-2-1,-1 4 1,1-4-1,0 0 2,0 4-2,0-4 1,0 0 0,0 0-1,2-1 1,-2 1-1,2-3 1,-2 3-1,3-4 1,-3 4 0,0-3-1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0 229,'-2'2'0,"2"-2"-1,-5 6 1,5-2-3,0-4-4,-1 5-11,1-5-3,0 4-9,0-4-27,0 0-20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4-1 33,'1'-1'46,"-1"1"-4,0 0-22,0 0-8,0 0-2,-1 1-2,1-1-1,0 5-2,0-5 0,0 5-1,0-1 0,0-4-1,1 3-1,-1-3 0,0 0-2,0 0 1,4 3 0,-4-3-1,0 0 0,0 0 1,0 0-1,3-3 0,-3 3 0,0-3 1,0 3 0,0-3 1,0 3-1,0 0 0,0 0 0,0-4 1,0 4-1,0 0 0,0 0-1,-6 3 1,6-3-1,-1 2 1,1-2-1,-1 4 1,1-4-1,0 0 2,0 4-2,0-4 1,0 0 0,0 0-1,2-1 1,-2 1-1,3-3 1,-3 3-1,3-4 1,-3 4 0,0-3-1,0 3 0,0 0 0,0 0 1,-4 0-1,4 0 0,-2 3 0,0 1 0,1 0 0,1-1 1,0-3-1,-2 4 0,2-4 0,0 0 0,0 0 1,0 0-1,3-1 0,-3 1 1,2-5-1,-2 5 0,3-4 1,-3 4-1,3-5 0,-3 5 1,0-3-1,0 3 0,0 0 0,0 0 0,-6 2 1,6-2-2,-1 3 1,1-3 0,0 0-1,0 4-2,0-4-9,0 0-7,1-1-3,-1 1-14,6-3-31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1.1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0 129,'0'0'39,"0"0"-20,0 0-8,0 13-3,0-13-3,17 20 0,-11-11-2,9 9 0,0-2-1,3 5-1,2-1 1,-2 6-2,2-1 1,0 1 0,-4-3-1,-4-1-1,3 0 0,-4-5-2,-1 1-6,-2-7-11,-1-5-6,-7-6-17,11-3-33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0:28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9 3,'0'0'22,"0"0"1,0 0-2,0 0 0,0 0-1,0 0-6,0 0-3,0 0-1,0 0-3,0 0 0,0 0-2,0 0-1,0 0-2,0 0 0,0 0 0,-5-8-1,5 8 0,0 0 0,0 0 0,0 0-1,0 0 0,0 0 1,0 0 0,0 0-1,0 0 1,0 0-1,0 0 0,0 0 0,0 0 1,-3 5-1,3-5 0,0 0 0,0 0 0,0 0 1,0 7-1,0-7 0,0 0 0,0 0 1,0 0-1,0 0 1,0 0 0,0 0-1,0 0 1,0 0 0,0 0-1,0 0 1,0 0 0,-8 0-1,8 0 0,0 0 1,0 0-1,-6 0 1,6 0-1,0 0 0,-3 8 1,3-8-1,0 8 0,0-8 1,0 10-1,0-10 0,3 8 0,-3-8 0,0 0 0,8 3 0,-8-3 0,0 0 1,0 0 0,0 0 0,0 0 0,0 0 0,0 0-1,0 0 1,0-4-1,0 4 1,-8-8-1,8 8 1,0 0-1,-7-7 1,7 7-1,0 0 0,0 0 0,0 0 1,0 0-1,-6 5 0,6-5-2,0 0-1,0 0-9,0 0-8,6 1-12,-6-1-20,0 0-13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0.8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13-1 38,'0'0'50,"0"0"-10,0 0-15,-9 0-9,9 0-5,0 0-3,-3 10-1,3-10-2,0 19-1,0-7-1,3 5 0,0 1-1,7 3 1,2-2-1,-3 4-1,4 1 0,4 0 0,0-3 1,0 4-1,0-4 0,2 0-1,0 0 1,-5-4-1,-3-2 0,3 0 0,-3-6 0,-5-2 0,-6-7 0,13 13 0,-13-13 0,0 0-1,6 3-1,-6-3-5,0 0-9,0-9-7,0 9-13,0-18-28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1.17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378 0 118,'-11'10'43,"-8"3"-17,-3 2-16,5 9-1,-3 1-3,-4 5-1,1 2-2,-3 2 0,4 0-1,-3-1 0,4-1-1,0 0 0,-3-4 0,6-3-1,0-2 1,3-1 0,1-6-2,-2-3 0,8-2 0,-1-8-2,7 4-6,2-7-11,0 0-4,-4-8-15,4-2-33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1.59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0 145,'0'0'33,"0"0"-12,0 0-14,-5 11-2,-1-3-1,1 6-1,0 0-1,-1 3 1,0 2-2,3 2 0,3-2 0,-2 1-1,2-2 0,0-1-1,2-4 0,-1-3-5,12-4-9,-13-6-7,15-7-11,-8-10-27,4-5-23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1.7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45-1 119,'0'0'41,"-12"-2"-17,12 2-14,-14 7-5,10 2-3,1 2-4,-6-1-13,6-1-8,3-9-17,0 0-24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3.92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68 13 48,'0'0'35,"-7"-10"-2,7 10-11,0 0-7,0 0-3,-10-3-5,10 3-1,0 0-1,0 0-2,0 6-1,0-6 1,10 14-1,-4-7 0,6 0 0,2 4 0,0-6 0,4 3 0,-1-2 0,0 2-1,0-4-1,-1 0 1,-1 0 0,1 0-1,-7-2 0,-1 2 0,-8-4 1,11 5 0,-11-5-1,0 0 1,0 0 0,-11 10 0,2-4-1,-1 3 1,-5-2 0,-1 2-1,-3 4 0,-1-3 0,-3 3 0,5-5 0,-3 3 0,-1-1 0,5-4 0,1 0 0,2 0 0,6-3-2,8-3 0,-12 5-3,12-5-11,0 0-8,12 0-16,-4-3-29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4.2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261 0 83,'0'0'49,"-5"9"-23,5-9-15,-9 9-2,3-6-1,1 4-2,-4-1-2,4 3-1,-8-1 0,2 2-2,-1 1 1,-2-1-1,-3 2-1,-4-1 1,3 2 0,-1-1-1,-3-4 1,5 3 0,-2-2-1,7-3 0,2 2 0,-2-4-2,12-4-3,-6 7-10,6-7-9,0 0-16,3-2-29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4.8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46 82 35,'0'0'63,"0"0"-16,-2 8-29,2-8-6,-5 8-3,-6-2-2,10 3-2,-2-2-2,1 6-1,-1-2 0,3 3-2,3-1 2,3 3-1,5-6 0,3 2 0,-1-4 1,4 0-1,2-4 0,0-1 0,-1-3 0,4 0 0,-2-4-1,-1-3 1,-2-2-1,-1-2 0,1-2 0,-8-5 1,-1-2-1,-2 0 1,-4-4-1,-2 1 0,-8 0 0,-3 3 1,-7 5-1,-3 0 1,-4 9-1,0 3 0,-3 3 2,2 6-2,1 5 0,-3 0-2,9 5 2,2-2-3,6 7-6,5-5-11,-1-3-7,7-1-20,0-2-32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6.1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0-1 3,'0'0'59,"0"0"-7,0 0-26,0 0-10,0 0-5,9 11-2,-4-2-3,3 4-2,1 0 1,2 4-1,0 1-1,3 5 0,0 0-1,2 1 0,-2-4-1,0 5 0,0-6 0,-3 0 0,3-3 0,-1-2 0,1-5-1,-5 1 0,-1-1 0,3-4-1,-7 3-3,-4-8-5,0 0-11,0 0-12,0 0-25,0 0-18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6.5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329-1 98,'0'0'50,"0"0"-29,-3-1-9,-3 5-2,-4 3-2,1 6-4,-7 2-1,2 5 0,-1 0-1,-2 3-1,-2 3 0,0 0 0,-1 0 0,-4-1 0,4 0-1,0-3 1,-3-2 0,4-1-1,2-1 0,1-4 0,4 1-1,4-7-2,-2 5-4,6-6-14,4-7-5,-8 11-20,8-11-30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1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10 123,'-10'-9'41,"5"6"-15,5 3-15,-18 0-4,16 11-2,-9 3-1,6 8-1,-8 2 0,6 8-1,-6 1-1,-2 2 1,0 0-2,0 1 0,5-3-1,-3-8-3,7-3-13,-1-9-5,7-5-9,0-8-28,13-1-27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8.07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22-1 43,'-8'5'51,"8"-5"-27,0 0-5,-3 8-4,3-8-1,-3 12-5,3-12-3,-2 15-1,-4-6-1,6 3 0,-1-1-1,1-1-1,0 0-1,0 4 0,1-5 0,9 1 0,-7-1 0,9-4 0,-5-1-1,5 1 0,1-3 0,1-4-3,2 2-10,-5-5-11,-2-2-15,2-2-27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8.3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64-2 83,'-16'0'55,"16"0"-23,-15 11-19,7-7-8,3 6-1,1-2-1,-1 2-2,-1 0-4,1-1-6,5-9-15,0 11-13,0-11-26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9.1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191 15 55,'7'-8'39,"-7"8"-7,0 0-9,13-8-10,-13 8-3,0 0-2,0 0-2,0 0-2,0 0 0,0 0-1,-6 1-1,6-1 0,-11 12 0,0-5 0,-2 3-1,5 2-1,-7-2 1,1 3-1,-3-1 1,-1 2-1,1 1 0,-1-2 0,4 0 1,0 0-1,-1-3 1,5-1-1,3 2 0,3-3 1,4-8-1,0 9 0,0-9 0,7 8 1,-7-8-1,16 8 0,-3-6 0,-6 2 0,6-2 1,1 3-1,0-2 0,-3 1 0,0 0 0,1 0 0,1-1 0,-7 0 0,5 1 0,-11-4-2,15 10-4,-15-10-11,0 0-9,0 0-18,5 0-31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09.59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0 43,'-13'9'61,"13"-9"-15,-4 0-29,4 0-6,0 0-2,0 0-2,0 0-2,0 10-1,0-10-1,0 0-1,0 9 0,0-9 0,1 9-1,4 0 0,-5-9 0,12 8 0,-12-8 1,16 8-1,-7-4 0,1 1 1,2-4-2,-3 3 1,1 0-1,4 3 1,-6-3-1,1 2-1,3-1 0,-7 0-2,6 2-1,-11-7-9,6 8-10,-6-8-11,0 0-30,0 0-17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1:10.59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33 234 118,'0'0'43,"8"-5"-17,0 4-18,-7-8-3,-1 9 1,9-13-3,-9 13 0,14-16-2,-3 6 0,-6-5 0,8 0-1,-6-4 0,4 2 1,-3-5-1,1 3 1,-1-1 0,0 2 0,-5 3 0,2 4 1,0 2-2,-5 9 1,0 0 0,0 0-1,0 0 0,0 9 0,0 5 0,-4 3 0,3 3 0,-4 3 0,5-1 0,-1 2 0,1 1-1,0 0 2,0-3-1,1-3 0,2 0 0,0-3 0,1-1 0,-1-1 0,-3-4 0,1 2 0,-1-3 0,0 2 0,0 0 0,-1 0 0,-2 0 0,-4-5-1,1 4 1,6-10 0,-17 11 0,6-5 0,5-3 0,-8 0 0,1 1 0,2-3 0,0 2 0,-3 1 0,2-3 0,4 3 0,-4-1 0,5 0 0,-2-2 0,9-1 0,-8 2 0,8-2 0,0 0 0,0 0 0,0 0 0,-3-3 0,3 3 0,9-6-1,1 2 1,1-2 0,6 2 0,3-1 0,4 2 0,5-1 1,-1 0-1,0 3 0,4 0 0,-3 1 0,1 0-1,-4 0-1,-1 0-1,-4 0-7,0 0-11,-3 0-9,-4 0-26,-7-5-26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39:44.5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39:48.8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-1 143,'0'0,"17"-93,0 67,-17 18,8-9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9T10:40:01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0,0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5.1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5 57,'0'0'61,"-8"-5"-28,8 5-16,0 0-7,-1 6-1,1-6-2,1 12-2,4-3-1,8 3 0,1 2-2,3 2 1,0 3-2,5 2 1,1-3-2,-4 1 1,0 1-1,-2-4 0,0-2 0,-5 0 0,1-2 0,-13-12-2,12 13-3,-12-13-12,0 0-7,7-6-16,-7-4-33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5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275-1 110,'-7'-1'46,"-5"1"-18,-2 0-18,3 10-2,-8 2-2,4 7-2,-6-2-1,3 8 0,1-1-2,-7 5 2,4-3-3,3 1 1,-2-3-1,2-2 0,3-2-3,0-8 0,9 4-5,-6-9-13,11-7-6,0 0-20,0 0-32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1.6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0 160,'0'10'28,"-1"1"-8,1 8-15,-5-9 0,5 11-1,0-6-2,3 1 0,0-2-1,6-2-1,-3-3 1,3-3-2,-1-1-1,2-8-7,7-3-11,-9-5-6,6-4-15,-3-1-35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5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0 131,'0'0'37,"0"0"-13,-4 7-17,2 8-3,-3-5 0,4 8-1,-9 3-1,6 1-1,1 2 1,-4-1-2,4 0-1,2-5-2,1 0-6,0-7-12,0-11-8,11 5-25,-7-11-24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6.2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92,'-5'-4'52,"5"4"-23,0 0-18,0 0-3,0 0-3,0 0-2,8 0 0,1-4-2,5 2 0,4-1 0,-3 0 0,2 0-1,1 3 0,-3-2-1,-1 0-3,0 2-5,-8 1-13,-6-1-12,0 0-24,0 10-21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6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27 123,'0'0'37,"0"0"-19,11-2-10,1-2-2,6-1-2,3 2-3,0-1-1,-1 3-4,-1-3-6,-1 3-15,1 1-15,-8-3-25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6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0 138,'0'0'35,"0"0"-12,-3 11-17,3-1-2,2 3 0,3 3-1,1 4 0,3 0-2,1 2 1,2-2-1,-1-1 1,0-1-2,0-3 0,3 2-2,-6-8 1,3 2-3,-11-11-8,15 7-10,-15-7-9,9 0-27,-4-9-21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7.0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187 0 149,'-9'6'31,"-2"5"-14,-2-2-9,4 7-3,-7 1-2,4 5 0,-5-1-2,1 2-1,0 3-2,-4-5-5,8 0-13,-4 0-7,3-9-16,6 2-35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7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0 153,'0'0'29,"11"3"-8,-11-3-17,11 11 0,-3-2-1,-2-2-1,2 3 0,-5 1-1,0 0 0,-3 2 1,0 1 0,-3 1-2,-2-1 1,-7 4-1,2-5 1,1-1-1,-2 0 0,5-2 0,-2-4 0,8-6 0,0 7 1,0-7-1,8 7 0,3-6 0,0 1 0,3 0 0,1-2 0,3 3-1,-3-1 0,4 2-4,-5-4-10,1-3-7,3 0-10,-6-5-27,4 0-23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7.8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0 100,'0'0'52,"-10"1"-23,10-1-15,0 0-7,-11 0-1,11 0-3,0 0-1,9 0 0,-4 0-1,6 0-1,-2 0 1,7 2 0,-1-1-1,4 0 1,-2 0-1,-1 0 1,1-1-1,-6 0-1,1 0-2,-12 0-4,14 0-13,-14 0-6,0 0-19,0 0-30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8.0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0 145,'-4'8'31,"4"-8"-10,7 9-14,-7-9-3,22 6-1,-7-3-2,2-1 0,0 0-1,2-2-1,5 1-4,-6-1-12,-1 0-9,-1-3-14,-5-2-31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8.3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12-1 140,'-8'0'33,"8"0"-10,-5 10-17,8 2-2,4 0 0,1 3-1,1 0 0,3 3-1,2-1-1,0 2 0,4-1 1,-3-2-1,1-1-1,-4-3-3,5 2-1,-12-7-13,4-4-7,-9-3-10,7-2-33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8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0 160,'-1'8'27,"-1"-1"-11,2-7-11,-6 12-1,0-4 0,3 5-2,-5-3 0,-1 7 1,-2-3-2,-2 4-1,-2 2 0,-6-1-2,6 7-8,1-7-10,-7-4-6,7-3-19,7-4-33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1.8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11 150,'-13'-4'30,"-2"2"-9,15 2-16,-7-5-5,7 5-18,3 1-4,11 0-18,-3 0-31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9.3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10 121,'0'0'40,"0"0"-14,0 0-17,5-3-2,6 2-2,1-2-1,4 3-2,-5-2 0,4 2 0,-4 0-1,0 6 0,-11-6-1,5 13 2,-7-5-2,-2 4 1,-10-2-1,1 1 0,2 0 0,2 1 0,-4-4 0,10 0 0,2 0 0,1-8 0,1 15 0,4-6 0,4-1 0,-4-1 0,3 3 0,-3 3 1,-2-5 0,-3 4 0,0-5 0,-7 2-1,-4 1 1,-3-3 0,-4-2-1,-4-4 0,-2-1 0,1 0-2,4 0-5,-2-4-10,10-2-7,3-6-11,8 1-30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9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5 110,'0'0'47,"0"0"-20,0 0-12,0 0-7,0 0-2,12 0-2,-2 0-2,5 0 1,5 0-2,-2 0 0,3-2 0,-3 1-1,-1 1 0,-2-2-1,-1 2-1,-14 0-4,13 0-11,-13 0-7,0 7-13,-11-1-29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39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0-1 138,'0'0'35,"0"0"-12,0 0-16,6 2-2,2 0-1,4 0-1,2-2-2,2 1-1,1 3-4,-1-3-12,-1-1-7,2 2-12,-3-2-29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42.5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0 241 57,'0'0'53,"0"0"-22,0 0-12,0 0-6,0 0-5,0 0-1,0 0-3,1-7 0,-1 7-1,11-14-1,-3 5 0,3-3 0,-2-5-1,-1 1 0,4-5 0,-4-1 0,5 0 0,-9-2-1,7 2 1,-8 3-1,2 4 1,-3 2 0,-1 5-1,-1 8 1,0 0 0,0 0 0,-9 11-1,3 5 0,-2 7 1,0 1-1,-1 5 1,2-1-1,-2 3 0,6-2 1,-5-2-1,2-2 1,4-5-1,1-1 2,-2-8-2,1 2 0,1-6 0,1-7 0,0 7-2,0-7 0,0 0-3,0 0-13,0 0-6,0 0-13,-10 0-30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43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45,'0'0'59,"11"-6"-19,-11 6-22,10-3-5,-10 3-3,14-3-3,-7 2-2,4 1-1,-1 0-2,5 0 1,-1 0-2,5 0 0,-2 0 1,5 0-1,-3 0-1,-1 1 1,1 0 0,-2-1-1,2 0 0,-6 0 1,-1 0-2,-4 0 0,-8 0-2,0 0-4,0 0-12,0 0-9,0 0-21,-10 5-24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1:43.9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69 81,'-6'-5'51,"6"5"-19,5-8-20,-4-1-4,9 1-3,-4 0-1,6 0-1,1-3 1,3 7-1,-6-3 0,3 7-1,-1-1 0,-2 1 0,-1 3-2,-9-3 1,10 12 1,-7 0-1,-3-2 0,0 3 0,-3-1-1,-4 2 1,-1 0 0,-1 1-1,-3-2 2,2 4-2,-2-5 0,-2 5 1,-2-5-1,-1 3 0,1-3 0,1 1 0,1-2 1,1-1-1,2-4-1,2 0 1,9-6 1,-8 6-2,8-6 1,0 0 0,0 0 0,0 0 0,0 0 0,0 0 0,6 1 0,-6-1 0,16-1 0,-7-2 0,1 1 0,2 1 0,-6-1 0,4 1 0,-10 1 0,11 1 0,-11-1 0,9 11 0,-9-11 0,13 12 0,-13-12 0,9 10-1,-9-10 2,16 4-1,-9-4-1,4 0 1,-1 0 0,2-3 0,2 0 0,-4 0 0,5 1-3,-6-2-1,9 4-8,-4-1-9,-3 1-8,1 0-26,-4 0-20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9:46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0 43,'0'0'42,"0"0"-8,0 0-13,0 0-6,-7 0-5,7 0-2,-1 7-2,1 1 0,-7 1-1,7 4 0,-4-1-1,2 7-1,-1 0-1,2 3 0,-6 3-1,4 4 0,2 0 0,-9 0 0,4 0-1,-2-2 0,2 0 0,0-3 1,-2-6-1,3-4 0,1-2 0,0-6 0,4-6 1,0 0-1,0 0 0,5-7 0,1-8 0,4 0 0,-1-4 0,4-4 0,1-4 0,-2 1 1,4 0-1,-4 0 0,7 3 1,-5 4 0,2 4-1,-2 0 1,-2 8 0,1 2-1,-6 4 1,-7 1 0,11 9 0,-8 4 1,-1 3-2,-2 6 1,0 2-1,-2 3 1,-2-1-1,2-1 1,-6-4-1,5-4 0,0-1 0,2-6 1,1-10-1,0 0 0,0 0 0,6-5 0,3-7 0,-3-5 1,7-3-1,-2-3 0,3 2 0,-2-2 0,1 1 0,1 1 0,0 5 0,-2 2 0,-2 1 0,-1 5 1,-9 8-1,13-5 0,-13 5 1,7 7-1,-5 3 1,-2 0-1,1 1 1,1 5 0,-2-2-1,0 2 0,0 0 0,0-1 0,-2 0 0,-1-1 1,0 1-1,-1 0 0,-3-3 0,4-3 0,0 2 0,-3-4 0,6-7 0,-6 12-1,6-12-2,0 0-1,0 0-9,0 0-7,0 0-7,4-7-22,-4 7-32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9:46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1 138,'0'0'35,"-2"14"-12,2-14-13,-9 18-5,1-8 0,7 4-1,-9-1-1,4 1-1,1-3-2,-1 3 1,3-4-1,3-10-1,-3 13-1,3-13-5,0 0-13,0-5-3,6-2-15,2-7-32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9:46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19 155,'0'0'29,"0"-13"-9,0 13-14,0 0-2,-5-7-1,5 7-3,0 0-2,0 0-10,0 9-8,0-1-10,0 1-23,0-1-24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39:46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60 119,'0'0'39,"0"0"-16,11 19-16,-11-19 1,6 19-2,-6-6-1,0 6-1,-3-5-1,2 5 0,-4-7-1,2 3-1,0-8 1,-2 2-1,5-9 0,0 0-1,0 0 0,10-10 0,0-1 0,0-5 0,4 0 0,1-4 0,3-2 0,-1 1 1,1 1-1,3 1 0,-3 1 0,0 3 0,-3 6 0,1 3 0,-4 3 1,-2 3-1,-10 0 1,11 11 0,-11 0 0,0 3 0,0 2-1,-2 1 1,-1 1 0,-3 0-1,3-2 0,-1 0 0,1 1 0,0-4 0,0 1-1,2-5-1,1 4-3,-2-3-13,2-4-4,0-6-11,3 9-30,-3-9-25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2.8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0 104,'0'0'49,"-12"0"-21,12 0-15,-10 0-5,10 0-3,0 0 0,0 0-1,0 9-2,10-2 0,2-3 1,2 5-2,6 0 1,5-1-1,-2 0 0,7 4-1,-7-5 1,5 0-1,-8 0 0,-2 0 0,-3-1 0,-7-1 0,-8-5 0,0 16 0,-8-9 1,-9 0-1,-1 6 1,-5 0 0,-2 2-1,2 1 1,-7 0-1,11-1 0,1-1 0,1-4-1,4-3-1,13-7-1,0 10-1,0-10-7,16-6-9,1-2-8,3 4-20,8-3-30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2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55,'0'0'47,"2"-7"-12,-2 7-14,0 0-7,0-9-5,0 9-2,0 0-3,0 0 0,0 0-1,0 0 0,0 0-1,0 7 1,0-7 0,1 14-1,5-2 0,-1 0 1,0 2-1,6 0-1,1 3 2,-1-2-2,3 3 0,3 0-1,-1-4 1,1 4-1,-1 0 0,-1-3 0,-1 0 0,0-3 0,-3-1 0,-1-3-1,-1-1 1,-9-7 0,14 12-2,-14-12-2,6 3 0,-6-3-9,0-7-10,2-4-8,4 1-29,-3-8-20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2.7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290 8 106,'-8'-4'44,"8"4"-23,-9-4-12,3 2-1,6 2-2,-16 0-1,7 7 0,-4-5-1,4 4-1,-7 0-1,1 6 0,-1 0 0,-1 2-1,-5-1 0,5 3-1,1-3 1,1 1-1,4-3 0,0 0 0,3-2 0,-1-3-1,6 1 1,3-7 0,-13 14-1,8-6 0,-2 3-1,0-4-1,6 3-2,1-10-8,-10 14-12,10-14-12,0 0-30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3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0 114,'0'0'43,"-10"3"-17,10-3-17,-11 6-3,11-6 0,-6 10-3,6-10 0,0 13-1,0-5 0,0 3-1,2-1 0,-1 1-1,2-1 0,0 4-1,-3-5-2,7 2-13,-6-3-6,-1-8-14,0 8-28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4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18,'0'0'27,"0"0"0,0 0-1,8-2-1,-8 2-10,8-2-4,-8 2-1,11 0-3,-2 0-1,-9 0-2,13 3 0,-3-3-2,4 3 0,1-1 0,2-2 0,-2 0-1,4 0 0,-2-3 0,2 1 0,-5 0 0,2 0 0,-6-2-1,-2 2 0,-8 2 0,8-3-1,-8 3-2,0 0-2,0 0-10,-6 5-14,6-5-20,-10 3-18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4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69,'0'0'54,"0"0"-28,0 0-10,-4-4-5,4 4-2,-8 6-4,6 5 0,-1-3-2,2 6-1,-1-2 0,1 5 0,-6-1-1,6 3 0,-2 1 0,1-6-1,1 2 0,-1-4 0,2-1-1,0-11 0,0 10-5,0-10-11,0 0-9,8-6-18,1-3-25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5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9 74,'0'-10'55,"0"10"-28,0 0-11,0 0-4,0 0-5,7 7-2,-7-7-2,8 18 0,1-4-1,1-1-1,2 4 0,4 2 0,1-5 0,0 4 0,0-5 0,-1 0-1,0-1 0,-4-4 0,1 0-3,-13-8 0,15 9-7,-15-9-12,0 0-12,0 0-25,5-6-15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5.6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0 76,'0'0'53,"0"0"-19,0 0-24,-6 0-1,6 0-1,-8 12-2,5-3-2,-3 0 0,-5 5-2,-2-2 0,2 4 0,-4-3-1,1 2-1,-2-5 0,1 4 0,2-5-1,1-3-2,9 3-2,3-9-12,0 0-9,0 0-17,4-5-28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6.1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 79,'10'4'53,"-10"-4"-20,0 0-22,17-4-2,-17 4-4,14-2-1,-14 2-1,9 0-1,-9 0 0,11 2 0,-11-2 0,6 13 0,-6-4-1,0-2 1,-1 2-1,-4 2 0,0-1 0,-2-1-1,0 0 1,0-2 0,7-7-1,-8 12 0,8-12 0,0 0 0,0 9 0,0-9 1,0 0-1,8 5 0,-8-5 0,15 2 1,-4-1-1,2-1 0,-4 0-1,3 0 0,4 0-3,-3-1-1,7-1-11,-5-1-8,3-3-18,-3 0-27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6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67,'0'0'54,"-4"2"-18,4-2-25,0 0-3,0 0 0,0 0-2,0 0-1,9 7-1,0-7-1,5 0-2,-3-1 1,3 1-2,2-2 1,-2 2-1,2 0 1,-2-2-2,0 2 0,-2 0-1,-2 0-4,-10 0-11,9-2-10,-9 2-22,0 0-20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6.8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0 123,'0'0'37,"-5"11"-18,5-11-10,-4 15-1,-6-4-3,9 1-2,-4 4-1,-1-3-1,1 1-1,2-2 0,3 1-1,-5-6-3,5 2-10,0-9-11,0 0-14,8 9-28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3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3 8,'18'-2'71,"-3"0"-12,-2 2-23,-13 0-18,8 0-7,-8 0-4,-3 6-1,-11 4-2,5 2 0,-11 5-2,-2 1-1,1 4 0,-1 1 0,-2-1-1,2-6-1,7 1-1,4-11-6,11-6-12,0 0-4,5-8-16,11-11-37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7.1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0 112,'0'13'41,"0"-4"-16,5 0-18,4-2-2,-1 6 1,3-5-3,3 7 0,-5-4 0,5 3-2,-1-3 0,1 1-2,0-2 1,-7-1-3,4 1-5,-3-4-14,-8-6-10,13 0-26,-13 0-15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7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157-1 124,'0'0'39,"-12"7"-21,7 1-7,-8-4-4,7 8-2,-11-2-2,3 5-2,-2 0 0,1 2-1,-1-2-1,2-1-2,3-1-5,2-1-13,9-12-10,-9 7-24,9-7-20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07.9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3 129,'13'-1'35,"-1"1"-17,-6 0-8,8 0-3,-7 1-3,2 5-1,-9-6-1,6 11 0,-6-11 0,-6 11-1,-3-4 0,-1 3 0,-1-3-1,-1-2 0,4 1 0,-1 0 0,9-6 0,-7 10 1,7-10-1,2 8 0,-2-8 0,14 10 0,-9-5 1,6 2-1,-5 1 0,5 3 1,-5-1-1,-1 2 1,-1 0 0,-4 2 1,0-3-1,-7 1 0,-3-3 0,-4-2-1,-3-1 0,-8-1-3,6-1-9,-2-4-9,-3-2-7,5-7-21,4 1-38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3.0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23 48,'0'0'37,"0"0"-3,10-4-12,-10 4-7,0 0-6,0 0-3,0 0 0,0 0-2,0 0-1,0 0-1,0 0 1,1-8 0,-1 8 0,0 0 0,-9-11-1,9 11 0,-16 0-1,4 0 1,-1 5-1,-1 2-1,-3 2 1,5 2-1,-4 0 1,3 1-1,7 0 1,2-1 0,4-1-1,0 0 0,9-2 0,5 4 0,-2-5 1,4 6-1,-3-2 0,1 3 1,-4-2-1,0 3 1,-5-2 1,-5 2-1,-4-2 0,-3 0 0,-3-2 0,-4-2 0,-3-1 1,0-2-1,-2-3-1,4-3 0,2 0-1,1-1-1,12 1-2,-14-11-4,14 11-12,6-14-8,5 8-20,1-2-29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3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0 132,'0'0'35,"6"12"-13,-6-12-17,8 10-3,-8-10 0,6 8-2,-6-8-2,0 0-6,0 0-14,8-6-12,-2-3-24,-1-6-13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3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11 104,'0'0'47,"0"-11"-19,0 11-20,0 0 0,0 0-1,-6 4-2,6-4-1,-9 15 0,4-2-2,3 5 0,-5-2-1,4 8 1,-4 2-2,4 0 1,-3 1-1,1 3 0,1-3 0,-1-2 0,2-1 0,1-7 0,2-3 0,0-2 0,0-12 0,13 6-1,-1-6-1,-4-5-1,9-2-2,-4-4-2,4 3-7,-5-6-11,-4 3-17,1-1-27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3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30 123,'-13'-6'40,"4"3"-15,9 3-15,0 0-3,9-5-2,2 2-2,3 1-1,5-2-1,-2 3 0,3-2-2,-1-1-3,4 4-3,-9 0-13,2 0-8,-3 0-19,-3 1-33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4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0 156,'0'0'26,"0"0"-6,0 0-17,5 5-3,-5-5 0,0 10-5,0-10-7,0 9-11,0-1-14,-1 1-26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4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0 150,'-1'11'31,"-7"-3"-16,6 3-6,-3-2-4,5-1-2,0-8-2,0 10-2,0-10-1,0 0-6,8 3-14,-8-3-8,8-3-25,-8 3-23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7.7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38,'0'0'36,"0"0"-4,0 4-6,0-4-9,5 7-4,-5-7-4,11 10-2,-11-10-3,17 14 0,-6-6-1,-4 4 0,6 0-1,1 0-1,-6 0 0,6 3-1,0-4 1,-2 2-1,4-3 0,-7 1 0,4-4 0,-1-2-1,-1 2 1,-5-4-2,2 4-3,-8-7-5,0 0-17,8 0-19,-8 0-20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5.08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73 118 155,'0'0'27,"0"0"-7,-13-1-16,10 7-1,3 4 0,0 5-1,-1 2 0,1-1-1,1 0 0,2 0 1,4-5 1,2-2-2,0-4 0,6-3 1,-3-2 0,3-4-1,-1-6 0,1-2 0,0-5 0,-3-5-1,-4 1 1,0-4-1,-5 0 0,-3-2 0,-9 5 1,1 1-1,-12 6 0,0 3 1,-5 7-1,3 5 0,-5 1 0,5 9 0,2 5 0,4 4 0,7 4-1,5-3 0,6 3-3,8-6-1,5 4-12,4-4-5,6-4-11,-3-1-26,6-5-25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7:53.7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82 186 160,'0'0'29,"0"0"-8,-5 0-15,5 0 0,2-9-3,3 0 0,2-1-2,1-2 0,5-5-1,-6 0 1,4 0-1,-4-5 0,1 3 0,-3 4 0,-5-4 0,2 8 0,-2 2 0,0 9 0,0 0 0,-4 3 0,-2 9 1,1 4-1,1 5 1,3 2-1,-2 2 0,-1 2 1,4 1-1,0 1 0,0 0 0,0-4 1,0 0-2,0-3 2,0-5-1,0 0 0,-6-7 0,2-2 0,-7-3 0,3-2 0,-7-2 0,0-1 0,0 2 0,3-2 0,1 0 0,-2 0 0,8 1 0,5-1 0,-10 6 0,10-6 0,0 0 0,1 10 0,-1-10 0,17 6 0,-2-5 0,0-1 0,3 0 0,2 0 0,3 0 1,0 0-1,-3 0 0,4 0 0,-2 0 0,-2 0 0,-4 1-2,1-1-2,-1 5-10,-3-5-7,-6 0-7,-7 0-23,12-8-37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8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237 11 88,'0'0'52,"0"-11"-22,0 11-21,0 0-1,0 0-1,0 0-2,-11 11-1,7-1-2,-7 2 1,3 3-1,-9 2 0,1 3-1,-7 0 0,2 1 0,1 1-1,-3-1 0,4 2 0,0-8-1,5 3-1,0-6-1,8 0-2,-3-7-8,9-5-11,-3 7-17,3-7-28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8.3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0 118,'5'14'42,"-5"-1"-17,0-1-18,0 9-3,0-1 0,0 1-2,-4 0 0,4 2-1,-1-3-2,1-5-1,0-2-3,-2-5-11,2-8-13,0 0-21,0 0-22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8.7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63 114,'0'0'43,"0"0"-19,0 0-16,15-6-1,-15 6-3,17-4 0,-8 2-1,11 0-1,-3 0 0,4-3-2,1-3 1,3 4 0,-2-1-1,0-1 0,-2 2-1,-4-3-1,-2 6-4,-5-4-12,-10 5-9,8-2-20,-8 2-30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9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2 81,'-14'-2'56,"14"2"-24,-7 0-20,7 0-4,0 0-1,-11 2-2,11-2-1,-7 14-2,7-2 1,-7 0-2,3 2 1,0 2-2,2-2 0,-4 5 0,4-5-1,2 0-1,0-5-2,2 1-10,-2-10-9,8 9-17,-8-9-27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9.4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1 102,'0'0'50,"8"-5"-21,-8 5-16,0 0-7,7 5-1,-2 1-2,-2 3 0,5 3-1,-5-3 0,8 5-1,-5-2-1,5-1 1,3 2-1,-3 2 1,2-4-1,-1 1 0,2 1 0,-5-4 0,4 3-1,-2-5 0,-3 3-1,-8-10-2,17 14-7,-17-14-13,9 2-10,-9-2-28,0 0-17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19.6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207-1 123,'-9'17'42,"2"-9"-17,-5 2-16,6 7-2,-10 0-2,2 2-2,-1 0 0,-1 1-2,0 1-1,2-2 0,0 1-3,-1-4 0,8 4-8,-7-11-12,2-2-10,1-1-31,3-6-17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0.8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7 55,'0'0'35,"7"-5"-4,-7 5-8,9-2-8,-9 2-4,12-1-3,-12 1-2,18 3-1,-6 1-2,-3 4 0,1-1-1,-2 6 0,-1 2-1,-5 0 0,-2 1 0,-8 0 0,-1 2 1,-7-1-2,1-2 1,-1-2 0,2-1-1,0-3 0,8-4 0,6-5 0,-7 10 0,7-10 0,13 0 1,-1 0-1,5 0 1,2-1-1,1 0 1,4-3-1,-2 1-1,1-1-1,-3 4-5,-2-2-14,-1-3-9,0 1-25,-2-6-24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1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9 79,'3'-8'58,"-3"8"-24,0 0-21,0 0-5,0 0-1,6-2-2,-6 2-1,8 5-1,-8-5-1,16 12 0,-5-6-1,1 1-1,4-1 1,-1-2 0,6-2-1,-4 3 1,2-3-1,-2 0 0,-2-1 0,-2-1 0,-2 2 0,-11-2 0,6 6 0,-6-6 0,-6 8 1,-7-2-1,1 4 0,-4-2 0,-1 2 0,-3 3 0,1-5 0,-3 3 0,5-1-1,0-2 1,3 0-2,4 2-1,-2-8-2,9 7-5,3-9-14,0 9-13,0-9-29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1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74,'-9'10'58,"-1"-2"-27,-2-6-15,4 8-5,-8-7-4,5 8-3,-4-5 0,1 4-3,3-1 1,-3 1-1,-2 0 0,2 0-1,0-2 0,3-3-2,5 2-1,-2-4-12,8-3-10,0 0-16,3-12-28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2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0 169 119,'12'-1'40,"-7"-4"-15,7 2-19,-7-9-2,9 2 0,-1-3-2,-6-1 0,3 0 1,1-2-2,-5 0 0,-1 0 1,-1 1-1,1 4 0,-4-2-1,-1 13 2,4-9-1,-4 9 0,0 0 0,3 8 0,-3 4 0,0 4-1,-2 3 1,1 2-1,-4 1 1,5 3-1,-8 1 0,7 1 2,-3-1-2,4-2 0,-1-4 0,-1 0 0,2-5 0,-1-1-2,-5-5 2,4 0 0,2-9 0,-8 10-1,8-10 1,-14 4 0,14-4 0,-12 2 0,12-2-1,-14 1 1,14-1 0,-7 0 0,7 0 0,0 0 0,0 0 0,0 0 0,0 0 0,3 0 0,-3 0 0,18-3 1,-7-2-1,1 2 0,1 1 0,1-2 0,1 1-1,1-3 1,1 5-2,-3-6-3,2 6-11,-2-2-9,-2-1-14,-7 1-32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5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19 50,'5'-9'42,"-5"9"-5,0 0-13,0-10-8,0 10-4,0 0-4,-7 6-1,7-6-2,-7 19 0,1-4-3,1 8 1,0 2-1,0 10 0,-3 0-1,4 4 1,-5 0-2,2 3 1,4-6-1,-7-2 1,5-4-1,-2-5 0,2-7-1,2-7 1,3-11-3,0 0-6,0 0-11,0-10-7,0-7-19,0-3-33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3.5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 20,'0'0'59,"-12"-4"-7,12 4-32,-10 1-8,10-1-3,-6 10-2,6-10 0,0 12-1,2-3-2,7 0 0,2 3-1,8 1 0,-2 3-2,2 0 1,-1 2-1,3 3-1,0-4 1,-3 2-1,-4 2-1,-7-4 1,3 3-3,-9-6-2,4-1-11,-3-4-10,-2-9-16,0 0-28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3.7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200-1 123,'0'0'40,"-10"12"-19,7-2-12,-11 0-2,3 3-3,-4 2-1,-1 2-2,-1 0 1,-2 2-2,2-3 0,0 0-2,1 3 0,1-10-5,2 1-14,2 0-9,5-7-24,6-3-22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4.7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11 88,'0'0'50,"0"0"-28,0 0-9,0 0-4,0 0-3,12-7-2,-12 7 0,19-4-1,-8 4 0,-2 2-1,1 1 0,2 7 0,-9 3 0,0 3-1,-3 2 1,-1 5-1,-4 0 0,-9-1 0,2-3 0,-1-1-1,-1-1 0,5-7 1,-2-2-1,11-8 0,-5 8 0,5-8 1,3 0-1,4 0 0,5-3 0,2 2 1,2 0-1,1 0 0,0 1 0,0-1 0,0 1-1,-3-1-1,3 1-5,-6 0-13,3-4-5,-4-2-21,2-3-28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5.1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92,'0'0'53,"0"0"-22,0 0-19,0 0-4,3 0-2,9 0-1,-4 0-3,8 0 0,-2-1 0,3 1 0,0 0-2,0 0 1,-1 0-1,1 0 0,-1 0-2,-5 0-2,4-2-13,-7-3-7,-8 5-16,9-7-29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5.4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0 106,'0'0'49,"-10"7"-22,10-7-16,-4 9-4,0-2-1,4 7-3,0-4 0,0 7-1,-1-2-1,1 1 0,-6 3-3,3-7-2,3 5-9,-4-4-9,3-4-12,1-9-31,0 0-11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5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-1-1 124,'1'8'42,"2"3"-17,2 6-17,1-5-2,0 4-2,5 0-1,2-2 0,-2-1-2,7 1 0,3 0 0,-5-3-1,3 1 0,-5-4 0,0 1-2,-6-2-1,1 1-5,-9-8-13,0 0-7,0 9-26,0-9-23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5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209 8 62,'10'-9'61,"-10"9"-21,0 7-25,-11-1-3,6 5-2,-12 2-3,1 3-3,-7 1-2,2 4 1,1 1-3,-5-1 0,5 2-3,1-2-1,4-1-8,-1-5-11,5-4-13,11-11-28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6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0 96,'2'9'50,"-2"-9"-21,14 7-20,-14-7-2,17 4-1,-11-2-3,5 2 0,-11-4 0,16 8-1,-16-8 0,0 7 0,0-7-1,-9 12 0,1-4 0,-2-2 0,4 1-1,-3 0 1,9-7-1,-5 13 0,5-13 0,2 13 0,2-5 1,4 1-1,0 0 0,3 3 0,-5-4 1,4 7-1,-6-5 1,-1 4 1,-3-4-1,0 1 0,-4-2-1,-9-1 1,-2-1-1,-4-3-2,0 2-3,-3-6-11,2 0-8,9-5-10,0-6-34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7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7 96,'-7'-8'35,"7"8"-10,0 0-11,0 0-5,0 0-3,4 1-2,-4-1-1,16 9-1,-2-2 0,1-3-1,0 1 0,3 0 0,-1 0 0,-1 0-1,-7-3 1,2 0 0,-11-2 0,8 5 0,-8-5 0,-8 9 0,-4-3 1,-2 1-1,-3 3 0,-1 2 0,-2-1-1,1 4 1,-1-5-1,1 5 0,4-4 0,-1-2 0,7 1-1,0-7-2,9-3 0,-8 5-4,8-5-10,0 0-11,3 0-23,-3 0-21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7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0 30,'0'0'58,"0"0"-25,0 13-9,0-13-7,-7 16-6,-7-5-3,1 1-2,-3 1-1,1-2-2,-1 1-1,1-1-2,2-1 0,4-5-1,1 3-3,8-8-7,-8-3-14,8 3-17,3-13-24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5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86 112,'3'-14'44,"4"6"-17,-7 8-18,3-13-3,10 7 0,-6-2-2,8 4-1,-2-4-1,5 4 0,-2-4-1,4 4 0,-3-1 0,3 3-1,-6 1 0,1 1 0,-1 3-2,-14-3-4,9 15-10,-9-4-7,0 4-14,-3 2-30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8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14 136 134,'11'0'35,"-11"0"-12,11-8-18,0 4-1,-2-4-2,4-4 0,-1 2-2,2-4 0,1 0 0,-3-2 0,-3 1 0,2 1 0,-8 2 0,1 3 1,-4 9 0,0 0-1,0 0 1,0 0 0,-7 16 1,3 0-2,-3 3 1,3 3 0,4 2 0,-2 0 0,-1-1-1,3 1 1,0-4-1,0 3 0,0-5 0,-2 0 0,-2-6 0,-1 3 0,-1-5-1,-4 0 1,0-3 0,2-5 0,-6 0-1,1 2 1,1-4 0,2 0-1,-1 0 2,7 0-2,4 0 1,-14 0 0,14 0 1,0 0-1,0 0 0,0 0 0,0 0 0,8 1 0,2 0 1,5-1-1,0-1 0,4-2 0,0 1 0,4 2 0,-4 0-2,-2 0 0,2 1-7,-5 3-12,-2-1-8,-7-1-25,-5-2-24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29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 48,'0'0'35,"0"0"-2,0 0-15,0 0-3,-10-3-5,10 3-1,0 5-2,8 3-2,-5 3-1,8 3 0,-3 1-1,8 4 0,-1 1-2,2 3 0,2 0 0,-2-4 1,5 2-2,-6-5 0,-1-4 0,-4 3 0,0-7 0,0-3-1,-3 4-1,-8-9-4,12 3-9,-12-3-12,0 0-23,11 1-15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0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245 0 0,'0'0'28,"0"0"-1,0 0-6,0 0 1,0 0-2,0 0-6,0 0-1,-7 1-1,7-1-3,-6 6-2,6-6-2,-14 12-2,3-4 0,0 5 0,0 1-2,-3 2 1,-3 4-1,-5-1 0,2 1 0,1-1 0,1 3-1,0-6 0,3 1-1,-1-3 1,4-4-2,4-3-1,2 2-2,6-9-6,0 0-16,0 0-20,0 0-16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1.0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60,'8'7'54,"-8"-7"-16,0 9-28,0 4-3,0-3 0,0 7-1,0-3-2,0 3-1,0 0-2,0-3-1,0 1-2,0-6-2,0 0-9,0 1-14,0-10-21,0 0-15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1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27 119,'0'0'40,"0"0"-15,8 2-19,3-2-1,-2 0-1,13 0 0,-5 0-1,7-2 0,2 0-1,2 0-1,-7-3 0,0 1-1,-3 4-2,-3-3-2,-2 3-8,-2-3-10,-11 3-13,0 0-24,1-8-20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1.5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82-2 96,'-11'0'49,"2"0"-20,-1 5-21,4 8-1,-2-5-2,5 10-2,-6-2-1,4 5 1,-3 1-3,2-2-2,4 2-8,1 2-11,-5-6-13,6 0-25,0-12-17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1.8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62,'0'18'62,"0"-4"-23,0 1-23,0 5-7,5 0-1,-1 4-4,4-4 0,3 0-2,3-2-1,2 1-1,1-7-1,-3-2-2,5-1-9,-5-6-11,0-1-13,-6-2-27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2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194 0 104,'-7'9'46,"-5"1"-18,-2 3-21,0 7-1,-3 0-1,-2 5-3,0-2-1,0 5-1,1 0-12,-3-2-10,3-6-14,2 1-26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2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134-1 119,'8'1'39,"-8"-1"-19,14 4-12,-14-4 0,1 10-3,-1-10-2,-6 10 0,6-10-1,-11 13 0,11-13-1,-14 10-1,14-10 1,-9 11-1,9-11 0,0 14 0,8-7 0,-4 5 1,2-1-1,4 4 1,-4-2-1,0 4 2,-3-2-1,-3 0 0,-3 0 0,-8-1 0,-3-3 0,-3 2 1,-2-4-1,1-3-2,-1-2-1,-4-4-2,9 0-5,0-7-12,7-2-6,6-6-26,1 0-23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2.9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0 102,'0'0'49,"0"0"-20,0 0-15,8 5-9,-8-5-1,16 15-1,-2-9-1,3 3 0,-2 0-1,4-2 0,-2-3 0,0 2 1,-2-3-1,-3 3-1,-12-6 1,6 8 0,-6-8 0,-6 17-1,-10-8 1,2 1-1,-3 2 2,0 0-2,-6 2 0,2-6-2,6 2 0,-1-3 0,10 1-6,-7-3-10,13-5-8,0 0-17,0 0-30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5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31 100,'0'0'49,"-2"14"-21,7-7-17,-5-7-2,22 0-2,-3 0-2,9-2-1,2-3 0,5-3-2,-1-2 1,1 5-2,-2-3-1,-10 1-7,4 3-11,-12 3-5,-7-1-14,-8 2-34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33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0 142,'-10'12'33,"4"-3"-12,-6 4-15,-5-1-1,2 6-2,-5 0-2,3-1 1,-5 2-3,3-5 0,2 2-3,3-9-4,5-2-13,9-5-9,-11 0-26,11 0-21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0.9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130 128 13,'0'0'35,"0"0"-4,0 0 4,-5 4-12,5-4-5,0 0-6,0 0-4,0 0-2,-9 4-3,9-4 0,0 0-2,3-8 1,5-3-2,-4 3 2,4-6-2,1 2 0,2-6 1,-4 6-1,2-2 1,-4 2-1,-2 1 1,5 5 0,-8 6-1,0-10 1,0 10 0,0 0 0,0 11-1,0 1 1,-5 4 0,0 6 0,2 4 0,0 3-1,-5 0 1,3 4-1,2-1 1,-4 2-1,3-5 0,1-1 0,2-6 0,-1-4 0,2-3 0,-3-3 1,3-3-1,0-9 0,-5 7 0,5-7 0,-7 0 0,-3 0 0,2 0 1,-6 0-2,3 0 1,-3 0 0,2 0 1,-1 1-1,-1 4 0,3 2 0,5-1 0,-3-2 0,9-4 0,-6 11 0,6-11 1,0 10 0,0-10 1,18 0-1,-4 0 1,8-1 0,5-4-1,2-1 0,1 2 0,1-1-1,-3 5-1,-1-4-1,-5 8-3,-7-3-9,-4 4-9,-1 1-13,-10-6-26,4 10-14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3.8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90,'0'0'36,"0"0"-10,0 0-9,1 13-7,1-5-1,9 6-3,-5-1 0,6 5-1,4-2-2,-1 4 0,4 1-1,1 1 1,4-4-2,-4 2-1,0 0 0,-1-1 1,1-5-1,-9 0 0,2-5-1,-2-1 1,-5 1-2,-6-9-2,9 4-4,-9-4-11,0 0-8,2-10-18,-2 1-29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4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7 65,'0'0'58,"0"0"-21,-5-8-20,5 8-6,-9 0-3,9 0-2,-19 9-1,13 1-1,-8-3-1,2 7-1,-1-4 0,-3 6-1,-2 0-1,4 1 1,-2 2-1,-3-4-1,8 1 1,-3-4-2,5 4-2,1-10-4,8-6-12,-3 9-7,3-9-19,8 0-26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4.5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0 114,'0'0'42,"8"0"-15,-7 7-16,-1-7-3,8 16-3,-8-8 0,0 8-1,0-4-2,2 7 0,-2-3 1,0 2-3,0 2 1,0-3-1,-2 3 0,2-5-2,-2 0-2,2-15-4,-3 14-12,3-14-5,8 0-16,5-13-33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6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50,'0'0'60,"0"0"-28,2 4-14,-2-4-5,3 12-5,0-3-1,-3-9-1,8 19-1,-3-8-2,6 2 0,-5 1-1,5 1 0,-5-3 0,6 2 0,1-3 0,-5 3-1,3-4 0,3 3 0,-6-3-1,2 2 0,1-3 0,-4-2 0,-1 2-2,-6-9 0,12 12-5,-12-12-10,0 0-6,0 0-15,0 0-29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6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0 20,'0'0'61,"0"0"-8,0 0-30,0 0-8,0 0-5,-7 2 0,7-2-5,-8 14 1,-4-5-2,6 5 0,-9 2-2,2 2 1,-2 0-2,-1-1 0,0 3-1,1-5-1,6 0-2,-5-7-3,14-8-14,-8 8-4,8-8-17,6-2-29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6.9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81,'0'0'54,"13"-8"-20,-13 8-19,14-7-6,-6 2-2,6 5-2,-3 0-3,-2 0 0,2 0 0,0 2-1,-11-2 0,6 13 0,-6-4 0,0 2 0,-6 1 0,-3 2-1,-5 0 1,3-1 0,-3-1 0,0 1 1,3-4-2,3-1 1,8-8-1,-10 8 0,10-8 0,4 7 1,5-7-1,3 1 0,-1-1 0,10 0 0,-9 1-1,10 1 0,-5 0-3,-1-2-2,1 1-13,-2 0-5,-1-1-16,4 0-29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7.8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18,'0'0'39,"0"0"-2,0 0-5,0 0-10,0 0-7,0 0-3,0 0-5,0 0-1,0 0-1,0 0-1,0 0 0,8 13-1,-3-3 0,6 5 0,3 0-1,-3 3 1,4-1-1,7 0-1,-3-1 0,1 0 0,-1-5 1,-1 2-1,3-2-1,-6-4 0,-5 4 1,2-3-1,-6-2 0,-6-6-1,10 13 0,-10-13-1,3 8-1,-3-8-4,0 0-13,-2 9-6,2-9-17,0 0-28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8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92,'-9'0'48,"9"0"-18,-11 2-20,3-2-4,8 0 1,-17 15-2,7-5 0,-5 1-2,1 4 0,3 0-1,-5 4-1,1 0-1,2-3-1,4 0-2,1-8-6,8-8-11,-2 11-8,2-11-23,8-3-19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0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512 19 67,'0'0'56,"16"-5"-27,-4 5-11,-12 0-6,16-2-3,-16 2-3,9-3 0,-9 3-2,0 0 0,0 0 0,0 0-2,5-9 0,-5 9 1,-12 0-1,1 0-1,1 0 0,-7 0 0,-6 2 0,2 0 0,-4 1-1,-5 2 1,-3-3 0,-2 3 0,1 1-1,-3 1 1,-2-2-1,2 1 0,4-1 1,5 3-1,2-2 0,6-1 0,7 0 1,13-5-2,-5 10 2,5-10-1,18 14 0,4-8 0,7 4 0,6 2 0,1 2 0,2 2 1,2 3-1,-5-1 0,-11-1 0,1 2 0,-15-1 0,-2 1 1,-8-2-1,-13-1 0,-8 2 0,-9-3 1,-6 4-1,-11 0 0,1 0 1,5-1-1,-4 2 1,7-3 0,7 1-1,8-1 1,6-3-1,6 1 1,9-4-1,4 1 0,11-2 0,5-2 0,10-1 0,2-1 1,11 1-1,-1-4 0,8 1 0,3-1 0,-2-2 0,1 2 0,-7-1 0,0-2 1,-5 1-1,-7-1 0,-1 1 0,-10-1 0,-4 1-1,-3-1 0,-4 2-2,-9-2-7,11 0-10,-11 0-5,0 0-11,-3-10-39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8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27 112,'7'-9'40,"6"1"-16,-2 3-14,-11 5-2,17-5-3,-17 5-1,14 1-1,-14-1-1,6 14 0,-6-5-1,0 2 0,-3-3-1,-2 1 1,-4 1 0,4-2 0,-6-4-1,11-4 1,-12 11-1,12-11 1,0 0-1,0 8 0,0-8 1,11 7-1,0-3 1,-5 2-1,5-1 1,-5 3-1,-6-8 2,11 18-1,-8-12 0,0 4 0,-3-1-1,-1 1 1,-4-3 0,-3 3-1,2-2 0,-2-5-2,-1 7-1,-2-9-6,11-1-10,-14 1-6,14-1-16,0 0-32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49.7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4 81,'0'0'53,"-8"-4"-20,8 4-20,0 0-5,0 0-2,6 5-2,4-2-1,-1 3-1,4-3 0,2 3 0,1-1-1,-1-1 1,1 4-2,-2-4 1,0 1 0,-8 0 0,-6-5-1,10 16 2,-10-9-2,-8 2 1,0 1-1,-6 1 1,-2 2-1,-2-2 1,-6 2 0,2-1 0,-1 2-1,0-2 2,2-1-2,1 0 0,5-2-3,2 2 1,4-1-5,1-3-8,8-7-9,-8 8-12,8-8-30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50.0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0 92,'0'0'54,"0"0"-22,-6 10-16,-8-8-7,8 8-1,-8-3-4,0 6-1,-2 0-1,0 0 0,1 3-2,1-5 0,-2 1-2,4-4 1,6 1 0,-7-6-2,13-3-4,0 0-7,0 0-9,0-8-13,5-3-27,9 3-9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50.5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66 124 104,'0'0'47,"0"0"-18,0 0-15,0 0-7,0 7-1,0-7-2,-2 14-2,-1-4 1,3 4-2,0 0 1,2 0-1,1 0 1,6-4-1,-1 2-1,3-4 1,3-3-1,2-1 0,-1-4 1,2 0-1,1-5 0,0-2 0,-1-4 0,1-2 0,-4-3 1,-2-1-1,-6-3 0,-4-1 0,-2-3 1,-3 2-1,-10-2 0,1 3 1,-5 3-1,-4 4 0,0 3 1,2 6 0,-6 5-1,5 4 1,1 6-1,-3 3 0,5 4-2,0 2 0,6 7-6,0-2-12,3 0-4,3-1-14,5-1-32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51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90,'5'-7'45,"-5"7"-19,11-1-11,-11 1-5,6 0-2,3 9-2,-4 1-2,6 3-1,-8 3-1,2 5 0,-4-3-1,-1 3-1,0 1 0,-6-2-1,1 1-6,-7-5-12,1-1-7,3-4-15,-3-2-32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9T10:40:52.8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 18,'0'0'32,"0"0"-1,0 0-2,0 0-8,0 0-4,0 0-5,0 0-1,10-3-2,-10 3-3,0 0 0,0 0-2,12 1-1,-12-1 0,5 14-1,-4-4 0,1 6-1,-2 2-1,-2 1-1,-1 6-6,-6-3-12,-1-1-9,-7-2-20,-5-2-23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0:16:35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3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599 5 74,'15'-4'45,"-8"3"-16,-7 1-12,13 0-5,-13 0-4,0 0-1,0 0-2,9 0 0,-9 0-1,0 0-2,0 0 1,-6 0-1,6 0 1,-16 0-2,8 0 0,-8 0 0,-4 0 0,-3 4 1,-5-2-1,-2 1-1,-5 0 1,0 0 0,-4 0 0,2 1-1,-2 0 1,0-2-1,0 1 1,4 1-1,-1 0 1,6-3-1,7 3 0,4-3 0,5 3 1,7-2-1,7-2 0,0 0 0,0 0 0,3 11 0,6-8 0,7 2 0,4 3 0,6 2 1,-1 0 0,7 2-1,-1 2 1,-4-1-1,5 1 0,-8-1 1,1 1-1,-13-1 0,-1 2 0,-9-4 1,-2 5-1,-13-2 0,-6 6 0,-4 0 0,-9 2 1,-1 4-1,-4 0 0,-1 0 0,1 0 0,9 0 0,-4-5 0,11-1 0,2-4 0,3-2 0,5-4 0,6 2 0,5-12 1,0 8-2,9-4 2,3-2-1,6 1 0,3-3 0,9 1 0,2-1 1,0 0-1,8-1 0,1-2 1,3 0-1,5 0 0,3-2 0,-1 2 0,-5 0 1,1-1-1,-8 0 0,-2 3 0,-3 1 1,-13 0-1,-2 0 0,-4 0 0,-15 0 0,10 1 0,-10-1-3,0 0-4,0 0-10,9 3-5,-9-3-9,7-7-28,4 1-33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4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14-2 43,'-13'-4'57,"13"4"-13,0 0-25,0 0-6,0 0-3,0 0-2,0 0-3,0 0-1,0 0 1,0 0-1,0 0 0,2 7-2,-2 2 2,0 8-2,-2 2-1,2 4 1,0 1-2,0-1 1,2 0 0,9-2-1,-4-6 1,6-4-1,1-3-1,-5-8 0,7-4-1,-4-8-4,2 1-7,-2-10-8,-1-3-8,-6 1-24,-3-4-26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4.6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45 102,'-18'-16'50,"2"6"-21,6 6-13,-6-6-7,16 10-3,-16-5-2,16 5-2,0 0-1,0 0-1,10 2-1,-10-2-4,22 11-11,-6-6-6,-6 3-13,8-2-26,-1 5-18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1.6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0 137,'-11'-7'37,"11"7"-14,0 0-14,0 0-2,0 0-3,0 15 1,10 1-3,5 6 0,-4 5 0,9 4-1,0 0 0,-2 0 0,2 2 0,-2-4 0,-2-4-1,-1-5 0,0-2-1,-2-9-3,4 2-7,-6-11-9,3-4-6,0-9-17,3-3-37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4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0 155,'0'0'29,"-11"8"-8,11-8-14,0 0-1,11 4-1,6-4-2,-4 0-1,13 1 0,-5-1 0,8 0-1,-5-1-1,-4 0-2,-1-1-2,-6 0-8,-6 2-7,-7 0-8,0 0-16,-7 5-35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5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47 149,'0'11'31,"0"-11"-9,21-2-12,-7-7-6,9 4-1,-2-1 0,2-1-3,5 2-6,-6-3-13,4 3-3,-10 1-13,7-3-29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5.3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0 157,'0'0'28,"0"0"-7,0 0-14,0 12-1,0-2 0,7 6-3,-4 4 0,0 4-1,0-2 0,6 0-1,-7 1-1,0-2-2,3 2-6,1-13-12,-6-10-3,7 6-11,-7-6-34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6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7 57,'0'0'55,"0"0"-23,0 0-14,-7-8-5,7 8-4,0 0-2,0 0-1,0 0-1,-2 6-2,2-6 0,0 16 1,-2-3-2,2 3 1,0 3-1,0 5-1,0 3 2,0 2-2,0 2 0,0-3 0,0-1-1,0-3 1,0-4-1,2-6 1,0-3-1,-1-2 0,-1-9 0,0 0-1,0 0 0,7 0-2,-7 0-5,9-8-11,-7-4-5,2-3-14,4-4-29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7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24 138,'0'0'33,"-10"-1"-15,10 1-9,0 0-1,0 0-2,0 0-2,8-3-1,0 3 0,6 0-1,3 0 0,1-3 0,7 1-1,3-1 0,-5-1-1,0 0 1,2 0 0,-6 3-1,-3 1 0,-7 0-2,-9 0 0,0 0-3,0 0-8,-4 0-7,-12 4-8,2 3-18,-4 0-32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7.4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60 146,'0'0'32,"9"4"-11,-9-4-13,23-6-1,-9-6-2,5 6-2,-1-2-1,1 0-1,2 5-3,-7-3-15,4 4-4,-4-1-8,-7-2-29,6-1-25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8.8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129 180 48,'0'0'58,"0"0"-14,0 0-25,-5 3-7,5-3-2,0 0-4,0 0 0,0 0-3,12-6 1,-9-4-2,8 4 1,-4-2-2,4-3 0,-3-1-1,-2 0 1,3-3-1,-8 1 0,-1-2 0,0 3 1,-10-5 0,3 7-1,-9-2 3,2 4-2,-4 3 0,0 4 0,1 2 0,3 2-1,-4 6 0,6 6 1,-3 2-1,5 3 0,1 3 1,6 2 0,-6 5-1,7 2 1,2 3 0,0 1 0,0 2-1,5 6 1,1-2-1,-3-1 1,-1 0-1,1-2 1,6-4-1,-7-4 0,-2-4 1,2-4-1,-1-7 0,-1-1 0,0-3 0,0-3-1,0-8 0,0 12-3,0-4-9,0-8-7,-5 3-5,5-3-17,-14-6-34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9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53 156,'0'0'27,"0"0"-7,-5 0-15,5 0 0,9-5-1,5 3-1,4-3 0,5-1-1,3 2 0,-1-3-1,5 0 0,-5 3 0,-1-1-2,-1 0 0,-3 5-4,-12-3-11,8 3-4,-3 0-9,-6 4-25,3 0-27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9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0 151,'0'0'30,"0"0"-8,6 14-12,-6-14-5,0 10 0,-2-1-2,2 6-1,0-2-1,0 4 0,-2-2-1,2 2 1,0-4-2,0-2 0,0-11-3,5 4-11,8-4-5,-8-12-8,9-3-20,-1-5-33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49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0 176,'-16'0'23,"2"4"-4,7 1-15,7-5-2,-9 6-4,9-6-16,7 6-3,-2-6-10,9 0-27,0-8-28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1.9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0 156,'-17'1'30,"1"4"-9,1 12-14,0-3-2,8 10 0,-6 0-2,3 2-1,0 4-1,-3-1 1,0-4-1,3 0 1,-5-1-2,2-6-2,6 2-2,-7-9-9,10 0-7,4-11-7,0 0-21,7 2-38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52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8 48,'-1'-8'48,"1"8"-10,0 0-16,0 0-9,0 0-3,-13-2-3,13 2-3,0 0 0,0 0-1,-7 3-1,7-3-1,-7 8 1,7-8-1,-9 15 1,9 1 0,-2 0 0,2 3 0,0 3-1,0 3 1,0 0 0,4 2-1,3-4 0,2-1-1,0-3 1,3-5 0,2-6 1,4-3 0,-1-5-2,3-6 1,-1-4 0,-1-6 0,1-1-1,-1-6 1,0 0-1,-4-1 0,-5 0 0,3 3 0,-8 0 1,1 7-1,-3 1 0,-2 3 1,0 10-1,0 0 1,-6 13 0,3 3 0,1 9-1,0 4 1,-3 6 0,5 6-1,0 5 1,0 3-1,3-4 1,-1 8-1,-2-9 1,0 3-1,-2-7 1,-3 0-1,-4-10 1,-3-5 0,3-6-1,-5-4 1,-2-10 0,0-2-1,-1-3 0,-1-3 0,-1-7 0,-1-5-1,2 4-1,3-7 0,8 9-4,-9-11-10,16 9-6,0-4-4,8 3-23,3-1-32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53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69,'0'0'59,"0"0"-23,0 0-21,0 0-3,-7 5-5,7-5-2,0 0-1,-2 12 0,2-12-2,-3 12 1,3-12-1,-6 21 0,5-12 0,1 6 0,0-4-1,0 5 0,1-7 0,6 1-1,-7-10 1,8 13-1,-8-13 1,14 1-1,-6-1-1,-8 0-1,16-12-2,-14 2-11,5 3-6,-1-7-7,2 4-26,-4-4-25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53.3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23-1 160,'-5'0'26,"-8"0"-6,13 0-15,-5 0-1,5 0-3,0 0-1,0 0-4,0 0-14,4 7-5,-4-7-13,15-2-27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54.0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67 151,'0'0'30,"0"0"-8,0 0-14,0-5-2,11 1-1,7 2-2,-1-4 0,6 1-1,7-2 0,-2 3-1,2 1 0,4 0 0,-7 1 0,-1 2-1,-7-3 0,-1 3 0,-6 0-1,-4-3-1,-8 3-6,0 0-11,0 0-4,0 0-10,0-12-32,-9 4-20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54.2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27-1 158,'0'0'29,"0"0"-8,-12 4-12,12 10-3,-2-2-1,2 7-1,-4-3-2,4 8 1,-3 0-2,3 3 1,-4-2-2,2-4-1,2 5-4,-1-9-14,1-2-3,0-15-7,9 4-25,-1-8-38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6:55.5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552 9 106,'0'0'40,"9"-1"-17,-9 1-8,0 0-4,0 0-4,0 0-1,0 0-2,0 0 0,-3-8-1,3 8 0,-16 0-1,3 0 0,-3 0-1,-1 0 0,-8 0 0,2 4 1,-10-1-1,-5 2 0,-4-3 0,-2 2-1,3 0 1,-1-2-1,3 2 0,6 2 0,4-2 0,12-1 0,1 2 0,16-5 0,-6 12-1,6-12 2,4 18-2,10-11 1,0 3 0,9 4 0,-2-3 0,6 3 1,-1 1-1,3-1 0,-5 1 0,-4 3 1,-3-1-1,-10 3 0,-7 4 0,-5 2 0,-12 1 0,-5 4 1,-11 2-1,-3 2 0,1-1 0,0 0-1,3-4 1,4-2 0,5-3 1,7-6-2,4-4 1,10-2 0,4-5 1,12-1-1,3-2 0,5-2 0,2 0 0,8-3 1,3 0-1,4 0 0,4-3 0,1-2 1,0 0 0,2 0-1,-6 1 0,5 2 1,-7-1-1,-8-3 1,-1 6-1,-8 0-1,-3 0 1,-3 0 0,-6 6-1,-9-6-2,13 8-8,-13-8-10,0 0-3,-4 1-13,4-1-38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01.0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8 45,'0'-9'67,"0"9"-24,0 0-24,0 0-7,0 0-3,0 0-3,-7 5-2,6 4-1,-1 2-1,-3-1-1,1 5 1,-1 0-1,3 6 0,2 0 0,0 3-1,0-2 1,0 2-1,0 1 1,7-6-1,2-1 1,0-1-1,1-8 0,-1-7 0,2 0 0,3-2 0,-4-3-2,5-2-8,-1-7-10,-6-1-6,3-3-17,-7-1-32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01.3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15 126,'0'0'39,"0"0"-16,-16-15-13,16 15-3,0 0-3,-7-1-1,7 1-2,0 0 1,-10 1-1,10-1-1,0 0-2,0 0-2,0 0-12,8 8-6,-8-8-12,16 0-28,-9-4-14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04.6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94,'0'0'48,"0"0"-24,0 0-11,0 0-4,0 0-3,0 0-1,0 0-2,7-4 0,-7 4 0,14 0 0,-3 0-1,-4 0 0,6-1-1,1-2 1,-2 2-1,0-5 0,4 5 1,-2-1-2,-1-1 1,-3-2-1,1 4 0,-4 1-3,-7 0 0,18 0-6,-18 0-11,0 0-7,0 9-18,0-9-31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04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56 135,'0'0'34,"0"0"-17,0 0-7,2-5-3,8 5-3,-10 0-1,22-8-1,-15 4-1,9 0-1,-6 1 1,3 0-1,-1 1-1,-2-1-2,6 3-6,-3-1-11,1-5-9,-2 1-23,2-7-20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2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55-1 167,'-4'13'27,"4"-13"-7,-18 13-14,7-3-2,-1 0 0,7 4-2,2 1 0,1-2-1,2 4 0,2-5-1,3 1 1,5-4-2,-2-2 0,3-7-4,8 0-11,-5-9-6,-2-3-7,-2-6-26,3-2-31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05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0 150,'0'0'30,"-10"0"-8,10 0-15,-9 6-1,4 8-3,5 3 1,-2 4-2,2 4 0,-2 2-1,2 4 0,0 0-1,0-3 0,0-2-1,0-7-1,9 5-12,-6-15-6,-3-9-6,15 3-21,-10-9-33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09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52-1 81,'0'0'53,"0"0"-20,-10 0-20,10 9-4,0-9-3,-7 21-2,0-5-1,7 0-1,-4 5 0,4 1-1,-2-2 0,2 1 0,-1-1 0,-3-2-1,2 1 0,-3-3 0,5-3 0,-4-5-2,4 3-3,0-11-8,0 0-9,0 0-14,0 0-24,15-14-12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0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55 100,'-2'-10'49,"2"10"-20,0 0-17,0-7-2,9 5-3,-1-3-3,10 3 0,0-2-2,3 0 0,4 1-1,-1-1 1,-1 0-1,2 0-1,-4 2-1,-5-1-2,0 3-3,-16 0-12,11 0-5,-11 0-14,-6 9-29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0.4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34 121,'5'0'38,"11"0"-14,2-3-17,0-1-3,3 0-20,3-3-7,3 3-14,-6-8-28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1.7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474 26 83,'0'0'52,"5"-5"-20,-5 5-20,0 0-3,0 0-2,0-8-2,0 8-2,0 0 0,0 0-1,-14-8 0,14 8 0,-18-3-1,6 3 1,-9 0 0,1 0-1,-4 0 0,-3 3 0,-5 0 1,-3 2-2,-2-2 1,5 2 0,-3 0-1,3 2 0,6-2 0,6 1 0,1-2 1,10-1-1,9-3 0,-7 9 0,7-9 0,7 10 0,2-5 0,7-1 1,1 3-1,3 1 0,-1-3 1,2 3-1,2-1 0,-2 3 1,-1-1-1,-2-1 0,-6 1 0,-3 6 0,-6-3 1,-3 6-1,-10 1 0,-1 2 0,-10 3 0,-4 5 0,-5-2 0,0 3 0,-3-1 0,4 1 0,1-4 0,7-4 0,3-3 0,8-1 0,3-5 0,7-2 0,0-3 0,8-1 0,3-1 1,5 4-1,-2-4 1,4-1-1,5 0 1,-2-2-1,4 2 0,3-2 1,0-3 0,4 0-1,0-2 1,3-4-1,-2 1 1,1 2-1,-2 0 1,-2-1-1,-2 3 0,-3-1 0,-8 2-1,-1 0 0,-3 2-6,-13-2-10,0 0-5,0 0-8,0 0-29,-4-12-31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3.2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217-1 128,'0'13'39,"-1"1"-15,1 10-14,-6-2-3,5 11-1,-3 0-2,-1 1 1,-4 2-3,5 4 0,-10-2 0,7-4-1,-5 1 1,-1 2-1,1-10 0,0 2-1,-4-6 1,3-3-1,3-7 1,-4 0-1,3-8 0,1-5 0,-3-5 0,4-11-2,4 0 0,-4-11-4,9-3-11,-7-10-5,7-1-8,0-8-27,7 2-25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3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14 166,'0'-9'25,"0"9"-6,0 0-14,0 0-2,0 0-1,-3-8-2,3 8 0,0 0-2,0 0-4,0 0-13,7 3-4,-7-3-13,9 8-31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3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6 149,'0'0'32,"0"0"-10,0 0-13,-11 0-3,11 0-1,0 0-1,9-2-2,-9 2-1,16-4 1,-5 4-2,1 0 1,4 0-1,-4 0 0,2 0 0,-3 0-1,1 6-1,-12-6-1,16 5-2,-16-5-12,0 0-5,0 14-10,0-14-27,-16 13-20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4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11 129,'-11'11'38,"11"-11"-14,0 0-13,0 0-6,14 0-1,-3 0-3,7 0-5,-6-3-14,6 0-4,5-4-17,-4-2-25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4.2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38-1 163,'-14'0'27,"12"7"-6,-10 4-14,12 7-1,-6 2-3,6 6 0,-3-3 0,3 3-2,0-3 0,2 0 0,-1-2-2,-1-9-4,11 1-11,-11-13-4,9 8-8,-9-8-20,16-16-37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2.3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2 168,'-23'0'25,"6"0"-5,-3 0-14,14 0-5,6 0-8,0 9-12,13-9-6,-3 0-21,13-7-34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5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169 110 98,'0'0'46,"7"-10"-22,-7 10-12,4-16-2,-4 16-4,5-14-1,-5 14-1,2-19-2,-2 19 1,0-15-2,0 15 1,-9-15 0,9 15-1,-16-12 0,5 7 0,-3 2-1,2 3 1,-2 0 0,-2 1-1,0 6 2,2 2-2,0 3 0,1 3 1,-1 0-1,5 3 1,1 2-1,6 0 0,-3 0 1,5 3 0,0-6 0,5 3-1,-2 0 1,4-4-1,2-2 1,5-4-1,-1 0 0,3-2 1,1-2-1,4-4 0,4-1-1,-4-2-4,4-1-14,-2-4-3,0-2-10,-4-8-29,1-2-29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0:17:16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7.8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188 178 102,'0'0'46,"7"-5"-22,-7 5-14,0 0-1,14-10-3,-12 1 0,-2 9-2,10-13 0,-1 4 0,-5-1-2,3 1 1,-2-6 0,-3 4-2,-2-2 1,0-1-1,-7 1 0,-4 1 0,-1 0 0,-2 1 0,-2 4 0,-2 4-1,2 1 1,-2 2-2,1 5 2,-4 7-1,6 5 0,-2 3 0,1 6 1,2 2-1,0 3 0,5 4 0,2 2 0,3-4 0,4-5 1,2 1-2,7-8 2,1-8-1,6-7 0,4-6 0,3-8 1,-2-7-1,5-4 0,1-8 1,-2 1-1,-1-3 0,1 1 0,-6 0 0,-1 6 0,-7 0 1,-1 5-1,-4 5 0,-6 12 0,0 0 0,0 0 0,-9 2 1,0 12-2,4 5 2,1 5-2,1 2 1,-3-1 0,6 2 1,6-2-1,1-3 0,5-3 0,2-4 0,7-4-1,-1-7-2,8 1-12,-3-7-5,-1-4-5,-1-4-15,2 0-38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9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1 94,'0'0'51,"6"-8"-21,-6 8-16,0 0-4,0 0-3,0 0-3,5 6 0,-2 9-1,-1-2 0,5 9 0,-3 1 0,-1 2-1,-1 4 0,2 6 1,-4-5-1,0 4 0,0 0-1,-4-3 0,-3-1 0,-4 1-1,-1-4 1,0-3-1,1-7 0,-5-2 0,4-8 1,-4 0-1,-2-7 0,4-7-1,0-5 0,-2-8-1,9-1-2,-3-10-6,10 0-11,0-5-2,10-2-13,2-2-32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19.4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50 165,'0'-18'26,"-9"9"-6,0-5-13,9 14-1,-5-9-3,5 9-1,0 0-2,0 0-1,-4 4-2,4-4-7,0 12-9,6-4-6,-3 1-15,4 3-31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0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0 132,'-17'11'37,"10"-6"-12,7-5-13,-15 10-6,15-10-1,-10 14-2,8-6 0,2 0-1,0 5 0,0-4-1,7 3 0,-2 2 0,2-1 1,1-2-1,-3 2-1,2-5 1,0 2 0,-7-10-1,12 8 0,-12-8 0,14 0-2,-1-3-2,-8-12-2,9 4-14,-7-5-4,0 0-10,-1-7-30,-3 0-17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0.5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10 177,'-7'-4'23,"7"4"-6,-16-6-10,16 6-3,0 0-2,0 0 0,0 0-1,2 7-2,-2-7-3,9 9-8,0-2-8,-1-6-5,3-1-17,0 0-34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2.1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13 60,'0'0'52,"-11"0"-24,11 0-10,0 0-7,0 0-2,0 0-4,0 0-1,0 0 0,0 0-1,0 0-1,0 0 0,0 0-1,-7 0 0,7 0 0,0 0 0,0 0-1,0 0 1,0 0-1,0 0 1,0 0 0,0 0-1,0 0 1,0 0 0,0 0-1,0 0 1,2-6 1,-2 6-1,0 0 0,0-7 0,0 7 1,0 0-1,0 0 0,-9 5-1,9-5 1,-5 14 0,3-4-1,2-1 1,0 1-1,0-10 2,4 16-1,-4-16 0,10 5 0,-10-5 0,13 0-1,-13 0 1,10-8 0,-10 8-1,9-16 0,-9 16 0,0-12 0,0 12-1,0 0 0,-9-3-3,1 3-10,8 0-6,-11 7-7,11-7-20,0 0-32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2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5 159,'-16'-6'26,"16"6"-6,-7 6-14,7 8 0,3 1-3,8 4 0,-1-2 0,10 5-1,1 2-1,4 2 2,-2-2-2,4 0 0,-4-3 0,-2 3-1,-4-4 1,-1-2-1,-4 2-1,-3-7 0,0-1-3,-9-12-7,7 10-8,-7-10-5,0 0-12,3-7-35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3.0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250 0 175,'0'0'23,"-14"2"-3,3 3-14,8 5-2,-5 3-1,-2 3 0,-1 6-1,-3 2-1,-3 0 1,-1 1-1,-2 3 0,-3 3-1,1 3 0,0-4 0,3-5-2,-1-3-2,10 6-6,-1-10-10,8-6-4,3-12-11,5 0-30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6.7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60,'0'0'61,"0"0"-22,0 0-23,0 0-5,13 6-2,-13-6-3,8 5-2,-8-5-1,22 4 0,-13-3-1,6 1 0,3-2 0,-1 0-1,-1 0 0,4 0-1,-3-1 2,-1-1-2,1 1-2,-2-3 0,0 5-4,-15-1-13,13 1-6,-13-1-19,0 0-30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3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0 169,'0'0'25,"0"0"-6,-11-4-14,11 4 0,0 0-2,7 11 0,-3-1-1,3 1 0,0 5-1,-2 3 1,1 1-1,-3 3 0,1 0 0,-4 2 0,0 1-1,-4 0 1,-3-2 0,4 0-1,-10-5 1,4-2-1,-3-4 1,2-1-1,-1-5 0,-3-6 1,3 0-2,1-1 0,-1-2-2,2-7-1,6-2-10,-4-6-7,7-6-5,-2-5-15,4-7-36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3.8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12 186,'0'0'22,"-5"-10"-2,5 10-15,-11-3-2,11 3-1,0 0-1,-4 7-1,4-7-2,0 23-3,0-16-14,4 9-2,0-3-8,4 2-22,-2 2-36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4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40-1 141,'-12'0'32,"12"0"-11,0 0-14,-11 7-1,11-7-1,0 0-1,-7 8-1,7-8 1,0 0-1,0 0-1,0 0-1,0 0 0,-5 9 1,5-9-2,-4 12 1,4-12-1,-1 14 1,1-5-1,0 0 1,0 0-1,0-1 1,0-8-1,0 18 0,0-18 1,5 16-1,0-5 0,2-1 0,-3 1 1,3-2-1,0-1 0,-4 1 1,-3-9-1,11 12 0,-11-12 0,11 5 0,1-5-2,-12 0-3,21-5-10,-10-7-6,1 2-5,0-6-18,-3-4-34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24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5 182,'-13'0'24,"13"0"-4,-10-5-14,10 5-1,0 0-3,0 0-1,0 6-2,0-6-1,3 9-9,-3-9-8,0 0-4,7 9-11,-7-9-35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36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14 119,'0'0'41,"0"-16"-17,0 16-14,0 0-2,0 0-2,0 0-2,0 6-1,0 6-1,0 9 0,-2 7-1,0 3 1,-5 6-1,2 5-1,3-4 1,-7-1-1,6-3 0,-2-7 1,3-5-1,0-6 0,0-6 1,2-10-1,0 0 1,0 0-1,4-7 0,-2-6 1,3 1-1,-2-7 0,4-2 0,-1-2 0,4-2 0,-3-3 0,8 0 0,-1-1 0,-2 3 0,4 0 0,0 9 0,0 1 0,1 8 1,-2 8-1,-8 4 0,5 7 0,-7 8 0,1 4 0,1 4 0,-4-2 1,-3 2-2,2-6 2,-2 1-1,0-9 0,0 0 0,0-13 0,0 0 0,10 5 1,-10-5-1,13-19 1,-1 3-1,2-7 0,-3-2 0,7-3 0,-3 1 0,1-1 0,0 1 0,2 9 0,-9 3 0,3 7 1,0 8-1,-6 5 0,-1 10 1,2 5-1,-5 5 0,-2 3 1,0 0-1,0 1 1,0-3-1,0 0 0,-4-8 1,4 0-1,-5-3 0,3-6 0,2 1-1,0-10-3,0 13-9,0-13-7,0 0-4,16-11-19,-2 0-32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36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0 178,'-12'15'24,"12"-15"-6,-13 13-13,8-4-1,5 2-1,0 0-2,0 2 1,0-2-2,2 1 1,-2-12-1,0 13-1,0-13-2,0 0-3,0 0-12,3-4-4,4-5-9,-7-10-28,2 1-24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37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5 162,'0'0'26,"-7"-9"-6,7 9-13,0 0-3,-14 3 0,14-3-3,0 17-3,0-17-7,5 19-10,6-8-4,-2-2-16,5-4-28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37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12 144,'4'15'32,"-4"-15"-9,0 21-12,0-9-5,5 4-2,-3 5 1,0 1-3,-1-2 0,1 1 0,-2-2-1,4-5 0,-3-1 0,-1-13 0,0 0-1,11 0 1,-7-6-1,6-6 0,-3-3 1,6-3-1,-5-5 1,8-1-1,-2 0 0,4 4 0,1-3 0,-3 3 0,0 7 0,-2 6 0,-1 6 0,1 3 1,-4 13-1,-1 8 0,0 2 1,-2 9 0,-5-1 0,1 1 0,-1 1-1,-2-5 0,0-5-1,0-5-2,4 5-9,-4-14-9,0-11-3,9 7-14,-9-7-37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48.8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5 88,'-9'-5'53,"9"5"-22,0 0-17,-14 0-3,14 0-2,0 11-4,5 3 0,4-8-2,5 12 1,-2-4-1,13 11-1,-4 1-1,0 3 0,4-2 1,1 2-2,-6-1 1,-2-4-1,-1-1 0,-3-5-1,-7-6-3,-7-12-8,16 4-7,-12-9-7,1-4-14,2-12-36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49.0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111-1 161,'0'0'27,"0"0"-7,-5 12-14,-4 3-1,6 4-1,-1 2-1,1 8-1,-8 3-1,6 0 1,-9 0-1,1 2 0,5-10-1,-5-3-1,6 1-2,-5-10-3,10 1-12,2-13-4,-2 10-11,2-10-29,0 0-21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5.38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54 9 157,'0'0'29,"2"-9"-8,-2 9-13,-9 1-5,6 8 2,-6 0-3,4 0 0,-6 3-2,5-1 1,-2 0-2,3-4-1,5 0-1,0-7-3,12 1-6,-8-2-9,9-7-9,-6-1-23,4-6-22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6.9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11 121,'0'0'43,"0"0"-17,0 8-16,0-8-4,18-2-1,-4-3-1,2 4-2,-1 0-1,6-1-1,-1 2-2,-3-3-4,6 3-14,2-1-6,-6-1-17,0 0-33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49.3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1 171,'5'15'25,"-3"-3"-5,-8 4-14,6 0-2,-12 5-1,9 1 0,-3-2-2,-3 0 0,4-5-2,2-4-2,3-3-3,0-8-15,0 0-1,8-5-11,7-13-32,0 2-18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7:49.7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8 165,'0'0'26,"0"0"-6,0 0-15,9 8 1,-5 5-3,8 0-1,-3 4 0,7-4-1,1-1 1,1-4-1,0-4 0,1-4-1,0-6 1,1-7-1,-2-1 1,-3 1-1,0-4 0,-10 2 0,0 4 0,-5 11 0,7-7 0,-7 7 0,-2 4 0,-5 13 0,4 4 0,1 8 0,2 5 1,0 8-1,0-1 1,0 8 0,0-7 0,0 7 0,-2-11 0,-1-2 1,-10-2-1,5-10 0,-5-6 1,-3-4-1,-1-6-1,-3-8 0,3 0 0,-1-4-2,2 0-4,-2-6-10,11 2-7,-5-6-4,10-2-19,2-2-45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08.1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7 112,'0'0'44,"-3"-8"-17,3 8-18,0 0-1,0 0-1,5-1-2,-5 1-2,19 10 0,-3 3-1,4 2 1,-1 5-2,4 4 0,4 1 0,-6 3-1,0-3 1,-2 1-1,-1-1-1,-2-4 0,0-4-1,-11-7-3,11 0-10,-4-10-5,-1 0-12,-1-10-23,5-4-23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08.4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316 30 79,'-9'-14'56,"-4"3"-21,6 8-18,-7 1-6,14 2-2,-14 9-4,9 7 0,-8-2-2,3 11 0,-11-1-1,-1 5 0,-1 2-1,1 3 0,-8-3-1,5 2 0,-3-3-1,5-6-1,5 1-2,2-13-11,13-1-6,3-11-9,3 0-26,11-9-26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08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0 131,'0'0'38,"-13"0"-15,13 0-14,-7 0-2,7 0-2,-2 11-1,2 1-2,-1-1-1,1 5 1,0 0-1,1 3-1,1-1 0,4-3 0,4-1-3,-10-14 0,20 16-6,-13-16-11,7-3-6,2-9-18,-2-3-29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08.9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25 135,'-13'-13'35,"1"3"-12,2 2-14,10 8-4,0 0-1,-8 6-3,8 3-5,0-9-14,11 12-4,-2-7-17,6-2-28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09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0 142,'0'0'33,"-7"18"-15,-1-8-10,6 7-1,-9 0-3,4 3-1,-9 0-1,2-1-2,7 1-9,-5-7-10,12-13-6,0 0-18,0 0-28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0.0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33-1 158,'-11'0'28,"4"1"-8,-3 7-15,8 7 0,0-1-2,2 7 0,4-5-1,5 2 0,3-5-1,4-2-1,1-7 1,6-3 0,0-1-1,4-10 1,-4-3-1,5 0 0,-7-3 0,2 1 0,0 0 0,-5 3 0,-4 1 0,-2 3 0,-12 8 0,14 0 0,-10 6 0,-1 12 1,1 8 0,3 7 0,-5 7-1,1 10 1,-3 3 0,0 1 0,0-1-1,-1-1 0,-14-2 0,0-12 0,-5-1-1,-3-11 1,-3-7-1,-4-6 0,0-5 0,1-8-3,14-3-2,-12-10-10,22-2-6,3-4-11,4-1-26,14-1-25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0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1 174,'-5'1'24,"5"-1"-4,-16 14-15,14-2-1,-1 0-1,3 0-1,0 1-1,0-2 0,5 0-1,4-7-1,2 2-2,1-9-4,7-4-12,-6-4-4,3-2-12,-6-4-30,4-4-16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0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6 169,'-12'-6'25,"1"6"-6,5 0-15,6 0-8,0 0-13,5 3-5,7-3-15,6-2-33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07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0 225 160,'0'0'28,"0"0"-6,5-14-17,5 8-1,-5-9 1,8 3-3,-3-5 0,4 0-1,0-4 0,0-1-1,0 3 0,-7-1 1,5 1-1,-11 3 0,3 4 0,-4 3 0,0 9 0,-5-6 0,5 6 0,-17 10 1,14 2-1,-7 7 0,7 6 0,3 4 0,0 4 0,0 4 1,0 1-1,5-2 0,0-2 0,-1-3 0,-2-1 1,-2-6-1,0-5 0,-6-1 1,-3-9-1,1-2 0,-2-1 1,-3-4-1,5-2 0,-4 0 1,4-4-1,8 4 0,-10-7 0,10 7 0,0 0 0,0-10 1,8 8-1,4 1 0,3 1 0,3-1 0,5 1 1,2-3-1,-2 3-2,3-3-2,4 3-11,-7 0-7,-3-5-5,-2-1-24,0 0-39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1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256 25 116,'0'0'42,"-3"-10"-16,-10 4-16,13 6-2,-21-8-3,5 8 0,-3 0-2,-1 5 0,1 0-1,0 6 1,-10 2-2,8 3 0,2 3 0,1 3 0,0-1-1,8 5 1,1 1-1,9-3 1,0-1-1,9-4 0,5 0 1,7-2-1,-1-6 0,4-5 1,-1-2-3,4-4 0,-3 0-2,-4-6-11,-1-3-6,-3-3-9,-5-1-25,-6-2-24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1.3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53 163,'-11'0'27,"11"0"-6,0 0-14,16-5-1,2 0-2,3 4-2,7 1 0,0-5-2,6 5-3,-1-5-12,4 2-5,-1-5-8,1 0-20,0-5-37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2.1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98 119,'9'-8'40,"0"-3"-18,-9-2-12,9 0-2,-9 0-2,1 5-2,-2-5-1,1 13 0,-16-14-1,5 12 0,-3-1 1,2 3-2,-6 3 0,4 4 0,-4 5-1,2 5 1,-1 0 0,1 4 0,5 0 0,2 3-1,0 1 1,8-3-1,-3 2 2,4-2-2,4 0 0,-1-5 1,1 1-1,-1-5 0,-3-2 1,2-1-1,-2-10 0,0 11 0,0-11 0,0 0 0,-11 13 0,11-13 0,-12 9 0,12-9 0,-14 15-1,12-7 1,-1 0 0,-3 2 0,5 4 0,1-3 0,0 4 0,1 0 0,5 1 0,-3 0 0,-1 0 0,5 3 0,0-3 0,-3 2 0,-4-1 0,1-2 0,-1 1 0,0 0 1,0-1-1,0 4 1,0-3-1,0-1 0,0 0 1,0 0-1,0-1 1,2-3-1,5-2-1,-7-9-2,16 13-8,-7-12-9,5-1-4,0-9-14,11-4-37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2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32 165 142,'-15'-14'34,"15"14"-11,-10-5-14,8 10-3,-3 4-2,5 6 1,0 2-3,5 2 0,2 2 0,4-1 0,1-6-1,6-4 0,-2-6 0,5-4 0,-3-5-1,4-7 1,-2-6 0,-4-5-1,-4-3 0,-1-3 1,-6 0-1,-5-1 1,-7 1-1,-4 0 0,-8 8 1,-4 5-1,0 7 1,-2 6-1,1 6 0,2 10 0,7 5-1,4 4-2,11 10-8,0-6-9,18 4-4,1-6-12,13-1-34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2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0 178,'0'0'24,"0"0"-4,0 0-15,0 9 0,-2 1-3,-1 4 1,-6 0-2,0 2 0,-3-2 0,1 0 0,1-3-2,1-3 0,9-8-2,0 0-3,0 0-11,9-5-5,8-7-7,1-4-27,1-7-27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3.0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83 153,'-12'-26'32,"-3"7"-10,1 0-9,2 12-6,0-1-4,1 4-2,11 4-7,0 0-13,0 0-4,19 3-10,3-2-34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3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0 145 152,'0'0'32,"11"-5"-10,-11-4-12,0 9-2,8-13-4,-8 13 0,13-15-1,-4 4-2,-1 2 0,7-2 0,-5-2 0,1 1-1,3-3 0,-4 3 0,1 2-1,-4 0 1,-7 10 0,0 0 0,0 0 0,0 0 0,0 18 0,-2 1 0,-3 6 0,-4 4 0,0 2 0,2 5 0,2-4 0,0 0 0,1-5 0,-3-4 0,4-3 0,-3-1 0,3-7 0,-4-4 0,7-8 1,-11 10-1,11-10 0,-14 0 0,14 0 0,-14-4-1,14 4 1,-11-8 1,11 8-1,0 0-1,-5-8 2,5 8-1,0 0 0,12-3 0,-1 3 0,3 0 0,2 0 0,2 0 0,-1 0 0,-1 0-1,2 0 0,-2 0-3,3 0-7,-5-1-8,-1-2-5,1-4-14,-2 0-36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14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78 135,'0'0'36,"-7"-15"-13,6 6-13,1 9-3,8-16-2,3 9-1,0 0 0,6 1-1,-1-3-1,4 5 0,-1 1 0,4 3-2,-5 0 1,1 3 0,-1 9 0,-4-3-1,-2 7 0,-3-1 1,-6 4 0,-3 0-1,0 2 0,-7 2 1,0-6-1,2 4 0,-4-2 0,2-1 1,4 0-1,-1-3 0,4-1 0,-2-1 0,2-2 0,0-1 0,2 1 0,2 0 0,-3-3 0,1 0 0,2 2 0,-3 0 0,1 1 0,-2 0 0,0-3 0,0 3 0,-2 0 0,-3-1 1,2-2-1,-3 1 0,6-9 0,-9 15-1,9-15 2,-1 14-1,1-14 0,0 13-1,5-5 1,-1 4 1,3-1-1,-4 3 0,1 2 0,1 2 0,2 0 1,-5 2-1,3 4 0,-1-3 1,-3 0-1,-1 2 1,0-2-1,-1-2 0,-5 1 0,-4-3 1,-4-4-1,-4 0-1,-5-1 1,-2-2-2,-1 3-3,-13-9-7,7 3-9,-5-2-5,4-1-18,3-3-40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0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641 92 30,'0'0'60,"0"0"-19,0 0-17,0 0-7,0 0-6,0 0-3,0 0-2,0 0-1,0 0-1,0 0 0,3-8-2,-3 8 1,0 0-2,4-8 1,-4 8-1,0 0 0,7-14 1,-7 14-1,2-8 0,-2 8 0,0 0 0,3-15-1,-3 15 0,2-9 1,-2 9-1,0-7 1,0 7-1,0 0 0,-14-10 1,7 6-1,-5 3 1,1 1-1,-7 0 1,-3 0 0,-2 0-1,0 0 1,-9 2-1,6 1 0,-9-1 1,1 1-1,-3 3 0,0-1 0,0 0 0,0 3 0,1 0 0,5 0 1,6 0-2,-3 2 2,8-4-2,4 0 1,8-1 0,8-5 0,-8 14 0,8-14 0,9 6 0,0 0 0,9 1 0,1 4 0,6 1 0,-2 3 0,5 1 0,-1 3 0,1 0 0,-5 2 0,-4-1 0,-3-2 0,-9 0 0,-5 3 0,-2-5 1,-9 3-1,-9 1 0,-1 0 1,-11-1-1,2 2 0,-4-2 1,0 2-1,0 2 0,6-5 1,-4 3-1,7-1 0,4-1 0,4 1 0,3 0 0,3-5 0,7 2 0,-1-6 0,3 2 0,0-4 0,0-9 0,11 12 0,1-5 0,6-3 0,-1-1 0,8-1 0,5-1 0,5 0 0,2 1 0,7-2 0,2 1 1,4 1-1,-2-1 0,1-1 0,2 2 0,-7-1 0,0-1 0,-3 1 0,-4-1 0,-2 0 0,-10 0 0,3-1 0,-8-2 0,-3 0 0,-8-1 1,2-1-1,-11 5 1,9-15-1,-9 4 1,0-1-1,0-4 0,0-2 0,0 1 0,-4-3 0,-1 4 0,-4-2-2,4 9-4,-9-8-9,5 9-6,-4 1-8,8-2-21,5 9-41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1.4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12 57,'0'0'66,"0"-12"-27,0 12-23,0 0-5,0 0-3,0 0-2,0 0-2,0 0 0,0 0-2,-2 11 0,-3-1-1,-2 4 0,0 5 0,0 6 0,-2 0-1,6 1 1,-3-2-1,6 0 0,0-5 0,4-6 0,3-2-1,3-11-3,8 0-8,0-11-10,-4-3-10,-2-9-27,2-4-23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7.8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1 85,'0'0'56,"0"0"-23,-1 8-19,1-8-4,0 0-2,-14 4-2,14-4-2,-1 12-1,-1-4 0,-5 3-1,4 3-1,0 4 0,1-2-1,-1 4 1,1 2-1,-3-6 0,4 2-1,1-3 1,1-2-1,9-4 0,-10-9-3,20 9-9,-7-14-7,4-4-9,-4-8-19,0-3-32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1.6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4 145,'-9'-4'33,"-3"4"-12,7 0-14,5 0-4,0 9-1,7-2-3,7 2-4,0 1-14,0 0-7,6-3-18,-3 2-32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1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0 141,'0'0'35,"10"0"-12,-10 0-14,14 0-4,-1 0-1,4 1-1,-1 1 0,0 1-2,5 1 0,-6 0-2,6 1-1,-12-4-4,5 4-11,-14-5-7,0 0-16,-2 11-30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2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5 106,'0'0'50,"-6"8"-23,6-8-14,15 3-8,0-3-3,3 0-3,7 0-7,3 0-13,-3-3-12,5 0-28,-2-7-15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2.2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1 159,'0'0'29,"0"0"-7,5 10-15,-5 3-1,0 7-3,-2 2-1,2 6-1,-3-2 0,-1 3 0,2 0-2,-8-7-1,8 2-8,-2-10-11,4-5-5,0-9-19,0 0-38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3.2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13 104,'0'0'48,"7"-14"-19,-7 14-18,0 0-1,0 0-3,0 0-2,3 4-1,1 12 0,-4 1-2,0 2 0,0 6-1,-2 3 0,-1 0 0,1 2-1,-5-2 0,2-1 0,-1-8 0,1-1-1,0-1-2,5-17-3,-2 10-8,2-10-8,7-7-9,-2-9-27,2 2-23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3.4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41 134,'-2'-10'36,"2"10"-12,4-8-15,3 0-2,7 7-1,2-6-3,5 6 1,4-3-2,-4 3 0,2 1-1,2 0-1,-4 2 0,-3 1-1,-8 1-1,1-4-4,-2 8-7,-9-8-8,0 0-8,-2 11-25,-7-4-25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3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0 114,'0'0'45,"0"0"-18,0 13-12,0-13-7,24 0-2,-6 0-3,5 0 1,3 0-3,-3-2-4,7 2-12,-10 0-6,-3 2-10,1-2-26,-7-3-29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5.3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27 33,'0'0'65,"-5"-8"-17,5 8-26,0-10-9,0 10-2,0 0-3,0-9-2,0 9-1,0 0-1,0 0-2,7 13 1,-3 1 0,6 12-2,-1 3 1,5 9-1,2 10 0,0 3 0,2 1 0,-2 3 0,-1-2 0,0-7-1,-3-2 0,-1-13 0,-6-7 0,0-11 0,-5-13 0,14 8 1,-7-12-1,4-8 0,1-11 1,4-5-1,-2-7 0,6-3 1,3-8-1,-2 0 0,-2-3 0,4-1 0,-3 6 0,-1 1 0,-3 7 1,-2 7-1,-2 8-1,-6 5 1,-1 8-2,-5 8 0,0 0-3,-2 4-11,-1 9-6,-4 1-9,-4 2-26,-3 2-28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5.5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64 158,'0'0'28,"-5"-7"-6,10 4-16,7-8-1,13 4-1,5-2-1,2 2-1,9-2-1,-3 4 0,0 2-1,-5 1-1,1 2-1,-15 0-3,2 4-15,-7 1-4,-5 5-12,-9-10-32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5.8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0 168,'3'18'26,"-1"-7"-5,5 5-16,-7 2 0,5 5-1,-3 1-2,0 4 0,-2 4-1,0-4 0,-4 4 0,-3 0 0,-3-3-1,-3-2 0,1-4 1,-6-1-2,1-7 1,1-3-2,0-5-1,0-11-5,16 4-13,-14-22-4,14-2-12,2-10-35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8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8 161,'-10'-3'26,"-2"-1"-7,12 4-13,-14 0-3,14 0-1,0 0-3,0 0-6,11 11-12,-3-3-5,6-1-16,1 2-33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46.0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19 165,'-3'-11'27,"3"11"-6,-9-8-12,9 8-5,0 0-1,0 4 0,0-4-2,0 10-1,0-10-3,3 12-11,-3-12-6,9 9-7,-9-9-21,0 0-38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2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13,'-9'-2'66,"9"2"-11,-12 0-30,12 0-9,-7 0-3,7 0-4,0 0-3,0 0-1,-6 6-1,6-6-1,9 18 0,0-6-1,7 6 1,2-3-1,3 6 0,4 3-1,-1-2 0,5-3 0,-7 4-1,1-4 2,-3 1-2,-2-2 0,-6-3 1,2-1-1,-10-3-1,-1 2-1,-3-13 0,4 14-3,-4-14-11,0 0-6,-6 0-11,6 0-27,-3-17-24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2.4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8 138,'0'0'36,"0"-8"-13,0 8-15,0 0-2,-5 8-1,3 6-1,-2 4-1,-8 6-1,-2 3 0,-2 3 0,-3 3-1,-1-1-1,-3-2 2,2-1-2,2-2 0,-6-4 0,7-6-3,6-3 0,1-4-4,-3-4-9,14-6-8,-9 5-13,9-5-31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3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0 100,'0'0'50,"0"0"-20,0 0-18,9 1-4,0 8-1,-6 1-3,9 5 0,-7 0-1,2 4-1,2 1 1,-4 4-2,-3-4 1,-2 1-2,-3-2 1,-1 2 0,-8-5-1,-2 0 0,4-2 0,-8-5 0,2 2 0,1-7 0,-1 0-1,1-4-1,8 0-5,-7-7-10,6-2-6,7-8-14,1-2-32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3.8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20 170,'-14'-5'26,"3"-2"-6,11 7-17,-11-8 0,11 8-2,0 0-4,9 0-7,-9 0-10,11 9-8,-1-3-20,-1 0-36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4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43,'0'0'57,"0"0"-12,0 0-29,0 0-5,0-11-2,0 11-3,0 0 0,6-1-2,-6 1 1,0 0-1,0 0-1,0 0-1,0 0 0,0 0 0,0 0 0,0 0-1,5 10 0,0 0 0,-5 0 1,2 3-1,-2-2-1,3 0 1,1 0-1,-1 1 1,-3-12-1,11 14 0,-11-14 0,16 8 0,-16-8 0,11 0-1,-1 0-1,-10 0-4,21-13-11,-10 4-7,-4-4-13,2-2-32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4.9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37 158,'-13'-10'29,"13"10"-8,-14-17-14,14 17-3,-2-10-1,2 10-1,0 0-1,0 0-2,6 0-1,-6 0-10,0 0-8,14 10-8,-14-10-22,19 4-32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7.0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23 90,'-13'-5'54,"13"5"-23,0 0-18,0 0-4,0 0-2,0 0-2,13-4-1,-4 4-1,1 0 0,1 0 0,3 0-1,2 0-1,0-2 1,1 1-1,1 1-1,-2-2 1,-5 2-1,3-4 0,-2 3 1,-5-1-2,-7 2 1,12-3-1,-12 3-2,0 0-4,0 0-11,0 0-5,-8 10-14,-3-5-31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7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23 148,'0'0'32,"0"0"-10,0 0-14,0 0-3,7-1-1,9 0 0,0 0-3,1-2 1,3-1-1,-3 2-1,3 1 1,-3-2-1,-1 3-1,-5-3-2,5 3-4,-6 0-12,-1 0-5,2-3-15,-4 2-31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8:58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37 211 141,'0'0'34,"0"0"-11,10-1-14,-10-8-3,0 9-1,9-13-1,-4 6-2,4-3-1,0-3 1,2 0-1,-2-4 0,1 2 0,1-3 0,-2 0 0,-2 2 0,3-1 0,-3 4 0,2-1 0,-5 6-1,-4 8 1,8-9-1,-8 9 1,0 0-1,0 0 0,0 10 0,-5 4 0,0 1 0,3 1 1,-7 5-1,7 2-1,-3 2 2,3 2-1,1 0 0,-1-3 0,-3 3 0,5-4 0,0-2 0,-2-2 0,0-3 0,0-2 0,1-4 0,-3-2 0,4-8 0,-14 12 0,9-7 0,-8-1 0,1-3-1,1 2 1,-3-3 0,2 1 0,3-1-1,-2 0 1,11 0 0,-10 0 0,10 0 0,0 0 0,-13 0 0,13 0 0,0 0 0,0 0 0,0 0 0,7 4 0,-7-4 0,16 2 0,-2-2 1,1 0-1,2 0 0,1 0 0,1-3 1,3 0-1,-3 2 0,2 0 0,-1-1 0,-3 1 1,-1-1-1,-2 1 0,2 1-1,-11 0-2,-5 0-6,13 0-9,-13 0-5,0 0-12,-13 1-33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8.4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24 166,'0'-10'24,"0"1"-7,0 9-13,-6-6 0,6 6-2,-17 1 0,7 8-1,-1-2 1,-4 5-1,-2 3 0,-1 0-1,2 2 0,1-1 1,0 0-1,8 0 0,1 0 0,6-1 0,1-4 1,13 0-1,0-1 0,3-1 0,1-3 0,2-3 1,-2 0-2,-1-3-1,1 3-5,-8-3-13,3-3-3,-13 3-14,10-14-33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18.07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 25 98,'-12'-17'51,"12"17"-27,-2-8-9,2 8-4,0 0-4,0 0-1,0 0-2,-2 10-1,4 9 0,1 5 0,10 10-1,-4 5 0,5 11-1,2 6 1,0 6-1,-2 0 0,-2 2 0,2-5 0,2-2-1,-4-6 0,-5-12 1,1-5-1,0-9 0,-1-11 1,-7-14-1,15 5 1,-10-14-1,2-9 0,-4-8 1,3-7-1,3-9 0,-6-1 0,1-10 0,-1-3 0,4-5 0,-3 2 0,-1 2 0,3 3 0,2 7 0,-4 6 1,-1 9-1,5 13 0,-7 5 0,-1 14-1,6-9 0,-6 9-1,0 0-3,14 16-10,-14-3-6,1 7-6,-1-2-19,0 5-37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18.35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35 168,'0'0'25,"0"0"-5,0 0-14,4 0-1,8-7-1,1 1-2,4 0 0,3 1-1,5-1 0,-6 4-1,2 2 0,-5-5-2,3 7-3,-10-1-10,7 6-7,-3 0-6,-1 8-24,-7-6-33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18.65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 0 172,'0'0'24,"0"0"-4,0 0-14,0 0-2,2 13-1,-2-1-1,0 0 0,0 5-1,-2 0 0,1 0-1,1 0 0,0-2 0,-6-5-2,6 1-2,0-11-6,0 0-10,16-17-5,-3 7-17,-1-13-30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18.8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47 56 132,'-7'-21'38,"-6"7"-13,3 1-12,10 13-6,-13-7-3,13 7-1,-5 9-6,5-9-8,0 15-9,7-3-8,-2 2-18,8-3-35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19.19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143-1 170,'0'0'26,"0"20"-5,0-10-15,0 8-2,-2 4-1,2 3 0,-2 3-1,-3 6 0,3 1 0,-1 4-1,-1 6 0,-5-2 1,2 3-2,2-3 1,-7 4 0,-1-7-1,6-2 1,-5-5-1,6-8 0,-6-4 0,5-9-1,-4-9-1,11-3-1,-12-15-3,12-3-10,-9-12-6,7-6-6,1-7-22,1-10-35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19.40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18 182,'7'-9'23,"-7"9"-5,3-6-13,-3 6-1,0 0-1,14-2-1,-14 2-1,0 0 0,4 8-2,-4-8-3,0 11-15,0-11-2,0 13-8,0-13-24,0 0-41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23.7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 19 83,'0'0'58,"-9"-11"-24,0 3-20,9 8-4,0 0-2,0 0-2,0 0-1,0 0-1,0 11-2,9 6 1,-3 0-1,8 4-1,0 5 2,3 3-2,-1-1 1,6 2-1,-3 1 0,0-1 0,1-1-1,-3-1 1,1-6 0,-2 0-1,-5-1 0,1-4 0,0-1-1,-6-7-1,2 2 0,-8-11-4,9 1-13,-7-9-3,0-4-10,-2-9-29,0-4-30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24.00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276 11 161,'0'0'28,"0"-14"-7,0 14-15,0 0 0,0 14-2,-2 0-1,-1 7 1,-2 5-2,-8 6-1,-3 6 1,-1 3-1,-4 0 0,-2-1 0,-9 1 0,2-2-1,2-4 0,-4-2 0,11-7-1,1-4-1,6-9-1,14-13-2,0 0-13,9 0-4,14-13-9,-2-10-27,11 3-31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24.45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109 0 156,'0'0'30,"0"0"-8,-1 10-13,1-10-2,-6 22-3,5-6 0,1 11-2,1 0 0,5 11 0,-5-1-1,3 4 0,1 1-1,-5-2 1,0 2 0,0-4 0,-5-3-1,-2-7 1,-5-2 0,1-8-1,-1-2 0,-4-8 0,2-7-1,-2-1-2,9-10-1,-7-14-4,12 0-13,0-10-3,2-3-11,0-12-35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24.65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29 157,'0'-9'29,"0"9"-7,0-20-14,0 20-2,0 0-2,0 0-2,0 0 0,0 0-1,0 0-1,0 0-2,9 10-9,-9-10-9,5 13-5,-5-13-17,7 19-36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8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49 159,'0'0'27,"0"0"-6,14 0-16,0-1 0,13-2-2,-4-4 0,7 3-2,1 0-3,-8 0-15,5-3-4,-10 3-11,-1-4-26,-4 1-31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25.16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 21 129,'0'0'40,"-3"-13"-15,3 13-13,0 0-5,0 0-2,-4-8 0,4 8-2,0 0-1,0 12 0,0 0 0,0 1-1,0 6 0,-2 3 0,2 1 0,0 1-1,0-1 1,0-3-1,6-3 0,-3-1 0,3-7 0,-6-9 0,15 12-2,-15-12-2,22-1-8,-10-7-9,-1-4-6,-3-9-16,8 1-40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25.36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21 169,'-17'-12'26,"4"8"-6,3-1-13,10 5-3,-11 0-2,11 0 0,0 8-2,0-8-3,18 11-14,-6-6-5,-3-2-8,3-3-28,-1-3-29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30.98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268 16 55,'7'-8'63,"-7"8"-30,0 0-14,7-8-5,-7 8-6,0 0-1,0 0-3,0 0 0,0 0-1,0 0-1,0 0 0,0 0 0,-7 5-1,0 3 1,-2-2-1,-5 8 1,-2-4-1,2 6 1,-4-1-1,-1 1-1,-4-1 1,2 1 0,0-2-1,-2 2 1,3-4-1,1-2 0,3 3 0,4-6 1,-1 0-1,13-7 0,-7 14 1,7-14-1,-3 8 1,3-8-1,0 0 1,5 8-1,2-4 1,5-1 0,6 2-1,0-4 0,1 5 1,4-2-1,7 2 1,-5-1-1,3 3 0,-5-3 0,-2-2 0,0 3 1,-7-1-2,1-2 2,-10 0-1,-5-3-1,12 6 1,-12-6-2,0 0-1,0 0-7,0 0-10,0 0-5,0 0-15,0 0-37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31.33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8 121,'-12'0'43,"12"0"-17,-13-4-13,13 4-6,0 0-1,8-2-2,0 0 0,10 2-2,-2 0 0,5 0 0,0 3 0,6 0-1,-1-1 0,1 3 0,-3-2 0,-2 3-1,-5-5 1,1 1-2,-2 1 0,-9-1-1,5 2-4,-12-4-12,11 0-5,-11 0-11,7-4-30,-7 4-24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32.11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 33 144,'-2'-9'34,"0"-4"-11,2 13-15,-3-10-2,3 10-1,0 5-1,0 10-1,0-1-2,0 9 1,0 3-1,5 3 1,-3 0-1,5-2 0,0-4 0,4-3 0,3-4-1,0-6 1,5-7 0,2-3-1,1-3 0,-3-4 0,2-9 0,-1 4 0,-3-7 0,-3-2-1,1 2 1,-10-2 0,2 3 0,-5 4 0,1 4 0,-3 10 0,0 0 0,0 0 0,0 13 1,0 10-1,-3 2 1,1 9 0,2 2 0,-2 6-1,2 3 1,-3 10 0,3 3 0,-2-1 0,0 3-1,2-3 0,-2-4 0,-3-4 1,1-9-1,-3-10 1,0-7-1,-3-7 1,-1-10-1,-5-4 0,-1-6 1,-1-7-1,-3-7 0,-2-6-1,2-3 1,1-1-1,3 1 0,1-4-2,12 12-2,-8-9-9,15 10-8,6 3-6,7 6-16,5 1-44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32.54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 0 145,'0'0'35,"0"0"-12,0 0-13,0 0-3,-2 9-1,2 0-3,0 5-1,0 1 0,2 5-1,-2-1 0,5 2 0,-1-1-1,3-2 1,-4-1-1,4-9 0,1 3-1,-8-11-2,15 9-7,-15-9-11,20-12-4,-15-4-15,8-2-37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32.73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 5 175,'-8'-3'25,"-3"0"-3,11 3-16,0 0-2,0 0-3,-2 4 0,2-4-5,13 12-14,-13-12-3,18 6-9,-18-6-27,18 4-34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19:39.82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653 153 53,'0'0'45,"0"0"-12,0 0-13,0 0-7,0 0-4,0 0-3,0 0 1,0 0-3,0 0 2,0 0-3,0 0 1,5-5-1,-5 5-1,4-7 0,-4 7-1,9-17 0,-6 8 0,3-1-1,1-2 1,-2 2 0,2-2-1,4 0 1,-4 5-1,0-3 0,-7 10 1,10-15-1,-10 15 1,9-12 0,-9 12-1,0 0 1,-2-11 1,2 11-2,-16-3 1,6 3 0,-8 0 0,-3 0-1,-9 0 1,-2 4 0,-12-2 0,-2 5-1,-9 0 1,-3-1-1,-2 2 1,0 8-1,5-3 0,1 5 0,8-3 0,9 3 0,8-2 0,6 2 1,13 4-1,8-7 0,4 3-1,12-5 1,7 6 0,4-3 0,5 1 0,7 3 0,2-3 0,-2 5 0,0 0 1,-5-2-1,-2 1 0,-6 1 1,-8-4-1,-9 3 0,-7 0 0,-7 1 0,-12-3 0,-8 5 0,-1-1 0,-7 4 0,0 0 0,-4 1 0,3 0 0,1-1 0,2 1 0,3-4 0,5-1 0,7-1 0,6-8 0,5 2 0,7-9 0,0-7 0,12 13 0,4-5 0,3-5 0,6 0 0,2 0 0,4-2 0,3 3 0,5-4 1,1 0-1,6 0 0,2 0 0,1-5 0,1 1 0,-4 0 1,-2-3-1,-5 2 1,-2-3-1,-7 2 1,-9-1-1,0 0 1,-7 2 0,-3-3-1,-4-1 0,-3-2 1,-3 0-1,-1-5 1,-1 0-2,-10-2 1,4 0-2,-7-5-3,5 7-10,-9-4-7,1-3-7,-3-1-25,3-1-40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04.98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140 0 106,'0'0'47,"0"0"-18,0 0-18,0 0-3,0 0-3,7 12-1,0 3 0,-3 2-1,3 5-1,-4 4 1,4 4 0,-7 1-2,4-1 0,-4 4 0,-4-1 0,1-2 0,-8 1 0,-1-5-1,-1-3 1,-3-4-1,-1-2 0,-3-4 0,3-5 0,-1-6 1,4-3-2,2 0 0,1-10-1,4-1-2,2-13-9,5-4-8,5-6-7,7-6-23,2-3-33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05.22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39 24 131,'-11'-2'38,"1"0"-14,2 2-15,-2-8-3,10 8-2,0 0-2,0 0 0,0-9-2,0 9 0,10 0-3,-10 0-3,18-3-14,-9 3-6,2 3-19,-3 2-31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9.4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55-1 134,'0'0'36,"0"0"-12,-14 0-14,11 7-3,-4 0-2,1 10-2,-1-1 1,6 9-2,-1-1 0,2 7-1,-2 1 0,2 3 0,0-2 0,0-2 0,-5-1-1,5-3 0,-3-4 0,1-6-2,1-5 1,1-12-2,-2 9-8,2-9-10,0-7-4,0-6-20,2-4-31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05.55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17 140,'0'0'35,"0"0"-13,0 0-14,0 0-2,7 2-2,5-2-1,-3-2-1,7 0 1,0-2-2,-2 1 0,4-2-1,-1 4 1,-1 0-2,-2 0 0,2 1-3,-7 0-1,9 2-8,-18-2-10,10 9-11,-10-9-28,-1 14-21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05.74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 48 110,'0'0'45,"0"0"-17,9 3-17,-9-3-3,25-3-4,-9-3-2,3 0 0,3 2-3,-1-3-4,3 1-15,1-1-6,-4 0-18,-1 2-30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05.97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 0 151,'0'0'31,"0"0"-8,-3-1-15,3 10-3,-2 3 0,2 9-2,-4 2-1,4 5-1,-1 3 0,-1-1-1,2 3-2,-4-11-1,8 1-15,-1-10-5,-3-13-10,0 0-30,11 0-25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3.78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220 88 28,'6'6'34,"-6"-6"-4,0 0-4,0 0-7,0 0-7,5 11-2,-5-11-3,0 0-1,0 0-1,0 0-1,0 0 0,0 0-1,0 0 1,9 0-1,-9 0-1,0 0 1,10-12 0,-10 12-1,6-13-1,-5 4 1,-1-1-1,-1 3 0,-6-5 1,1 2-2,-6 2 1,1-1 0,-1 1 0,-2 5 0,-2-1-1,2 4 1,-2 1-1,-2 5 1,1 5-1,-3 1 1,3 7-1,-1 0 1,6 2-1,-4 3 0,5 1 0,1 2 2,4 1-2,3-8 0,3 5 0,1-4 0,7-4 1,4 0-1,6-4 1,1-1-1,2-6 0,4-1 0,5-4 1,-4 3-1,4-4 0,0 0-1,-1-3 0,-5-7-10,-1 4-9,-1-5-6,-5-2-21,-1-2-34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7.57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32 31 72,'-5'-11'60,"5"11"-23,-11-13-22,11 13-5,-12-7-4,12 7 0,0 0-3,0 0 0,-7 7 0,7-7-2,3 16 1,10 0 0,-6-2 1,9 7-2,1 3 1,3-2-1,1 1 0,4 1 0,-2-2 0,-4 1-1,1-6 1,-3 2-1,-3-4 1,0 0-1,-6-5 0,-3 0-2,4-3 0,-9-7-4,0 0-15,0 0-2,0 0-15,-4-16-33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7.85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210 11 149,'0'-12'32,"0"12"-11,0 0-13,0 0-3,-5 7-1,0 4 0,1 7-1,-3 4-1,0 5 0,-5 4 0,-2 2-1,-6 0 0,2 0 0,-3-3 0,2 0-1,-2-2-1,1-9-2,8 0-11,-2-9-7,14-10-7,-11 0-18,11-10-44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8.45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111-3 126,'0'-6'40,"0"6"-15,0 0-16,5 14-2,-1 0-2,6 8 0,-1 0-2,-2 9 1,0-2-2,-1 6 0,-5 1 0,-1-3-1,0-3 0,-3-2-1,-9-5 1,-3-2-1,1-2 0,0-7 0,-7 2 0,2-9-1,4-1-2,-6-8-2,11-1-10,1-12-7,4-4-9,3-9-29,4-6-26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8.65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39 24 167,'-10'-7'27,"10"7"-7,-18-13-15,18 13-1,-11-4-2,11 4-1,0 0-1,0 0-2,4 4-7,-1 5-11,6 3-6,0-3-17,5 5-35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9.03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28 0 137,'-10'4'37,"10"-4"-14,-7 11-14,7-11-3,-6 8-2,6-8-1,-3 22 1,1-9-2,2 4-1,2 0 0,1 1 0,-1 1 0,2 2-1,3-7 0,-2 2 1,0-7-2,-5-9 0,16 14-2,-16-14-10,20-7-8,-6-4-6,-5-7-21,3-4-35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39.22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 0 167,'-18'0'26,"4"1"-6,2-1-15,12 0-3,0 7-2,0-7-7,12 7-12,2-5-6,4-2-18,3 0-35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9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63 158,'-5'-15'28,"5"15"-7,-2-15-15,2 15-1,7-14-1,8 12-1,0-6-1,3 6-1,3-4 0,7 6 0,-5-3 0,5 3 0,-1 2-1,-4 0-1,-5 6-1,-1-3-4,-1 1-13,-13 3-4,1 6-12,-4-5-30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40.54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278 10 48,'0'0'64,"0"0"-23,5-10-22,-5 10-7,0 0-4,0 0-1,0 0-3,0 0 0,-4 0-1,4 0-1,-14 6 1,2 3-1,3-2-1,-7 3 0,0 4 0,-4-4 1,-1 5-1,-7-4-1,3 6 0,0-6 1,2 2-1,1 1 0,5-8 1,3 3-1,6 0 0,8-9 1,-10 10-1,10-10 1,0 0-1,10 9 1,-1-1-1,5-4 1,4 1 0,2-3-1,3 3 1,2 1 0,1-1-1,1 1 1,-2-3-1,-2 0 1,-1-1-1,-10 0-1,2-1 1,-2 2-3,-12-3-1,9 5-10,-9-5-8,0 0-7,-3 4-22,-4-4-36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40.84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14-1 160,'0'0'26,"0"0"-9,-14 5-10,14-5-2,7 0-2,7 0 1,1 0-2,8 0-1,1 0 1,8 0 0,2 2-2,3 3 1,-2 0 0,-1 2 0,-1 0-2,-8 0-2,3 6-11,-10-7-6,-8-1-8,-10-5-22,14 1-36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58.10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370 167 5,'0'0'62,"0"0"-5,0 0-31,0 0-10,0 0-4,0 0-2,4-10-3,-4 10-2,10-10 0,-10 10-2,15-11 1,-15 11-1,7-17-1,-4 7 0,-1 1-1,3-3 2,-5-2-2,-7-2 1,0 2-1,-5 2 0,-4-1 0,3 6 0,-11-1 0,3 4 0,-2 4-1,-6 2 1,3 9-1,-2 1 1,1 8-1,-3 3 0,4 1 0,-3 4 0,5 9 0,4-6 0,3 5 0,1-2 1,2 0 0,8-1-1,5-1 1,1-1-1,1-3 1,13-4 0,1-3 0,11-6-1,0 0 1,8-8-1,3-1 0,4-4 1,1-2-1,-3 0 0,-2-3 1,-3-1-2,-8-1-1,-7-5-8,1 2-11,-8 0-2,1-2-13,-8-4-33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0:59.67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20 1 30,'0'0'37,"0"0"-4,0 0-5,0 0-11,0 0-5,0 0-3,0 0-2,-6 5-2,6-5-1,0 0 0,-2 8-2,2-8 0,0 0 0,0 8 0,0-8 0,0 0-1,0 0 1,10 0-1,-10 0 1,0 0 0,1-6-1,-1 6 1,0 0-1,0 0 0,0-9 0,0 9 0,-11 0 0,11 0-1,0 0 1,-7 7-1,7-7 1,0 0-1,-7 8 1,7-8-1,0 0 1,0 0-1,7 0 1,-7 0-1,0 0 1,0 0-1,5-7 1,-5 7-1,0 0 1,0 0 1,0 0-2,-5 0 1,5 0-1,0 0 0,0 0 1,0 0-1,0 0 0,0 4 0,0-4 0,0 0 0,0 0 0,0 0 0,0 0-1,0 0-3,0 0-12,3 0-6,-3 0-10,12-6-32,-7-1-21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1:11.59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98 35 106,'5'-10'36,"-3"-3"-14,-2 13-8,2-12-5,-2 12-2,0 0-2,0 0-1,0 0-1,0 0-1,-6 9 1,3 7-2,-4 3 0,3 5 1,1 3-1,-1 6 0,4-2 0,0 2 0,0-5 0,4-4 1,3-2-1,3-9-1,5-3 1,-5-7 0,6-3-1,3-5 1,-1-8-1,0-1 0,-1-6-1,-2-3 1,-1-2 0,-6 1 0,1 0-1,-7-1 1,0 5 1,0 8-1,-2 12 0,0 0 1,0 0 0,-4 7-1,2 14 2,2 8-2,0 4 3,0 1-2,0 12 0,2-1 0,-2 3 0,2 1-1,-2 2 1,0-1 0,-2-8-1,-7-1 1,0-9-1,-5-3 1,-3-8-1,-3-5 1,-1-11-1,0-5 0,-7 0 0,3-4 0,4-5 0,-4-6-1,6 3 0,3-8-1,7 4-1,0-5-8,9 6-10,9-3-3,1-1-16,6 1-33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1:11.96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53-1 140,'-6'0'35,"6"0"-13,-16 4-13,13 9-2,-6-4-3,6 11 1,-4-2-3,5 7 0,-4-3-1,6 2 0,0-5-1,9-3 1,0-2-2,3-7-2,8 0-10,-1-8-7,3-9-7,0-8-20,0-4-33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21:12.12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46 0 170,'-19'-2'26,"1"2"-7,18 0-14,-9 5-3,9-5-12,9 7-9,5-1-6,4-4-19,1 1-35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1:20:29.7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96,'0'0'42,"0"0"-17,0 0-10,0 0-5,0 0-2,5-5-2,-5 5-1,16 0-1,-3 4 0,0-3-2,6 4 0,4 0 1,2-1-1,8 1-1,1 2 1,1 0-1,5 1-1,-3-3 1,6 2 0,-3-1 0,-3 2 0,2-1-1,-3-2 0,0 2 1,-4-2-1,-1 5 0,-5-6 0,-1 2 1,-3-2-1,-6-1 0,-3 2 0,-3-2 0,-10-3-1,9 6 0,-9-6-3,0 0-9,0 0-7,-7 0-6,-9 0-17,-2-4-38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1:20:30.2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96,'0'0'42,"0"0"-17,0 0-10,0 0-5,0 0-2,5-5-2,-5 5-1,16 0-1,-3 4 0,0-3-2,6 4 0,4 0 1,2-1-1,8 1-1,1 2 1,1 0-1,5 1-1,-3-3 1,6 2 0,-3-1 0,-3 2 0,2-1-1,-3-2 0,0 2 1,-4-2-1,-1 5 0,-5-6 0,-1 2 1,-3-2-1,-6-1 0,-3 2 0,-3-2 0,-10-3-1,9 6 0,-9-6-3,0 0-9,0 0-7,-7 0-6,-9 0-17,-2-4-38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1:20:30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178 7 94,'14'-4'52,"-14"4"-23,11-1-16,-2 1-4,-9 0-2,9 0-2,-9 0-1,0 0-1,0 0 0,-7 0 0,0-2-1,-6 2-1,-3 0 0,2 0 1,-4 2-1,-3 1 0,-1-1 0,4 1 0,-3-1 0,5 0 0,0 0-1,3 0 1,5 0-1,8-2 1,-11 6-1,11-6 1,0 10 0,5-2-1,8 0 1,-1 4-1,6 1 1,2-1-1,3 2 1,-2 0-1,2 4-1,-3-8-2,3 13-9,-9-12-8,-3 2-6,-4-5-12,-7-8-41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19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19 145,'0'0'33,"0"0"-11,0 0-12,15 0-5,-7-4-1,12 3 0,1 0-2,1 0-1,2 0 0,4 0-1,2-2 0,-5 1-2,8 2-13,-7 0-5,-6 0-9,-3 0-22,-4-5-36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1:20:31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7 523 60,'-7'9'59,"7"-9"-28,0 0-13,0 0-6,0 0-4,0 0-2,0-10-1,0 10-1,5-13 0,4 3 0,-2-5-1,7-1 0,3-3-1,4-3 2,4-4-3,2-4 0,3-2 0,1-1-1,2-3 1,0-5 0,1 2 0,-8 1-1,3 5 0,-6 3 1,-3 3-1,-2 4 0,-2 7 0,-6 5 0,-10 11 0,9-12-1,-9 12-1,0 0-1,0 0-9,0 0-9,-12 14-7,-2 0-21,-1 3-35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1:20:32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12 124,'-4'-13'42,"4"13"-18,0 0-15,0 0-2,8 0-2,-8 0-1,0 6-2,0 5 0,0 2-1,-8 3 1,2 5-1,-1 1 0,-2 2-1,-3-1 1,-1-1-1,3-3 1,-1-2-1,6-5 1,-1-2-1,6-10 1,0 0 0,9 7 1,5-7-1,3-7 0,2 1 0,1-2 0,9 1 0,-2-3-1,1 2 1,1 0-1,-6 0 0,0-2-1,0 1-1,-4 6-4,-10-2-15,6 2-2,-8-9-13,3 2-36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2T16:24:03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0,'0'0,"0"0,-49 135,30-67,9-29,10-10,10-19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4:06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368 258 18,'0'0'30,"0"0"-4,0 9 0,0-9-3,0 0-6,-12 2-5,12-2-2,0 0-3,-5 1 0,5-1-2,-8 0 0,8 0-1,-12 0-1,5-4 0,7 4 0,-19-10 0,9 4-2,1 0 1,-1 0 0,-1-6-1,-1 1 0,-3 1 0,7-2 0,-7 1-1,0 4 1,5-4 0,-3-3-1,0 3 0,3 2 1,-3-4-1,3 1 1,-3 4-1,3-6 0,-1 4 0,3 2 1,-1 0-1,9 8 1,-18-14-1,18 14 0,-9-7 0,9 7 1,-12-3-1,12 3 0,0 0 1,-9-2-1,9 2 0,0 0 0,-12 0 1,12 0-1,0 0 0,-7 5 0,7-5 0,-6 10 0,2 1 0,4-3 0,0 1 0,-2 3 0,2 4 0,0-5 0,2 4-1,2-5 2,0-1-1,2 0 0,-6-9 0,5 12 0,-5-12 2,12 2-2,-12-2 0,0 0 1,9-5-1,-9 5 0,8-17 1,-6 7-1,-2 0 0,0-5 0,0 1 1,0 0-1,0-3 0,-2 6 0,2-4 0,-8 3 0,8 5 0,0 7 0,-2-14 0,2 14 0,0 0 0,0 0-1,2-9 1,-2 9 0,10 0 0,-3 0 0,5 0 0,-3 0 0,5 0 1,3 0-1,-4 2 0,3-2 0,3 0 0,-2 0-1,0 0 1,-2 0 1,-1 0-1,-3 0-1,1 0 0,-12 0-4,13 1-13,-13-1-3,13 5-10,-13-5-29,6 1-23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4:07.8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688 10 3,'0'0'17,"0"0"-2,0 0 3,0 0-2,5-1 3,-5 1-1,0 0 2,8-2-5,-8 2-3,0 0-1,0 0-4,0 0-1,0 0-2,0 0 0,0 0-1,8-3-1,-8 3 0,0 0 0,0 0 0,0 0-1,0 0 0,-6-3 0,6 3 0,-10 0 0,10 0 0,-17 0-1,6 0 1,-1 3-1,-1-1 1,-2 1 0,-4 0 0,3 1-1,-7 2 1,6-1 0,-6-1 0,2 2 0,-1 1 0,-3 1-1,0 2 1,2-2-1,0-1 1,2 0-1,2-1 1,0 2 0,0-4-1,2-1 0,1-1 1,3 0-1,-2 0 0,0 1 1,-1-2-1,3 2 0,0 0 0,-5 2 1,5 1-1,0-2 0,-3 2 0,3-2 0,2 5 0,-3-4 0,-3 2 0,8-1 0,-3-3 1,-1 1-1,5-3 0,0 0 0,8-1 0,-13 1 1,13-1-1,0 0 0,0 0 0,0 0 0,-9 0 0,9 0 2,0 0-2,0 0 0,3-8 0,-3 8 0,8-15-2,-8 15 2,13-15 2,-3 11-4,1-5 2,-3 0 0,5 1 0,-3 2 2,1 2-2,-11 4 0,16-3 0,-16 3 0,0 0 0,0 0 0,0 0 1,0 9-1,0-9 0,-12 15 1,5-5-1,-5-2 0,3 0 0,-3 0 0,-1 2 0,3-4 0,1-2 1,1-1-1,8-3 0,-17 6 0,17-6 0,0 0 0,0 0 1,0 0-1,0 0 0,0 9 0,0-9 0,6 6 0,-6-6 0,13 7 0,-2-4 1,-1 1-1,1 0 0,1 2 0,1-2 1,-1 5-1,1-1 0,0-3 0,3 6 0,-1-5-2,2 6-4,-4-6-12,5-1-4,-1 0-10,-2-4-28,0-1-28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3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8 118,'0'0'37,"-9"-8"-16,9 8-7,0 0-4,0 0-2,-6 0-3,6 0-1,-8 11-1,8 0 1,0-1-2,0 7 0,6 3-1,-1 1 1,10 1-1,1 3 0,1 1 0,4 0 0,-1 0 0,5-2-1,-5-4 1,-2-1-1,-2-2 1,-1-6-2,-6 0 1,-9-11-1,14 12-2,-14-12-4,10-3-12,-8-4-4,0-5-9,-2-2-30,0-6-23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5.5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57 21 150,'-11'-9'28,"1"3"-7,0 0-16,0 6-2,2 0-5,0 0-15,8 0-6,0 0-14,0 0-29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3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278 14 148,'0'0'31,"7"-14"-9,-7 14-13,0 0-2,0 0-2,0 0-1,0 5-1,-5 5 0,0 9-1,-7-1 0,1 5 0,-6 3-1,-9 2 1,3 3-1,-8 1 0,-1-2-1,3-2 1,3-3-1,0-4-1,6-1 0,3-7-1,12 0-2,5-13-5,0 0-11,13-1-3,6-8-11,-1-1-28,2 0-26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3.8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0 138,'0'0'36,"0"0"-13,0 11-12,0-11-3,-1 9-1,1-9-2,-15 14-1,12 1-2,-7 0 0,5 2 0,1 5-1,-2-1 0,6 1-1,0-3 1,1-2-1,9-7 0,-3-1-1,8-6-1,-2-6-3,9-8-12,-6-10-4,2-1-7,-3-5-20,-2-1-38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4.0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20 169,'-10'-7'27,"-5"0"-7,15 7-12,-13-3-4,13 3 0,0 0-3,0 0-1,0 0-5,8 1-14,2 0-3,1-1-9,-1 0-29,8-5-31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4.8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178-1 134,'0'0'36,"0"0"-12,7-2-15,-7 2-3,0 0 0,0 0-2,0 0 0,-4 2-2,4-2 1,-6 9-1,6-9 0,-17 15-1,4-7 1,-2 1-1,-1 0 0,-1 0 1,-3 3-2,4-4 1,-2 1 0,3 0-1,5-3 1,0 2-1,10-8 0,-7 10 0,7-10 0,5 10 0,2-6 0,5 3 0,2 1 0,3 0 1,-1-1-1,4 0 0,-2 2 0,1-3 1,-1 0-1,-3 1 0,1-4 0,-6 3-1,-3-4-1,-7-2-3,0 0-11,5 7-5,-5-7-6,-9 2-17,-4-1-39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5.0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0 176,'0'0'24,"0"8"-4,0-8-14,16 8-2,-1-1 0,1-3-2,3 3 0,-1 1-1,0 0-1,-2-3 1,1 3-2,-7-2-1,1 4-5,-11-10-13,17 10-4,-17-10-9,15-1-32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5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14 173,'0'0'24,"-15"-14"-8,15 14-9,0 0-1,0 7-2,0-7-1,8 17-2,2-4 1,4 4 0,0 2-1,3 1 1,-4 2-1,7 0 0,-4 0 0,-1 2-1,-1-6 1,2-2-1,-3 0 0,2-6-1,-5 0-2,-10-10-2,21 6-12,-21-6-5,9-9-6,-6-2-22,2-7-36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5.8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0 170,'0'0'27,"0"0"-7,0 0-13,-5 5-2,5 4-1,0 1-1,0 5-1,-2 2 0,-1 6 0,-9-4-1,-1 6 0,-5 0 1,-2 2-2,-2 0 0,-6-2-1,7-1-1,-4-4-2,17 0-10,-4-8-8,12-12-4,0 0-16,14 0-40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6.2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0 157,'0'0'30,"6"12"-8,1 0-13,-7-12-2,10 19-3,-9-8 0,3 3-1,-3 1-1,3 6 0,-4 0-1,0 4 1,-9 2-1,4 3 1,-5-2-2,1 3 1,-1-3 0,-5-3-1,2-1 0,-1-9 0,3-1 0,-4-9 0,2-1-2,5-6 0,-1-5-4,3-18-10,4-2-7,2-6-5,3-10-22,2-3-41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0:08:56.4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37-1 169,'-6'0'27,"6"0"-5,-20 5-10,13 3-8,7-8-1,-4 15-1,4-15-1,0 12-2,0-12-2,4 7-7,8-3-11,-12-4-5,7 0-13,-7 0-41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19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55 203 40,'0'0'58,"0"0"-19,0 0-18,-4 9-8,4-9-3,0 0-4,0 0-1,0 0 0,0 0-1,0 0 0,0 0-1,0 0 0,0 0 0,0-8-1,0 8 1,10-14-2,-3 3 2,1 0-2,0 1 0,1-4 0,0 0 0,0-3 0,-1 1-1,2 1 1,-2-3-1,-1 3 0,1-1 0,-5 6 0,2-2 0,-5 12 0,4-11 1,-4 11-1,0 0 2,0 0-2,-5 10 1,0 1 0,1 0 0,-4 5 0,1 0 0,4 3-1,-3 1 1,1-1-1,3 3 1,0-2-1,-3 5 0,2-1 0,3-3 0,-2 1 0,2-1 0,-3-1 0,3-4 1,0 2-1,0-5 0,0-2 0,0-4 0,0-7 0,0 16 0,0-16 1,-2 8-1,2-8 0,-8 5 0,8-5 0,-13 6 0,1-1 0,4-3 0,-2 3 1,-3-2-1,6-1 0,-4 0 0,11-2 0,-12 7 0,12-7-1,0 0 1,-8 0 0,8 0 0,0 0 0,7-8 0,-7 8 0,16-8 0,-4 2 0,4 2 0,1 2 1,1 1-2,-2-2 2,3 3-2,-1 0 1,2 0 0,-7 0 1,2 3-2,0-3 1,-7 0 0,0 0 0,-8 0 1,10 0-1,-10 0 0,0 0-1,0 0 0,0 0-3,10 0-9,-10 0-9,0 0-5,-2-10-19,2-5-42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34.0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50 62,'0'0'59,"0"0"-29,9 1-12,-9-1-5,6-1-5,-6 1-1,8-9-2,-8 9-1,5-10 0,-4 1-1,-1 9-1,0-12 0,0 12 0,-6-9 1,-5 9-2,-2-2 0,-3 2 0,-3 5 0,0 2 0,-1 1 0,1 4-1,3-1 0,-2 4 1,10 1-1,2 0 0,4-1 0,2 2 0,6-1 0,4 1 0,5-2 0,2-1 0,-4-2 0,2-1 0,-1 0 0,0-3 1,-7 0-1,2-2 1,-9-6 0,4 11-1,-4-11 1,-6 9-1,-4-6 1,-3 1 0,-3 0-1,1-1 1,-1 0-1,-1-1 1,2 0-2,4-2 1,4 2-2,7-2-2,0 0-4,-6-4-11,13-1-6,6-2-13,3-1-35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6.1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0 159 137,'0'0'34,"0"-14"-11,0 14-15,2-13-3,4 3 0,-1-4-1,-1-1-1,5-3 0,-3 4-2,2-2 1,-1 2-1,2 3 0,-5 2 0,-4 9-1,11-11 1,-11 11-1,0 0 1,6 14-1,-6-2 0,2 5 0,-2 2 0,0 2 1,0 5 0,0-1-1,0 0 1,0-3-1,0-1 0,0-2 1,0-5-1,0-2 0,1-2 0,-1-10 1,6 7-1,-6-7-1,0 0 0,7 0-3,-7-7-7,0 7-9,7-17-5,-4 9-16,-3-6-36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25:20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95,'0'0,"0"0,0 0,0-96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21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62 83,'0'0'41,"0"0"-13,0 0-11,0 0-6,0 0-3,0 0-1,-2-8-2,2 8 0,0 0-2,7-10 0,-1 1 0,-1 3-1,7-1 0,-2 3 0,1-6 1,3 7-2,2-1 0,-1 3 0,-3 1 0,2 2 0,-2 2-1,1 4 1,-6 0-1,4 0 1,-7 5 0,2-3-1,-4 1 1,1 3-1,-3-4 1,-3 4-1,-5-1 0,4 3 0,-7-4-1,4 3 1,-8-3 0,5 2 0,-3-2 0,2-1 0,-4-2 0,2 1 1,4-3-1,-4-1 0,5-3 0,8-3 0,-15 3 0,15-3 0,0 0 0,-8 3 0,8-3 0,0 0 0,0 0 0,8 0 0,-8 0 1,20 0-1,-10 0 0,5 0 1,1 0-1,4 0 1,3 2-1,-3 3 0,-2-1 1,0 4-1,-1-3 0,-1-2 1,1 3-2,-4-5 0,0 5-5,-13-6-9,18-6-8,-18 6-7,17-12-30,-11 1-34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22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82 110,'0'0'40,"0"-10"-18,0 10-8,0 0-4,0 0-2,0-9-3,0 9-1,2-9 0,-2 9-1,10-13 0,-1 7-1,5-1 0,-1 1-1,3-3 0,4 3 0,0 3 1,0 2-2,1 1 1,-3 0 0,-1 3 0,-7 4-1,0 2 1,-5 1 0,-5 1-1,-2 1 1,-6-3-1,0 1 1,-7 1-1,5-3 1,-3-1-1,3-2 0,0 0 0,10-5 0,-13 6 0,13-6 0,0 0 0,0 8-1,0-8 1,11 8 0,1-3 0,1 0 0,0-1 0,4 3 0,-3-2 0,1 3 0,-3-3 0,3 2 0,-7 0 1,0 2-2,-4 0 2,-4-9-1,0 15 1,0-15 0,-14 12-1,-1-8 0,-1 1 1,-7-4-1,-2 1 0,0-2 0,-1 0 0,1 0 0,5 0-1,-1-1 0,9 1-4,-3-7-7,15 7-10,-1-11-5,6 1-22,8-4-39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25.8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109 30 20,'0'0'23,"3"-8"-4,-3 8-2,3-8-6,-3 8-5,0 0 0,0 0 2,9-7 1,-9 7 0,0 0 1,0 0 1,0 0-1,3-8 0,-3 8-3,0 0 1,0 0-3,0 0 0,0 0-1,0 0 0,0 0-1,-3 0 0,3 0 0,-12 13 0,7-3-1,-1 4 1,-4-1 0,-4 3-1,5 1 0,-3 0-1,-3 1 0,4-3 0,2 1 0,-2-3-2,6 0 2,0-5-2,5-8 1,0 15 0,0-15 0,10 4 0,3-3 0,-3-1 0,1 0 1,4 0-1,2 0 0,-1 0 1,1 0-1,-2 0-1,0 0 3,-6 0-2,6 0-1,-2 0 1,-8 0 1,7-1-1,-12 1 0,13-4 1,-13 4-1,8-7 1,-8 7-1,14-11 1,-14 11-1,15-11 0,-12 1 0,5 1 0,-1 0 0,-4-2 0,7 0 1,-5-1-1,-3 4 0,-2 8 0,6-15 0,-6 15 0,0 0 0,0 0 1,0 0-1,0 0 0,-3 12 1,0 2-1,-1 2 1,-7 3-1,4 2 0,-3-1 0,5 2 0,-6 1-1,6-4 1,-4-3 0,4 0 0,2-6 0,3-1 0,0-9-1,-1 10 0,1-10-3,4 0-10,-4 0-7,19-12-7,-6-1-22,5-4-41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27.8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168 6 76,'0'0'56,"0"0"-28,0 0-13,0 0-5,0-10-1,0 10-3,0 0-1,0 0-2,0 0 1,0 0-1,0 0-1,0 0 0,0 0 1,-1 12-2,-3-1 0,-1 3 1,-4 3-1,0 3 0,-2-3 0,-2 3 0,-1-1 0,3-2 0,3-4-1,-1-2 1,6-4-1,3-7 1,0 0-1,0 0 0,7 7 1,4-7-1,-1 0 0,3-2 1,0 1-1,4 1 0,-5 0 0,2 3 1,0 1-1,-3 0 0,-3 3 0,-8-7 0,14 15 1,-11-6-1,-1-2 1,-2 5-1,-2-3 0,-3 1 0,-5 2 1,3-2-1,-4-1 1,-4-1-2,3 0 1,-4-4 1,-1 0-1,-1 0 0,0-3-1,2-1 1,-3 0 0,3-2-1,1-3 0,5-1-2,10 6-2,-13-20-5,13 9-8,3-1-8,4-3-13,-1 0-33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28.1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92 148,'0'0'31,"3"-10"-8,-1 3-16,5 3-1,1-4-2,3 7 1,1-6-1,4 3-2,-2-1 0,7 1 0,-3-2-1,0 1 0,-1 2 0,-1-1-1,-1-1 0,-1 1-1,-3 4-2,-11 0-7,13-6-11,-13 6-3,0 0-16,9-9-36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1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195 181 40,'0'0'39,"0"0"-14,0 0-3,0 0-8,0 0-2,0 0-2,0 0-1,0-11-1,0 11-1,0 0-1,3-10-1,-3 10 0,6-10-2,-6 2 0,0 8 0,5-19-1,-1 12 0,-3-8 0,3 8-1,-3-8 1,3 5 1,-4-1-2,0-1 1,-9 3-1,4 0 0,-6-1 0,3 5-1,-7 2 1,0-1-1,0 2 1,3-1 0,-1 3-1,0 0 0,2 4 0,1 1 1,-2 3-1,4 3 0,-2 0 0,-2 1 0,6 5 0,-6 1 1,7-1-1,-5 2 0,5-1 0,4 1 1,-1 2-1,0 1 0,2-5 1,0 6-1,2-1 0,3 2 0,5-4 0,-2 0 0,4 0 0,-1-2 0,1-4 0,3 0 0,1-9 1,-1 1-1,2-3 0,1-2 0,0-1 0,-2-4 0,1-3 0,-1-1 1,-6-4-1,-1 1 0,-1-4 0,-5 4 1,-3-4-1,-8 2 0,-4 2 0,-3 1 1,-9 7-1,2 2 0,-6 1 1,5 2-1,2 6 0,-3 1 0,10 2-1,4-7-4,10 9-10,0-13-5,18 0-6,-2-8-19,11-8-41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2.5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 57,'0'0'37,"0"0"-7,0 0-6,0 0-9,0 0-3,0 0-3,0 0-3,0 0 1,0 0-2,0 0-1,0 0 0,0 0-1,0 0 0,0 0 0,8 2 0,-8-2 0,16 0-1,-6 0-1,4 0 1,2 0-1,2 0 0,2-2 0,0 2-1,-2-2 1,2 0-1,-4 2 0,-1-1 0,-2 1 0,-3 0 1,-10 0-1,7 8 1,-7-8-1,0 15 0,-3-7 1,-4 4-1,2 0 0,-2 3 1,-1 0-1,0 6 0,0-1 0,-1 2 1,1 2-1,0 0 0,0 1 0,1-1 0,-1-5 0,3-1 0,-2-1 0,6-6 0,-1 2 0,-3-5 0,5-8 0,-3 9 0,3-9 0,0 0-1,0 0-1,0 0-3,0 0-7,0 0-8,1-8-6,-1-1-16,0-2-34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2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35 160,'-13'0'28,"13"0"-8,0 0-15,-10-10 0,10 10 0,0 0-2,0 0-1,10 0 0,0 0-1,2 0 0,3-3 0,1 1-1,2 1 1,-1-1-1,1-2-1,0 4-2,-5-6-8,4 5-9,-7-3-4,3 3-17,-13 1-36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25:33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690-1,'0'0,"0"0,-404 664,117-134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5:47.0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90 67,'8'-10'52,"-8"10"-26,6-10-12,2 6-2,-3-5-2,6 6-3,-5-4-2,6 3-1,-2-4-1,3 4 0,-4-2 0,5 1-1,-3 1 0,1-1-1,0 1 1,-3 2 0,1 0-1,1 1 0,-5 0 0,-6 1 0,11 0 0,-11 0-1,12 6 2,-12-6-1,5 17-1,-2-8 1,4 3-1,-4 0 1,-1 1 0,5 2 0,-5-2-1,0 4 1,1-3-1,-2 2 1,-1 1-1,0-2 0,-1 0 0,-2 1 0,1-3 1,-5 2-1,5-3 0,-1-1 0,3-2 0,-2 2 0,2-2 1,0-2-1,2 2 1,-2-9-1,11 10 0,-5-7 0,4 1 0,-5-1 0,4 1 0,-9-4 0,13 3 0,-13-3 0,0 0 0,4 8 0,-4-8 1,-1 8-1,1-8 0,-9 12 0,5-3 0,4 1 0,-2-1 0,1 1 0,1 0 1,0 0-1,1 3 0,1-1 0,2 1 0,5 5 1,-5-5-1,4 5 1,-3 0-1,0 0 1,2-1-1,-5 0 1,-2-1-1,0-2 0,-9-2 0,-1-2-1,-2 1-3,-13-6-11,7-1-5,-1-2-7,-2-2-16,7 0-42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4.6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139 217 60,'0'0'40,"0"0"-8,0 0-11,0 0-7,0 0-3,-7 0-3,7 0-1,-10 0-1,10 0-2,-16-13 0,16 13-1,-17-21 0,12 6-1,-5-2-1,5 1 0,0-4 0,4 6 0,1-5-1,0 3 0,8 2 0,0 4 1,2-3-1,7 5 0,-1 0 0,1 1 0,1 3 0,-2 3 0,1 1 0,-7 5 2,-2 4-2,-3 1 1,-5 2-1,-3 6 1,-4 0 0,-6-1 0,-2 1 0,-3 3 0,0-3 0,0 2 0,-6 3-1,5-4 1,-3 0 0,6 0-1,-1 2 0,6-4 0,2 2 0,8-1 0,1-3 0,1 0 0,8-5 1,2 1-1,7-4 0,5-6 0,1-1 0,-3-5 0,2-4 1,0-4-1,-5-4 0,-1-1 1,-9-2-1,-3-1 0,-5 0 1,-5 4-1,-6-1 0,-8 5 0,-2 1 0,-2 6 0,5 4 0,0 1-1,3 3-2,5-2-3,10 7-10,0-7-6,18 8-9,2-5-28,3-3-26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5.3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71 67,'0'0'57,"5"-15"-20,-5 5-24,0 10-2,0-19-2,0 19-2,-10-17-2,10 17 0,-20-8-1,7 8-1,-2 0 1,3 6-2,-2 4 0,4 4-1,0 2 0,3-1 0,7 4-1,0-5 0,0 1 0,7-8 1,3-1-1,0-3 0,3-3 0,0 0 0,2-9 1,0 0-1,-5-4 1,0 3-1,3 4 0,-8-3 0,-5 9 0,13-4 0,-13 4 0,0 0 0,7 15 0,-6-4 1,1 5-1,3-1 1,-4 4-1,1 3 1,-2-6 0,0 4 0,0 1 0,-3-3 0,-5-3 0,-1-1 0,-4-2 0,2-1-1,-4 0 1,0-5-1,2-1-1,-2-5-1,3 5-5,-1-6-10,13 1-5,-12-13-7,7 0-26,4 0-37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7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6 106,'4'-7'39,"-4"7"-17,0 0-8,0 0-3,0 0-4,0 0-1,0 0-2,0 7 0,0-7-2,-4 20 1,3-9-1,-1 10 1,-1-1-1,1 1-1,0 5 1,1 0-1,-1 1 0,-3 0-1,-1-1 2,4-3-2,-1-3 1,-2-7-1,1 0 0,1-4 0,3-9 0,0 0 0,0 0-3,0 0-1,8-2-10,-1-7-6,-1-3-7,3 1-19,-1-2-35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7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40 111 151,'-9'8'30,"9"-8"-9,-8 20-16,5-12-1,3 7 0,0-3-1,2 4-1,1-3 1,10 2-1,-3-6-1,5 1 0,-2-4 0,4-4 0,1-2 0,-2-7-1,4-5 1,-3-3 0,-3-2-1,1-4 0,-2-1 1,-9-5-1,-3 1 0,-1 0 0,-8 6 0,-3 0 1,-8 4-1,-2 5 1,-5 5-1,6 8 1,-5 4 0,4 10 0,2 2-1,3 2 0,4 5-1,4-7-1,8 6-11,-5-10-7,5-6-5,0-8-15,17-7-40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8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67,'0'0'47,"0"0"-17,0 0-11,0 0-6,0 0-3,0 0-4,0 0 1,0 0-3,0 0 0,0 11 0,0-11-2,-2 14 1,0-3 0,2 3 0,0 2-2,0 0 1,0 5-1,0 1 0,0-2 0,0 0-1,0-2 1,0 3-1,-1-5 1,1-1 0,-4-3 0,4-3-1,0-9-1,-1 8-1,1-8-1,0 0-6,1-8-10,4-3-5,-1 0-15,2-5-31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5:39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0 156,'0'0'28,"-5"4"-6,5 5-17,-5-1 0,5 9 1,-7-3-3,7 2-1,-5 1 0,5 1 0,0 0-1,0 3 1,4-6-2,-3 3 1,-1-2-1,2-1 0,3 1-3,-5-9-7,3 1-10,-3-8-4,0 0-13,13 7-37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29:33.3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15 53,'0'0'61,"-8"-2"-27,8 2-13,0 0-7,0 0-4,0 0-3,-9-4-2,9 4-1,0 0-1,0 5-1,0-5 0,0 12 0,0-4-1,0 3 2,0-1-2,7 3 0,-4 0 0,4 0 0,-1 0 1,2 1-1,0-1 0,3 1-1,-5-4 2,5 1-2,2-2 1,-3 0 0,3 0-1,1-4 0,6 0 1,-3 1-1,1-1 1,2-1-1,1-2 1,5-1-1,-5 1 0,6-2 0,2 0 1,2 0-1,0 0 0,6-2 0,-3 2 0,6-1 0,-6-1 1,6 2-1,0-3 0,-4 3 0,4 0 0,-4 0 0,2 2 1,5-1-1,-2 2 0,3 0 0,0-1 0,-1 0 0,2 0 1,-1 0-1,0-1 0,0 2 0,-1-2 0,1-1 0,0 0 0,0 2 0,0-2 1,1 2-1,4-1 0,-1 0 0,-3-1 0,1 0 0,-2 0 0,0 0 0,0 0 0,1-1 0,-2-2 0,1 0 0,-1 2 0,-8 0 0,2 1 0,-6-1 0,-2 1 0,-2 0 0,-6 2 0,2-1 0,-5 2 0,-2-1 0,-1 0 0,-2-1 0,0 0 0,-3 1 0,-4 0 0,-6-2 0,12 7 0,-12-7 0,5 10 0,-1-4 0,0 0 0,-2 1 0,0 1 0,7 1 0,-6-1 0,1 2 0,5-2 0,-7 2 0,-2-10 0,13 10 0,-13-10 0,5 9 0,-5-9 0,0 0 0,9 3 0,-9-3 0,2-9 0,-1 0 0,-1-1 0,2-5 0,-1 1 0,1 1 0,-2-3 0,5 3 1,-2-2-1,-2 4 0,7 1-1,-1 3 1,-4-2 0,6 4 0,-3 2 0,4 0 0,-1 3 0,1 0 0,2 0 0,1 0 0,4 4 0,0-1 0,6 0 0,-3 0 0,5 0 0,1 1 0,0-3 0,2 1 0,-1-2 0,1 0 0,1 0 0,3 0 1,0 0-1,2 0 0,-2 0 1,4 0-1,-1 0 0,2 0 1,0 0-1,3 0 0,-4 0 0,3 0 0,-2 0 0,0 0 0,4 0 0,-1 0 0,3-2 0,5 2 0,-4-1 0,3 0 0,1-2 0,2-1 0,-5 2 0,0-1 0,-1 1 1,0 0-1,-2 0 0,1 0 0,-3 1 0,2-2 0,-3 0 0,3 1 0,-1-1 0,-4 0 0,0 1 0,-4 0 0,2 0 0,-2 0 0,-2 1 0,-1 0 0,-1 0 1,0 1-1,0-1-1,-2-2 2,-2 3-2,1 0 1,-2 0 0,3 0 0,-6 0 0,2 0 0,0 0 0,0 0 1,-2-1-1,2 1 0,-2 0 0,2 0 0,-4 0 1,4 0-1,-1 0 0,0 0 0,0 0 0,0 0 0,1 0 0,0 0 0,2 0 0,-1-1 0,-1-1 0,4 2 1,-6 0-1,4-2 0,-3 1-1,-2 0 2,3 1-1,-3 0 0,-3-1 0,3-2 0,-3 3 1,-2-2-1,-2 0 0,0-1-1,-2 0 1,-5-3 0,-6 6-1,7-12 1,-4 4-1,-2-2 1,-1 1-1,0-4 1,-1 3 0,1-3 0,-4 1 0,4 2 0,0-1 0,-2 3 0,-1 0-1,3 8-1,-4-8-3,-1 3-5,5 5-7,0 0-8,5-6-10,-5 6-37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0:25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14-1 142,'0'0'34,"0"0"-16,-4 0-10,4 5-2,0-5-1,-4 15-2,1-7-1,3 7 0,-3 0 0,3 3-1,0-2 0,0 2 0,3-2 0,-2 0-1,4-2 1,-3-4-1,4 1 0,-6-11 1,10 9-1,-10-9-1,13 0 0,-5-2-2,2-2-5,-4-7-14,5-2-5,-4-3-20,2-1-37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0:26.1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5 169,'-13'-4'27,"5"4"-7,-5-1-14,13 1-2,-7 0-2,7 0 0,0 0-2,0 8-1,0-8-2,8 6-5,2 1-12,-3 0-6,3 1-17,2 2-38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0:26.7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0 160,'0'0'29,"0"0"-7,0 0-16,0 0 0,0 0-2,0 0-1,2 12-1,0-5 0,2 5-1,2 5 0,-5 4 0,3 1 0,2 3 0,-3 5 0,-3 1 0,1 5 0,-1 0-1,-4-2 1,-3 1 0,-2-3-1,1-3 1,-5-5-1,0-2 1,2-7-1,-2-4 1,2-4-1,-3-5 0,1-4 0,0-7 0,2-4-1,1-5 0,1 0-1,2-7-3,7 1-8,-5-9-10,5 3-4,5-9-20,4 4-43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27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446 60 5,'0'0'28,"0"0"1,0 0-6,0 0 2,0 0-9,0 0-2,0 0-4,0 0-1,0 0-2,0 0-2,0 0 0,0 0-1,0 0 0,0 0-1,0 0-1,0 0 1,4-5-2,-4 5 1,0 0-1,0 0 0,12-5 0,-12 5 0,5-5 0,-5 5-1,9-4 1,-9 4 0,13-6-1,-13 6 1,7-5 1,-7 5-2,10-3 1,-10 3 0,0 0-1,5-4 1,-5 4 0,0 0 0,0 0-1,0 0 0,0-7 1,0 7-1,0 0 1,-2-8-1,2 8 1,-9-2-1,9 2 1,-14-3 0,5 3 0,-2-1-1,1 1 1,-1 0 0,-2 0 0,-1 0-1,-1 0 1,0 0-1,-1 0 0,-2 0 2,-1 2-2,1-2 0,1 2 1,-5-2-1,3 1 0,-1 0 1,0 1-1,3-1 0,0 1 0,1 1 0,3 0 0,-2-1 0,3 0 0,4 2 0,-1-1 0,4 0 0,5-3 0,-9 8 0,9-8 0,-3 9 0,3-9 0,0 15 0,4-8 0,4 4 0,0-1 0,3 2 0,4-1 0,0 2 0,1-3 0,-2-1 0,2 1 0,-2-2 0,-1 1 0,-5 0 0,-2-2 0,-5 2 1,-1 3-1,-1-1 0,-8 3 0,1-1 1,-3 0-1,-7 3 1,0 0-1,-3-2 1,-1 0-1,1 2 1,1-1-1,-3 0 1,5 0-1,2 0 1,2-5-1,3 2 0,7-4 0,-1 1 0,5-9 0,-3 13 0,3-13 0,5 11 1,-5-11-2,10 11 2,0-6-1,2-1 0,3 1 0,0-1 0,5-1 0,4-2 0,5 1 0,3-2 1,4 0-1,1 0 0,1 0 0,-4-2 0,2 1 0,-2-2 0,-6 0 0,-5 0 0,0 0 0,-8-1 0,0 3 0,-4-2 0,-7 1 0,-4 2 1,10-2-1,-10 2 0,0 0 0,0 0-1,0 0-2,0 0-9,0 0-8,-10-7-6,10 7-18,-10-13-39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0:27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4 184,'0'0'26,"-20"0"-4,16-1-16,-6-3-2,10 4-1,-10 0-2,10 0 1,0 0-2,0 0 0,0 0-1,0 0-1,0 8-6,0-8-12,9 2-4,-9-2-10,13 1-35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24.4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154 149 50,'0'0'66,"0"0"-26,0 0-23,3-13-6,-3 13-2,1-13-3,5 4-2,-6-1-1,2-2 0,0 0 0,-2 1-2,0-3 1,0 2 0,-5 1-1,-2 0 0,-2 1 0,-2 3 1,-1 4-2,0 2 1,-1 2-1,-1 6 1,1 2-1,1 7 0,0 2 0,0 8 0,2 1 0,2 2 0,-1 3 0,5 1 0,1-1 0,3 0 0,0-2 0,2-6 0,2-3 0,0-5 0,6-2 0,-4-7 1,4-3-1,0-2 0,1-4 0,0-6 0,1-2 1,2-4-1,-3-2 0,6-3 0,-2-4 0,0-2 0,-3-2 1,5 1-1,-6 0 0,0 0 0,-2 3 0,-2 3 1,-4 7-1,1 1 0,-4 12 0,3-10 1,-3 10-1,0 0 0,-3 8 1,2 6-1,-2 0 0,1 8 0,1 4 1,0 5-1,-2 2 1,3-2-1,-2 2 0,2-6 0,2-3 0,3-3 0,1-8 0,0-1 0,4-7-1,1-5-5,9 2-9,-4-2-8,1-6-9,-2-5-35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37.9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14-1 142,'0'0'34,"0"0"-16,-4 0-10,4 5-2,0-5-1,-4 15-2,1-7-1,3 7 0,-3 0 0,3 3-1,0-2 0,0 2 0,3-2 0,-2 0-1,4-2 1,-3-4-1,4 1 0,-6-11 1,10 9-1,-10-9-1,13 0 0,-5-2-2,2-2-5,-4-7-14,5-2-5,-4-3-20,2-1-37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37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5 169,'-13'-4'27,"5"4"-7,-5-1-14,13 1-2,-7 0-2,7 0 0,0 0-2,0 8-1,0-8-2,8 6-5,2 1-12,-3 0-6,3 1-17,2 2-38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37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0 160,'0'0'29,"0"0"-7,0 0-16,0 0 0,0 0-2,0 0-1,2 12-1,0-5 0,2 5-1,2 5 0,-5 4 0,3 1 0,2 3 0,-3 5 0,-3 1 0,1 5 0,-1 0-1,-4-2 1,-3 1 0,-2-3-1,1-3 1,-5-5-1,0-2 1,2-7-1,-2-4 1,2-4-1,-3-5 0,1-4 0,0-7 0,2-4-1,1-5 0,1 0-1,2-7-3,7 1-8,-5-9-10,5 3-4,5-9-20,4 4-43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37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4 184,'0'0'26,"-20"0"-4,16-1-16,-6-3-2,10 4-1,-10 0-2,10 0 1,0 0-2,0 0 0,0 0-1,0 0-1,0 8-6,0-8-12,9 2-4,-9-2-10,13 1-35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53.3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6 116,'-4'-7'35,"4"7"-14,0 0-8,0 0-4,-7 0-3,7 0-1,-3 7-1,3-7-1,0 13-1,3-5 0,0 3-1,5-1 1,-2 5-1,5-2 1,-2 4-1,2 2 0,2 1 0,0 0-1,1-1 1,0 1-1,0-1 0,2 2 0,-2-3 0,0-3 0,1 2 0,-1-3 1,-6-4-1,1 0 0,-1-1 0,-3-3 0,-5-6-1,7 6-1,-7-6-4,0 0-11,4-5-6,-4-3-13,0-5-32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53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218 0 141,'0'0'35,"-9"0"-12,9 0-16,-13 2-1,12 5-1,-9 2-2,6 0 0,-8 6-2,3 0 0,-1 6 1,-4 1-1,-1 3-1,-2 2 1,5 1 0,-6-1-1,3-1 2,0-3-2,3 0 0,-2-8 0,7-1-1,-3-6-1,10 2-2,0-10-6,0 0-11,0 0-5,6 0-21,1-4-36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54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0 142,'0'0'34,"0"0"-11,-7 4-17,7-4-1,-6 8 0,5-1-3,-4 0 0,5 5-1,-1-1 1,1 2-1,1 0-1,4 1 1,0-3 0,-2 2-1,4-4 0,-1-1 0,2-1-2,-8-7-4,19-3-14,-15-7-3,8-1-16,-7-6-31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54.3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1 171,'-5'-2'24,"5"2"-6,-14 3-14,14-3-1,0 0-1,-5 8-4,7-2-1,-2-6-9,11 8-9,-4-1-10,4-2-26,1 0-26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1.9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0 40,'0'0'45,"0"0"-9,0 0-12,0 0-8,0 6-5,0-6-2,-1 8-2,1-8-2,-3 12 0,0-4-1,3 3 0,0-3-1,0 7 0,0-3 0,3 5-1,0 0 0,4 2 1,-4-2-1,-2 1-1,-1 0 1,2-4-1,-2-2 1,-2 0 0,-1-2-1,-7-2 0,2-1 0,-1-1 0,-2-3 0,-2-1-1,5 0 0,-7-2 0,3-1-1,0-3 1,4-3-2,-1-3-1,8 3-3,-6-9-12,7 3-4,3-3-11,4-1-27,3 0-29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54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0 155,'0'0'29,"4"7"-8,-4-7-15,0 11-1,0-11 1,4 15-4,-2-2 0,2 3 0,2 1-1,-1 6 1,2-2-1,-2 3 0,0 0 0,1 1 0,-2 1 0,-4 1-1,0-2 1,-1-1-1,-8 0 1,4-2 0,-8 0-1,2-4 1,1-5-1,-5-1 0,5-2 1,-4-3-2,3-1 1,0-4 0,3-2-1,-3-2-1,5-4-1,1-9-4,5 1-12,0-10-3,0-4-12,3-6-30,2-5-24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1:54.9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36 170,'-4'-10'27,"4"10"-5,-10-12-14,10 12-2,-8-9-1,8 9-2,0 0-1,0 0 0,0 0-1,-6-5-1,6 5 0,0 0-1,0 7-2,0-7-3,1 12-11,-1-5-5,2 3-6,-2-2-23,0-8-42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16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175 106 69,'0'0'47,"0"0"-17,0 0-10,0 0-8,0 0-4,5-5-1,-5 5-1,6-11-2,-4 3 0,0-1-1,1 1-1,-3-2-1,0 3 1,0-5 0,0 4-1,-6 0 0,6 8 0,-13-10-1,3 5 2,-2 1-2,2 4 1,-3 0-1,-2 6 0,1 4 0,-1 1 0,1 8 0,-1 0 0,1 7 0,1 0 0,0 5 0,7 0 0,-2 2 0,7-3 0,1-1 0,0-2 0,6-5 0,-2-1 1,3-6-2,4-5 2,-3-4-1,1-3 0,1-3 0,3-2 0,-3-5 0,2-4 1,3-6-1,-5-4 0,7-3 1,-5 0-1,1-4 0,0 2 0,-3-3 1,3 3-1,-3 3 0,-1 3 0,-2 4 1,-1 2-1,0 4 0,-3 3-1,-3 7 1,0 0 0,0 0 0,0 0 0,0 9 0,-1 7 0,-2 0 0,-2 8 1,2 1-1,0 3 0,1 2 0,0-2 0,-1 1 0,2-1 1,1-4-1,0-4 0,0-4 0,0-4-1,4-3 0,-4-9-3,18 7-12,-7-7-6,-1-5-11,3-5-29,-2-3-28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06.6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18 74,'0'0'49,"2"-11"-20,-2 11-10,0 0-7,0 0-3,0-8-4,0 8 1,0 0-3,0 0 0,-3 7-1,3 3-1,-2 1 0,2 5 1,-3 1-1,2 3-1,-4 2 1,3 3 0,-1-2-1,-2 0 0,-1-3 1,2 1-1,3-8 0,-4-1 0,1-4 0,4-8 0,-3 8 1,3-8-1,0 0 0,0-5 0,1-2 0,4-1 2,-2-5-2,3 0 0,-2-5 0,5-3 0,2-1 0,1-1 0,-2 0 0,3 0 0,0 4 0,2 3 0,-4 2 0,-2 4 0,1 5 0,-4 5 0,3 0 1,-5 6-1,3 3 1,-2 4-1,2-2 0,-1 4 1,-3 2-1,3-3 0,-4 2 1,3-1-1,-5 0 0,0 0 0,0-4 1,0-1-1,0-1 0,0-9 0,0 6 1,0-6-1,0-4 0,3-3 0,0-4 0,5-2 0,-3-5 0,5 0 0,4-2 0,-3 2 0,3-1 0,1 0 0,-1 6 0,-1 0 0,0 5 0,-1 2 0,0 2 1,-7 4-1,-5 0 0,12 11 1,-8-2-1,-2 6 1,-2 0 0,0 1-1,0 5 1,0-1 0,-3 0-1,0-1 0,2 0 1,-2-6-1,1-2 0,1-1-1,1-10 0,0 0-3,6 5-1,-5-13-10,12-2-7,-6-2-9,6-1-29,2-1-23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07.1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53 128,'3'-5'39,"-1"-6"-15,-2 11-15,4-14-1,-4 14-2,0-15-2,0 15 0,-2-8-2,2 8 0,-10-1-1,-1 2 0,-1 4-1,2 5 1,-2 3-1,-1 4 0,0 1 0,3-1 0,4 2 0,-3 2 0,6-6 0,3 2 0,0-3 1,2-5-1,-2-9 0,14 7 0,-3-7 0,3-5 1,-1-1 0,0-7-1,0 0 0,-1-3 0,-2 2 0,2-1 0,-8 3 1,1 0-1,-3 5-1,-2 7 2,0 0-1,0 0 0,-8 2 0,5 7 0,-2 5 0,1-1 0,3 3 0,1 2 0,1-4 1,8 0-1,0-5 0,2-2 0,5-1-2,0-6-1,9 0-7,-11-9-9,8 0-6,-3-6-15,0 2-35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07.4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0 157,'0'10'29,"-1"-3"-8,1 5-15,0-3-1,4 5 0,4-3-2,-3 4-1,7-2 0,1 0-1,-3-3 1,2 1-2,1 0 0,-3-7-2,0 1-3,-10-5-11,12 0-6,-12 0-8,10-12-28,-8 0-29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07.6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141-1 158,'0'0'28,"-11"0"-6,11 0-15,-5 4-2,-4 1 0,5 6-1,-5 0-1,2 4-1,-5 3 0,-1 3-1,-2 0 0,-1 1 0,0 0-2,2-6-2,10 3-10,-7-13-9,11-6-5,0 0-18,6-19-43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0.9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459 17 35,'0'0'55,"5"0"-17,-5 0-15,10-4-7,-10 4-5,0 0-4,0 0-1,0 0 0,0 0-2,-1-7 0,1 7-1,-14 0 0,2 0 0,-2 0 0,1 0-1,-4 0 1,-5 0-1,-1 1 0,-4 0-1,-1-1 0,-4 1 0,-3 1 0,2 2-1,2-2 1,1 2 0,4 2-1,7-1 0,0 1 0,9-2 1,10-4-1,-8 12 0,10-6 0,10 1 0,3 2 0,8-1 0,-3 4 0,7-1 0,-1 6 0,1-1 0,-7 3 0,-2 0 0,-4 2 0,-5 0 0,-9 2 0,0-3 0,-15 0 0,1-2 0,-10 3 0,3-2 0,-8-1 0,2-2 1,-1 1-1,2 2 0,5-3 0,-2-2 1,8 2-1,2-4 0,6 0 0,1-2 0,3 0 0,3-3 0,0-7 0,9 11 0,-3-6 0,4 1 0,4-4 1,1 0-1,4-2 0,5 0 1,2 0-1,3 0 1,3 0-1,0 0 0,4-1 1,-2 0-1,-3 0 0,0 0 1,-5 0-1,-5 1-1,-2 0 0,-11 0-3,4 4-10,-12-4-6,0 0-6,0 0-19,0 0-41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2.1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205 150 38,'0'0'62,"1"-6"-14,-1-2-28,0 8-6,1-13-4,2 5-3,-3-3-1,0 3-3,0-6 1,-1 3-1,-5-5 0,-4 2-1,-3 0 0,3 3 0,-9 2-1,2 4 0,-2 4 0,-2 2 0,2 9-1,2 6 0,2 5 1,0 4-1,4 1 0,4 1 0,0 2 0,4-4 0,3-2 0,3-4 0,5-3 0,-1-9 0,6 0 0,4-7 0,-1 0 0,5-7 0,-2-3 0,-1-4 1,2-2-1,-3 0 0,-1-3 0,-4-1 0,-3 0 0,0 2 0,-5 4 1,3 0-1,-7 7 1,0 7-1,0 0 0,-10 16 1,4 0-1,-2 5 1,3 4-1,-2-1 0,6-1 1,1-2-1,7-2 0,0-5 0,6-2 1,0-6-2,4-1 0,-2-5-3,7 4-3,-8-6-10,2 0-5,-8-2-12,2-1-31,1 1-20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2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2 161,'7'-4'27,"-7"4"-7,0 0-14,-3 3-1,3-3 0,-7 19-3,5-8 0,2 6-1,0 3 0,-1 0 0,1-3 0,0-2-1,3-4-1,-3-11-2,15 10-2,-6-13-12,5-9-5,-1-4-11,2-3-26,-2-2-25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2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13 40,'0'-6'25,"0"6"0,0 0 1,4-8-10,-4 8 0,0 0-5,0 0-1,0 0-3,0 0-1,0 0-2,0 0 1,0 0-2,0 0 0,0 0-1,0 0 0,-4 0 0,4 0 0,0 0-1,0 0 0,0 0 0,0 0 0,0 0 0,0 0 0,0 0-3,0 0-13,-4 4-7,4-4-12,0 0-30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2.6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8 161,'-12'-6'27,"4"5"-6,-4 0-14,12 1-3,-11 0-1,11 0-3,0 7-3,0-7-7,11 10-10,1-4-7,-2 2-20,3 2-34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2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0 169,'0'0'26,"0"12"-6,0-12-15,0 16 0,0-3-1,0 5-1,0-2-1,2 9-1,-1 1 0,-1 8 0,1 2 0,-1 4 0,-1 3-1,0-5 1,-8 1-1,3 0 0,-5-10 0,4-4 0,-6-4 1,0-12-2,3-6 0,2-7-3,8-3-7,-9-18-10,9-6-4,2-14-15,6-9-36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3.1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10 176,'-10'-7'26,"3"3"-5,-3 4-15,1 0-2,9 0-1,-7 0-1,7 0-1,0 0-2,0 0-2,6 12-10,2-10-7,5 0-6,-6 0-16,5-2-39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3.8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1 137,'0'0'37,"-6"-1"-17,6 1-10,0 0-2,0 0-3,0 0 0,1 7-2,11 0-1,-2 6 0,8 4 0,1 4 0,-2 2-1,7 2 0,-7 1-1,1 0 1,-2-2-1,-3-3 0,-2-3 0,-2-1-1,-5-9-2,0 2-6,-4-10-12,10 1-3,-7-6-13,0-5-37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4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176 2 163,'-12'-3'27,"7"3"-6,-8 0-14,10 9-2,-9 1-1,7 7-1,-6 2 0,3 3-2,-1 1 0,-4 4 1,-1-2-1,0-1 0,-1-4-1,-1-1 0,5-4-1,-1-4-2,9 1-4,3-12-11,0 0-4,9 0-10,0-2-30,5-8-29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4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0 162,'-1'7'27,"1"-7"-6,-10 9-15,10 1-2,-3-3 1,3 4-3,0-1 0,0 1-1,0 2 1,3-4-2,4 2 0,-7-11-1,9 6-2,-9-6-8,15-6-9,-6-6-6,-3 2-17,2-8-35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4.6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8 170,'-10'-4'25,"2"1"-5,8 3-16,-7 0-3,7 0-2,1 3-10,9 4-9,-4 0-8,7 2-22,1-3-32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4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0 158,'0'9'29,"-1"0"-7,-7-2-14,8 9-2,-2-5-1,2 7-2,0-1 0,0 4-2,1 2 0,0 2 0,-1 0 1,0 3-2,-1 3 1,-2 0-1,-7-3 1,3 1-1,-6-2 1,2-5-1,-2-4 0,-1-5 0,5-5 0,-2-7-1,1-1-2,3-15-2,4 1-12,-1-11-5,4-5-8,0-7-22,4-2-40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35.1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6 184,'0'0'24,"-15"-5"-3,9 5-16,-4 0-2,10 0-1,-7 6-1,7-6 0,-3 7-2,3-7-1,7 13-7,-7-13-11,6 9-3,-6-9-12,14 2-37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3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8 53,'4'-9'63,"-4"9"-23,0 0-22,0 0-7,0 0-2,-3 6-3,0 3-1,-4-2-2,3 5-1,-2-2 0,0 5 1,2-4-2,0 3 0,-2-4 0,5 3 0,-1-3-1,2 0 1,0-4-1,0-6 0,12 11-1,-12-11 0,14 5-2,-8-10-11,5 0-7,3-4-10,-4-1-26,1-3-25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3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5 94,'0'0'51,"-4"-7"-21,4 7-20,0 0-3,4 7 0,-4-7-3,9 15-1,-5-4 0,6 5-1,-3 3 0,6 3 1,0-1-2,2 3 1,2-1-1,5 0 1,-7-4-1,4-1 0,-2-3-1,0-2 0,-6-3 0,0-4-2,2 0-7,-7-6-10,2-2-6,-8 2-13,9-14-33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4.0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0 162,'-12'0'26,"2"0"-7,10 0-16,-5 6-1,5-6-1,0 0-1,3 10-3,-3-10-9,12 8-9,0-3-11,-7-4-25,7 0-23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4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0 144,'0'0'31,"0"0"-10,0 10-16,0-10-1,8 1-1,0-1 0,1 2-2,0-2 0,3 0 1,-1 0-2,-2 0 0,1 0 0,-3 0-3,1 1-4,-8-1-12,12 3-8,-12-3-18,0 0-31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4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31 166,'0'0'25,"0"0"-6,0 0-16,8-2 0,-2-3-1,6 2-1,4 0-2,-2-1-1,8 4-7,-7-1-11,1-2-6,-3 0-19,1-4-31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4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40-1 163,'-13'-1'26,"13"1"-7,-10 9-14,9 3-1,-2 6-2,3 3 1,-1 3-1,-1 2-1,-4 2 0,5 0 0,-2 2-2,2-7-1,1 0-11,1-6-6,2-5-7,-3-12-19,10 7-36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6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72 25,'0'0'63,"-3"-8"-13,3 0-30,0 8-8,3-13-3,5 6-2,-4-4-2,6 4-1,-1 0-1,2 1-1,-1 2 1,4 4-1,-1 0-1,0 2 1,-6 4 0,4 2-1,-6 0 1,2 4 0,-7-2-1,0 2 1,-10-4-1,0 6 0,0-4 1,-3 0-1,0 2-1,-2-5 1,3 2-1,4-1 0,-1-2 0,9-6 0,-8 10 1,8-10-1,0 0 0,0 7 0,0-7 0,8 3 0,-2-2-1,5-1-1,3 0-3,1-4-7,9 1-9,-4-1-11,7-4-26,-2 0-26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46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81 144,'-13'3'31,"0"2"-9,2 1-19,7 2 2,4-8-2,-9 15 0,9-8-1,9-1 0,-1 1 0,6-2-1,4-4 0,-1-1 0,-2-1 1,4-6-1,-4-2 0,4 1-1,-8-6 0,2 5 1,-3-6-1,-6 1 1,-4 0-1,-1 1 0,-5 0 1,-8 1-1,-3 4 0,-2 3 0,1 3 0,1 2 1,-5 6-1,8 1-2,6 10-2,-4-6-13,11 3-5,1-4-11,0-10-32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58.2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483 9 48,'0'0'56,"0"0"-23,0 0-10,0 0-9,0 0-4,0 0-4,0 0 0,0 0-2,-4-2 0,-5 0-1,9 2 0,-14-3-1,5 3 1,-3-1-1,-1 1-1,-3 0 1,-1 0 0,-6 1 0,5 2-1,-8 1 0,1-1 0,1 3 0,-9-1 0,0-2 0,2 2 0,0-2 1,1-1-2,2-1 1,3 3-1,7-3 0,4 0 0,5-1 0,9 0 0,0 0 0,0 0 1,12 1-1,2-1 0,7 1 0,-2 1 0,9 0 0,-5 4 0,5 1 0,-1 1 0,-1 2 0,-8 3 0,-4-2 0,-2 4 0,-11 1 0,-1 0 0,-4 1 0,-9 5 0,-1 1 0,-9 1 0,2 2 1,-5 4-1,5-2 0,-6-1 0,0 1 0,7-2 0,-3-4 0,6-3 0,5-4 0,2 0 0,5-5 0,5 0 1,0-10-1,9 12 0,-3-8 1,6-1-2,3 1 2,0 0-1,4 0 0,2-3 0,-1 2 0,5-1 0,-5-1 0,6 1 0,-5-1 0,2 2 0,-2-2 0,2 0 1,-3-1-1,1 3 0,-4-3 0,-1 0 1,-1 0-1,0 0 0,-3 0 1,1 0-2,-6 0 0,2-3-2,4 4-10,-13-1-7,7 0-6,-7 0-16,11-12-40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58.8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0 153,'0'0'31,"0"12"-10,7 2-15,-6-1-1,6 7 2,0-3-4,-1 6 0,1-2 0,-4 3-1,-3-4 0,0 4-1,-10-3 0,3 0 0,-7-3-1,0-2 1,-2-4-1,-5-2-1,5-5 0,-1-6-2,6-8-2,-1-8-2,8-7-12,3-9-5,1-1-11,8-6-31,1-1-13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59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91 146,'5'-22'33,"-1"6"-10,-4 0-13,6 5-3,-6 1-1,1 2-3,-1 8 0,0-8-2,0 8-2,0 0-3,6 0-12,-6 0-6,12 7-7,-2-1-27,3 1-33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59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40 174,'-11'3'25,"11"-3"-5,1-6-14,11 0-3,2 1 1,4 1-2,4-4-1,-2 3 0,-2 1 0,2 1-2,-4 2-1,-9-1 0,3 4-5,-10-2-7,-2 7-9,-11-1-7,2 6-24,-6-1-30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3.7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 0 158,'-8'3'28,"-4"4"-7,-2 2-16,4 6-1,-1 2 0,1 5 0,-3 1-1,-1 3-2,-2-1 1,2-1-1,-2-4 0,2 1-1,-1-4-2,0-7-4,4-2-13,5-5-4,6-3-10,0 0-33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59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33 150,'0'0'29,"9"4"-8,-5-4-16,9-3-4,1 1-4,0-4-14,2-1-8,1 0-17,-1-5-27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3:59.6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0 175,'8'6'24,"-8"3"-3,0 2-15,0 5-2,0 1-1,-2 4-1,-4 1-1,3-1-2,2 3-5,-4-6-13,4-5-3,-6-5-9,7-8-30,8-5-35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00.3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28 69,'0'0'60,"-10"-11"-23,1 4-22,9 7-4,-5-10-3,5 10-3,0 0 0,0 0-2,-4 0 0,-1 7-1,4 2 0,1 8 1,-4 2-2,2 4 1,-1 3-1,-4-1 0,3 0 0,1-2-1,-3-5-1,4-4-1,2-2-4,0-12-9,0 0-9,10 2-8,-3-7-32,4-5-21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00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2-1 165,'5'10'27,"-7"1"-7,2 7-14,-3-2-1,3 4-2,-2 2-1,2-4-1,0 0-2,0-7-5,1 2-13,2-7-5,3-4-11,3-2-37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0.5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66 90,'0'0'52,"8"-3"-28,-6-5-12,4 4-1,-5-4-4,-1 8-1,4-12-2,-4 12 0,0-12-1,0 12 0,-11-10 0,2 7-2,-3 0 2,-2 0-2,0 3 0,-3 0 0,1 2-1,2 4 1,1 1-1,0 1 0,5 1 0,1 1 0,4 2 0,3 0 0,0 1 0,3 2 0,5-3 0,-1 4 0,5-2 0,-1 2 1,-1-3-1,0 3 0,2-4 1,-4 1 0,-2-3-1,-3-1 1,-2-1 0,-1-1 0,0-7-1,-6 12 1,-2-10 0,2-1 0,-5-1-1,2 1 0,-1-1 1,0 0-1,3 0 0,-2 0-1,9 0-1,-11-4-3,11 4-8,0 0-8,7-5-7,0 0-21,9 2-39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0.5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0 168,'0'0'26,"0"0"-5,0 0-16,0 0 0,0 0-1,0 0-3,-6 4 1,6-4-2,0 0-1,0 0-2,-3 7-2,3-7-11,0 0-6,0 0-10,7-1-29,-7 1-28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0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25 151,'-2'-7'33,"2"7"-11,-4-9-12,4 9-4,0-9-2,0 9-1,0 0-1,0 0 0,0 12-1,4-2 0,-2 6-1,-1 2 1,2 5-1,-2 7 1,2 1-1,-3 1 1,0 5-1,-4-2 0,0 2 1,2-3-1,-2-1 0,0-6 0,1-3 0,3-2 0,0-9 0,1 0 0,5-4 0,1-4 1,5-2-1,-1-3 0,2 0 0,2-4 1,0 0-1,0 0-1,-2-3 0,0 0-1,-2 0-2,2 4-9,-9-6-8,3 0-5,-7-2-18,0-1-37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1.0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32 179,'0'0'24,"-8"-7"-3,8 7-17,0-8 0,6 6-1,2-1-2,2-1 0,3-1-1,4 4 0,1 1-1,2 0-1,4 0-3,-5 1-11,1 6-6,1-4-8,-1 3-27,-2-2-32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1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0-1 173,'0'0'26,"0"0"-6,0 0-13,0 0-3,0 0 0,0 0-2,4 4-2,-4-4-1,4 8-1,-4-8-6,5 11-12,-3-3-4,3 5-11,-5-2-32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1.5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13 171,'0'8'26,"0"-8"-5,8 3-14,-8-3-2,10-2-1,-10 2-3,9-9-2,-9 9-8,10-4-12,-10 4-3,0 0-14,-2-9-39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4.3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30-2 129,'0'0'38,"-11"0"-15,11 0-14,-8 3-3,6 4-1,-4 1-2,6 1 0,-1 0-1,1 2 0,-2-2 0,2 0-2,2-2 0,-2-7-2,7 8 1,-7-8-5,15-1-13,-6-5-5,2-2-14,-4-3-27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17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446 15 55,'8'-2'55,"-8"2"-25,0 0-11,6-5-4,-6 5-5,0 0-3,10-2-1,-10 2 0,0 0-2,0 0 1,0 0-1,0 0-1,0 0 0,-2-6 0,2 6-1,-15 0-1,2 0 1,-1 0 0,-2 0-1,-4 1 0,-1 0 0,-5 3 0,-2 0 0,-2-1-1,-1 0 1,-2 1-1,2 2 1,-6 1-1,6-2 1,2 2-1,5-3 0,4 2 0,5-2 1,10 2-1,5-6 0,2 14 0,11-6 0,4 0 0,8 4 0,-1 1 0,5 1 0,1 2 0,-2 1 1,-2 1-1,-2 0 0,-9-1 0,-6-1 0,-2 1 0,-7 1 0,-4-3 0,-6-1 0,-6 3 0,-7-2 0,1 1 0,-7 2 0,0-1 1,-3-1-1,7 1 0,-1-2 0,2-3 0,8 1 0,5-2 1,2-2-2,7-2 1,2-7 0,0 7 0,0-7 0,2 6 0,10-4 0,-4-1 1,8-1-1,7 0 0,2 0 0,2-1 1,7-1-1,2-3 0,4 2 1,2-2-1,1-2 0,-6 2 1,1-1-1,0 4 1,-5-2-1,-6-1 0,-7 2 0,-4 1 1,-4 0-1,-12 2-2,0 0-1,9 0-8,-19 0-7,2 0-6,-1 0-10,0-3-33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1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 60,'0'0'61,"0"0"-26,-2-8-16,2 8-6,0 0-4,0 0-3,-13 7-1,13-7-1,-8 14-1,4-3 0,-1 1-1,0 2 1,1 2-2,1-1 0,3-1 0,0-2 0,0 0 0,5-4 0,5-4-1,-1 0 1,5-4-2,-3-4-1,9 1-6,-7-7-11,4-4-5,-8-1-14,3-4-31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1.7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4-2 167,'-4'0'26,"4"0"-7,0 0-14,0 0-2,0 7 0,4-3-4,2-3-6,8 4-12,-2-1-5,2 0-16,0-1-30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2.0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0 170,'0'0'26,"0"0"-7,0 9-16,0-9 1,13 2-1,-2-2-1,3 0-1,1 0 0,0 0 0,-1 0 0,-1 1 0,-4-1-1,-2 0-2,4 1-1,-11-1-11,0 0-6,0 0-6,0 0-20,-8 8-37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2.2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39 172,'-4'7'25,"4"-7"-5,0 0-13,5 0-4,10-2 0,-3 0-2,4-1-1,1 2-2,-3-5-3,5 5-15,-1-5-3,-4 0-10,-4-2-32,5-3-18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2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32-1 169,'0'0'27,"-13"10"-6,12 5-12,-8 1-5,6 5 0,0 2-2,2 2 0,0 3-2,1-6 0,0 0-3,0-9-10,2 1-7,-2-14-6,0 0-16,12 0-39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3.8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74 25,'0'0'56,"-9"-6"-13,9 6-17,0 0-10,0-8-4,0 8-3,1-9-2,2 0-1,4 4-1,-2-4-2,6 3 0,0-3 0,-1 3-1,-1 3 0,2 1-1,-4 1 0,2 2 1,-9-1-1,13 12 1,-12 0-1,-1-2 0,0 3-1,-4-2 1,-6 3 0,1-2 0,2 1-1,-4-3 1,2 0 0,2-3-1,7-7 0,-10 11 1,10-11 0,0 0-1,5 9 1,-5-9-1,9 0 1,1 0-1,2 0 1,-4 0-1,2 0 0,3 0-1,0 0-1,-6-1-3,9 1-8,-7-5-8,4 0-6,1 1-18,-1-3-35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4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93 167,'0'0'25,"-12"0"-6,12 0-14,-4 5-1,4-5 0,0 12-2,1-3-1,-1-9 1,13 10 0,-7-6 0,4 0-1,3-3 1,-1-1-1,-3-1 0,4-7 0,-2 2 0,3-2-1,-7-4 0,2 1 1,-3-3-1,-1 2 0,-5-2 0,-5-2 0,-1 5 0,-8-1 0,-2 5 1,-7 3-1,4 4 1,-4 1-1,1 9 1,7 6-1,-1 3 1,3 0-2,11 3-6,-4-6-10,13-1-4,2-7-7,10-5-22,1-3-43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6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21 76,'0'0'56,"-3"-11"-28,3 11-10,0 0-5,0 0-4,0-10-2,0 10-2,0 0 0,3 5-2,-1 2 1,5 3-1,-3 2-1,7 5-1,-1 1 1,0 3 0,4-1-1,1 0-1,-1 1 1,1-2-1,0-3 1,-3-1-1,1-2 0,-1-3 0,-5 0-2,1-6 0,-2 4-6,-6-8-11,13 0-4,-13 0-11,11-15-32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6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248 12 166,'-13'-10'26,"13"10"-5,-17-3-15,17 3-1,-13 2-1,9 7-1,-6 2-1,2 4 0,-7 7-1,1-1 0,-7 4 0,2 2 0,-3 2-1,0-4 1,4-2-1,-3-3 0,5-3-1,5-5-1,5-2-1,6-10-6,0 0-11,0 0-4,14 0-12,-2-3-33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4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8 162,'-11'-5'25,"4"1"-9,7 4-11,-13 4-2,13-4-4,1 11-15,9-1-4,-3-5-13,6 3-27,3-2-16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7.2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0 126,'0'0'42,"0"0"-16,0 0-13,0 11-5,-4-10 0,4-1-3,-10 10-1,7-1-2,0-1 0,0 1 0,-3 2-1,5-2 0,1 2 0,0-4-1,0 1 0,0-8 0,11 9-1,-3-9-2,4 0-2,-2-10-11,4 2-5,-1-6-7,1-2-21,-6-2-36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7.4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22 171,'-7'-10'26,"-3"5"-5,-1 0-14,11 5-2,-9-2-1,9 2-3,0 0 0,0 6-2,2 3-2,-2-9-12,7 12-5,1-4-7,-2 2-19,2-2-38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7.8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125 1 176,'0'0'25,"0"0"-4,7 5-16,-7-5-2,8 7 1,-8-7-2,4 16 0,-1-5 0,3 2-1,-5 3 1,1 0-1,-2 2 0,0 4 0,0 2 0,-2 1-1,-5 2 1,3 4-1,-2-1 1,-4 0-1,5-1 1,-7-1-1,2-4 1,3-2-1,-4-6 0,0-2 1,3-4-1,-3-6 0,0-2 0,-1-2-1,5-8 1,-3-4-2,7-2-2,-5-10-5,8-1-10,0-8-4,7-1-9,-4-5-30,10 3-33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28.0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36 185,'-4'-9'24,"-2"2"-3,1-4-15,5 11-2,-8-9-2,8 9 0,0 0 0,0 0-2,0 0 1,-4 6-1,4 4-2,-1-5-2,2 5-11,-1-10-6,3 11-6,-3-11-17,11-2-45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1.1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25,'0'0'30,"-6"1"-2,6-1-1,0 0-8,0 0-2,0 0-3,0 0-4,0 0-2,-4 3 0,4-3-2,0 0 0,0 0-1,0 0 0,0 0-1,0 0 0,0 0 0,4 0-1,2 0 0,2 0-1,5 0 0,-4-2 0,9 2-1,-2-2-1,1 2 1,-2 0-1,4 0 1,-5 0-1,0 0 0,-2 1 0,-4-1 0,-8 0 0,7 3 0,-7-3 0,0 0-2,0 0-2,-1 6-3,1-6-14,-11 6-3,5-1-16,-7-2-35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1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13 149,'0'0'32,"0"0"-9,0 0-13,6 2-5,8-1 1,-3-1-2,3 0-1,2-1-1,0 1-1,1-1 0,-2 0 0,0 1-1,-4-1 1,2 0-1,-2-1 0,-5 2-1,-6 0 0,11-1-2,-11 1-6,0 0-12,4-8-3,-4 8-14,0 0-38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2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85 224 148,'-7'7'33,"7"-7"-11,0 0-14,0-4-3,0 4 1,9-12-3,0 5-1,0-5 0,-1 1-1,4-4 1,1 3-1,-6-5-1,4 3 1,-4-3-1,0-3 0,-2 3 0,2 0 0,-6 3 1,-1-1-1,0 5 0,0 1 0,0 9 0,0 0 1,-8-8-1,8 8 0,-6 8 1,3 2-1,-3 0 0,2 3 0,3 2 0,1 5 1,-2 2-1,1 3 0,-1 3 0,2 2 0,0-1 0,0 0 1,0-1-1,0-3 0,0-1 0,0-5 0,0-4 0,2-2 0,-2-1 0,0-6 0,0-6 0,-4 12 1,4-12-1,-12 6 0,1-2 0,-1 0 0,-2-1 0,0-1 0,-2 2 0,1-2 0,1 1 0,1-1 0,3-2 0,1 1 0,9-1 0,-8 0 0,8 0 0,0 0 0,6-3 0,-6 3 0,17-4 1,-5 2-1,3-1 0,2 1 0,1 0 1,6 0-1,-4 0 0,4 1 0,-5 1 0,1 0 0,-2 0 0,-2 0 1,-4 0-1,-4 0-1,3 3-1,-11-3-5,10 3-9,-10-3-7,0 0-7,0 0-30,-7-10-34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34:43.6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5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492 7 30,'0'0'58,"5"-2"-22,-5 2-10,11-2-8,-11 2-6,0 0-2,9-1-2,-9 1-1,0 0-1,0 0-2,0 0-1,0 0 1,0 0-2,0 0 0,0 0-1,0 0 1,-6-4-1,-4 4 0,3 0 1,-7 3-1,-2-3 0,-7 4 0,2-2 0,-7 1 0,-8 1 0,1 2 0,-8-2-1,-1-2 1,1 4-1,4-1 0,3 2 1,5 0-1,5 0 0,9-1 0,6 3 0,9-1 0,2 1 0,13 1 0,4 1 0,5 1 1,5 1-1,4-1 0,3 3 0,-3-2 1,-1 2-1,-4 0 0,-8 1 0,-5 1 0,-9 3 0,-4-2-1,-4 4 1,-12-1 0,-7 2 0,-1 1 0,-7 3 0,0-2 0,-3-2 0,4 0 0,0-1 0,4-3 0,8 0 1,4-6-1,2-2 0,10-2 0,2-1 0,0-8 0,12 11 0,-2-6 0,10-2 0,-1-1 0,8-2 1,2 0-1,3 0 0,3-2 0,2-1 0,4-3 0,-7 2 0,3-2 1,-5 2-1,-4 0 0,-7 0 0,2 1 1,-7 1-1,-4 1-1,-6 0 0,-6 1-2,10-2-4,-10 2-8,0 0-7,0 3-6,-10-2-23,3 1-38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6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0 144,'0'0'32,"0"0"-9,-8 6-15,8 3-2,-2-1-1,2 4 0,0 1-2,0 6-1,0 3 1,0 6-1,2-3 0,0 6 0,-2-4-1,0 4 0,0-2 0,-5 0 0,0-3-1,-3 0 1,2-5-1,-5-2 1,2-4-1,1-6 1,-4-1-1,7-6 0,-7-2 0,8-2 0,-6-4-1,6-6-1,-3-2-1,3-5-3,4-1-11,0-4-6,1-4-6,0-2-24,9-4-37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4.8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0 150,'0'8'30,"0"-8"-9,6 7-14,0 3-3,-5-4 1,-1 3-2,0 0 0,0 2-2,-8-6 1,0 2-2,-3 0-2,-2-5-5,8 1-13,-5-3-2,10 0-15,0-8-32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7.0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30 155,'0'-9'28,"0"-3"-10,0 12-11,0-8 1,0 8-2,0 0-2,0 0-2,0 0 0,-8-2 0,8 2-1,0 0-2,0 0-1,0 0-5,0 0-13,8 3-3,-8-3-13,10 7-32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7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0 180,'0'0'24,"-5"7"-4,5-7-15,5 3-2,6-2 0,-3-1-2,5 0 1,1 0-2,1-1 1,-1-4-1,-1 3 0,-1 0-1,-5 0-1,2 2-2,-9 0-12,0 0-5,0 0-7,-3 13-21,-10-8-36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7.5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38 181,'0'0'23,"5"-5"-3,7 0-17,0-1-1,4 1-2,1 2-1,-3-3-7,3 5-11,-3-3-4,-1 4-14,-3-3-30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7.7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0 178,'0'0'25,"0"0"-5,0 0-15,6 11-1,-3-2-1,1 4-1,-2 3 0,-2 2-1,1-1 0,-1 0-1,2 3-2,-2-7-2,4 6-13,-4-9-5,0-10-5,0 0-24,0 0-42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9.7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0 126,'0'0'40,"0"0"-16,0 0-14,0 0-3,0 0-1,0 0-2,0 0-1,0 0 0,0 10-1,0 2-1,0 1 1,0 4-1,0 4 0,0 0 0,0-2 0,0 1-1,-2-2 1,2-1-2,-2-7 0,2 3-2,0-13-3,0 0-13,4 1-4,6-2-11,-6-11-31,9 2-16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39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0-1 166,'8'-2'26,"-8"2"-6,14 4-13,-14-4-1,3 17-2,-3-4-1,0 8-1,0-5-1,0 5 0,0-2 0,-1-1-2,1 0-1,-2-8-9,2 2-9,0-12-4,-1 10-13,1-10-38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4.3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0 129,'0'0'39,"0"0"-14,0 0-15,0 0-2,0 0-1,-4 6-2,8 5-2,-1-1 0,9 6-1,-5 2 0,4 2-1,3-1 1,0 3-1,2 0-1,0 0 1,-2-2-1,0-1 1,-1-5-1,-2-1 0,-5 0 0,-2-4-1,5-2-2,-9-7-3,5 5-11,-5-5-6,0 0-7,0-5-29,0-4-31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5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226-1 138,'0'0'35,"0"0"-11,0 0-15,-1-6-3,1 6 0,0 0-1,-6 4-3,6-4 0,-11 18 0,2-5 0,3 6 0,-6 4-1,-1 3 0,-1 3 0,-2 0 0,-1 0 0,1 0-1,-1-1 1,-3-4-1,3-1 0,2-6 0,2-1-1,0-4 0,8-4 0,0-3-1,5-5-3,0 0-4,3-3-11,1-5-5,9-2-16,0-4-33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6.7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9 102,'0'0'53,"0"0"-24,0 0-15,0 0-5,0-9-1,0 9-3,0 0-1,-3 5-2,3-5 0,-3 15 0,-3-2 0,4-1-1,0 4 0,2-1-1,0 0 1,0-3-1,3-1 1,6-2-1,-9-9 0,15 8 0,-7-8-2,4-3 0,2-2-4,-4-8-8,-1 1-8,0-2-8,2-1-26,-9-2-28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6.8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43 161,'-4'-12'28,"4"12"-10,-13-16-10,13 16-3,-3-7 0,3 7-3,0-8-2,0 8-1,0 0-3,3 3-16,6 2-4,-9-5-10,10 13-34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34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33 168,'-7'0'24,"7"0"-4,-10-2-17,10 2-1,0 0 0,0 0-1,-3-8 1,3 8-2,0-7 1,0 7 0,0-8-1,0 8 1,-2-8 0,2 8 0,0 0-1,-10 0 1,10 0-1,-11 9 0,8-2 0,0 1 0,1 1 0,2-2 0,0-7 0,0 0-1,9 7-2,-9-7-8,14-9-9,-3 2-7,-3-3-20,0-2-32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5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0 174,'0'4'24,"0"3"-5,13 6-14,-9 2-3,9 4 1,-2-2 0,4 5-1,-7-1-1,3 2 1,-1-1-1,-5 2 0,-2-3 0,-2 2 0,-1-3 0,-6 3 0,-4-6 0,2 1-1,-5-3 0,-1 3 1,-2-8-1,1 0 0,0-2 0,3-8 0,-3 0-1,4-12-2,5 0 0,-5-13-6,8 1-11,-3-8-3,6 2-11,-1-3-31,2 0-20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7.3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0 178,'0'0'25,"0"0"-4,0 0-17,0 0 0,0 0-1,0 13-1,1-1-1,0 3 0,6 2 0,-2 5 0,-2 2 1,4 2-1,-3 1 0,-3 4 0,1-2 0,-1 1-1,-1-2 1,0-2 0,-3-3-1,-1-3 0,-4-3 0,0-4 1,-3-3-1,0-2 0,-2-5 0,4-3-1,-3-3-1,-1-7-1,3-7-4,9-1-11,-2-8-4,3-1-8,0-8-23,7 4-41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7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42 166,'0'-13'29,"-5"4"-7,1-3-10,4 12-7,-4-9-1,4 9-2,0 0 0,0 0-2,-10 0-2,10 0-3,0 4-14,0-4-3,0 7-8,0-7-28,0 0-38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8.5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45 65,'12'-9'63,"-4"3"-30,-2-4-14,2 8-5,-3-8-3,-1 8-4,-4 2-1,0 0-1,8-7-1,-8 7-1,0 0 0,0 0-1,-7 8-1,3 1 1,-6 1-2,3 3 1,-6 0-1,0 3 1,-2 0-1,1 0 0,-1-2 0,1 0 0,0-1 1,3-2-2,5-2 2,-3-3-1,9-6 0,-4 13 0,4-13 0,0 8 1,0-8-1,6 6 0,2-3 0,1-1 1,1 1-1,1-1 0,3 3 0,1-3 0,-1 2 0,1-1 0,-2 1 0,0 1-1,-6 1 0,3-2-1,-4 0-1,-6-4-5,10 9-9,-10-9-7,0 7-11,0-7-29,-15 5-24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8.7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1 178,'-11'0'24,"11"0"-3,0 0-16,11-2-1,1 2-1,3 0-1,2 4-1,6 1 0,-3 2-1,1 1 1,-1 2-1,-4-2 0,-1 1-2,-2-2 0,1 4-7,-9-8-11,4-2-4,-9-1-14,13-5-35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4:49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56 244 162,'0'0'29,"-9"-1"-7,9 1-15,0 0-1,7-9-2,-4-1 0,3 3-1,2-4-2,2 0 1,0-4-1,2-1 1,0-2-2,1-1 1,-4-2 0,1 0-1,-1-2 0,-4 5 1,2-2-1,-3 6 0,-2 4 1,-2 10-1,0 0 0,0 0 0,-6 20 1,0-1-1,3 8 0,-2 4 0,-1 8-1,3-2 1,0 6 0,-2-3 0,3-2 0,1 0 0,-1-3 0,2-3 0,0-7 0,0-3 0,0-6 0,-1-3 0,-1-3 0,2-10 0,-9 11 0,3-11 0,-5 0 0,-1-4 0,-1 1 0,3-3 0,-7 0 0,6 2 0,0 0 0,-1 4 0,7-3 0,5 3 0,-12 0 0,12 0 0,0 0 0,0 7 0,0-7-1,12 4 1,-4-3 0,6-1 0,8 0 1,-4 0-1,8-2 0,-2 1 0,0-1 0,3 2 0,-4 0-1,-3 0-1,-1 2-8,-9-2-8,3 0-6,-13 0-9,6-7-34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18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8 67,'-9'-4'59,"9"4"-20,-8-4-21,8 4-6,0 0-3,0 0-2,0 0-2,0 0-2,0 0 1,0 0-2,0 4 0,8 4 0,-4 0 0,6 4-1,-2 3 0,1 6 0,4 2 0,0 4 0,-6-2 0,6 2-1,-2 0 0,-2-5 0,-1-1 0,2-3 0,-5-4 0,3-3 0,-4 0-1,-4-11-1,13 12-3,-13-12-9,6-8-7,2-1-6,-2-7-19,4-2-40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18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283 5 135,'-2'-7'36,"2"7"-12,-15 0-15,7 4-2,-6 0-1,2 9-1,-6 2-1,1 3-2,-6 2 2,3 7-3,-4-1 1,3 2-1,-2 0-1,3 1 1,3-4-1,1-1 0,4-6-1,-1-5-1,10 2-3,3-15-9,-7 6-8,7-6-6,7-9-23,-1-2-38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19.4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1 135,'-1'0'35,"1"0"-13,-10 0-14,10 0-1,0 0-2,-2 16 0,2-16-2,0 15 0,0-5-1,0 1-1,2-3 1,-1 4-2,1-3 0,2 0 1,-1 2-2,-3-11-2,2 7-4,-2-7-13,9-3-3,-4-6-17,3-4-30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19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1 172,'-7'3'24,"-5"0"-4,7 7-16,-5-4 0,8 2-5,2 3-10,0-3-9,6 1-5,2-3-21,5-3-32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0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5 98,'0'0'53,"-1"-9"-24,1 9-13,0 0-9,0 0-2,7 0 0,-7 0-1,6 10-2,-4 1 2,7 3-2,-6 3 0,1 0-1,2 5 0,-3 4 0,-3 1 0,1 0 0,-1-2 0,-1 7 0,-8 0 0,2-2 0,-6 3-1,0-6 1,-2-2 1,-1 3-2,2-11 1,0 0 0,0-14-1,1 0-1,1-3 0,2-10-4,3-7-13,3-12-4,-4 3-8,5-13-28,1 7-35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35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47-1 178,'-10'0'24,"0"3"-4,-1 2-16,2-1-1,5 3 0,4-7-3,-3 8-4,3-8-15,7 1-3,3-1-9,2-3-29,1-5-31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0.7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0 177,'-14'0'25,"5"5"-5,-4-1-17,13-4-1,-11 13-3,11-13-8,0 7-10,0-7-5,11 0-19,2-1-35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2.6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200 23 65,'0'0'63,"9"-7"-25,-9 7-23,4-7-4,-4 7-2,0 0-3,0 0-1,-4-8-1,-5 8-1,1 0 1,-5 1-2,-3 3 0,-1 3 0,-4-3 0,2 6-1,-3-1 0,3 5 0,1-1 0,2 2-1,2 4 1,3 4 0,8-2-1,1 3 0,2-2 1,3-2-1,7 2-1,-1-3 1,5-1 1,3-8-1,3 1 0,-3-1-1,1-5 1,5 2 1,-4-6-2,-1-1 0,5 0-2,-9-7-2,3 7-8,-4-11-9,-6 4-7,-1-10-23,-5 4-37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2.8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7 165,'0'0'27,"-6"1"-7,6-1-15,0 0 0,8 2-2,10-2-1,-1 1-1,4-1 0,5-1-1,2 1-2,4 0-3,-4 0-15,2-2-4,-2-2-13,-1 0-37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3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 17 92,'-7'-3'56,"7"3"-26,0 0-18,-7-6-3,7 6-2,-12-4-2,12 4-1,-12-1-2,7 1 0,-6-2 1,7 2-2,-8 0 0,5 3 0,-3 1-1,0 0 1,5 0 0,-5 3 0,5 0-1,-2 4 1,4 1 0,1 2-1,2 2 0,0 3 0,0-2 0,2 0 1,6-2-1,-6 0 0,3 0 1,-3-3-1,4 2 0,-4-6 0,-2 4 0,-2 2 1,-6-3-1,1 0 0,-5-4 0,-1 2 0,2-2 0,4 0 0,-3-1 0,10-6 0,-10 5 0,10-5 0,0 8 0,0-8 0,11 1-1,-1 2 1,-3 1 1,5 1-1,-1 5 0,-4-1 0,0 2 0,-4 11 2,-3-3-2,0 0 1,-3 2-1,1-4 1,-7 5 0,6-4 0,-1 2 0,0-6-1,4-3 1,5 4-1,1-7 1,5 0-1,2-2 0,3-2-1,-1-4 1,1 0-3,8-1-3,-14-8-11,11 2-6,-5-4-9,0-3-30,-1-1-33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4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70 150,'-11'4'32,"11"-4"-8,-9 9-17,2-2-3,7 3-1,0 3 0,0 3 0,9-8-2,-4 0 1,7 3-1,0-7 0,-3-4 0,5 0 0,-1-4 0,0-11 0,-2 6-1,0-3 1,-6-9 0,-4 4 0,-1-3 0,-6 1 0,-6 4 0,-3 4 0,-6 1-1,3 6 1,-1-1 0,-2 6-1,4 7 0,3 5-2,8 9-6,-4-3-12,9 0-4,1-3-10,7 5-39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4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0 165,'0'12'29,"0"-12"-7,-6 21-14,-2-14-4,-1 8 1,2 1-3,-2-5-2,5 1 0,1-7-1,3 6-5,0-11-13,0 0-4,6 0-13,4-7-33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4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10 180,'-14'-12'25,"14"12"-4,-13 0-20,13 0-5,0 0-16,-2 4-5,2-4-12,13 3-37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5.7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16 134 145,'0'0'36,"-2"-5"-12,2 5-16,2-7-2,8 6 0,-10 1-3,8-12-1,1 5 0,2-4-1,-4-1 0,3 2 1,-4-1-2,4-3 1,-8 2-1,4-3 0,-2 6 1,-2 1-2,-2 8 1,0 0 0,0 0 0,0 0 0,-2 17 0,1 2 0,-2 1 0,-1 3-1,1 0 1,3 4 0,0 0 0,0 1-1,0-8 1,1 2 0,-1-6 0,0 1 1,0-5-1,-1-3 0,1-9 0,-13 7 1,5-4-1,-1-3 0,-4 0 0,2 0 1,4-6-1,-4 2 0,5-3 1,6 7-1,-10-6 0,10 6 0,0 0-1,3-7 1,5 9 0,-1 1 0,6-3 0,1 1 1,2-1-1,1 4 0,3-3 0,-4-1 0,-1-5-1,-1-3-2,2 9-3,-12-8-9,8 2-9,-4 0-8,-2-6-32,-2-5-30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26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46 92,'-6'-13'58,"6"13"-26,-2-16-19,2 16-5,0-7-2,0 7 0,1-10-3,-1 10 1,10-2-2,-4 2 0,-6 0-1,14 0 0,-1 5 0,1 2 0,0 2-1,0 1 0,2 0 1,-2 3 0,-1-1-1,-3 5 0,-2-9 1,-2 7-1,-2-1 0,-4-3 0,0 3 0,-4-3 1,-2 2-2,2-2 2,-6 2-1,6-3 0,-3 0 0,2 2 0,5-1 0,-2 1 0,2-1 0,0 1 0,0-4 0,0 4 0,1-1 0,0-1 0,-1 2 0,0 0 0,0-3 0,2 1 0,-2 1 0,0-2 0,0-1 0,0 2 0,0-2 1,3 0-2,-3 3 1,4 1 0,0-1 0,-1 2 0,0-4 1,4 4-1,-4 5-1,0-2 2,2 7-1,0-3 0,-1-1 0,2 4 1,-2 3-1,-1-1 0,-3-6 1,0 5 0,0-6-1,-3 1 1,-9 3-2,-2-8-1,0 6-7,-9-6-9,-1 2-7,-7-8-11,-6-2-40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20.69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 7 45,'-11'-5'49,"11"5"-14,0 0-12,-9-2-7,9 2-6,0 0-2,0 0-2,0 0 0,0 0-2,0 0 0,8 7-1,3-7 0,5 1 0,1-1-1,5 0-1,5 0 1,-1 0 0,2 0-1,1 0 0,-2-1-1,0 1 1,-7-2 0,1 0-1,-7 1 0,-1 0 0,-6 0 0,-7 1 0,8 0-1,-8 0 0,0 0-3,0 0-4,0 0-12,-2 0-6,2 0-19,-12 0-33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42.1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20 40,'0'0'34,"0"0"-6,7-6-2,-7 6-9,0 0-4,9-10-2,-9 10-4,0 0-1,4-4 0,-4 4-2,0 0 0,0 0-1,0 0 0,0 0 0,0 0-1,0 0-1,-4 1 1,4-1 0,-12 7-1,8-3 1,-6 1-1,0 1 0,3 3 0,-6 0 0,3 0 0,-3 2 1,-1 1-2,6-1 1,-5 0-1,0 2 0,3-3 0,3 0 1,-3-2-1,6-1 0,2 0 0,2-7 0,-1 10 0,1-10 1,0 8-1,0-8 0,9 7 1,0-3-1,4-1 0,0 1 1,1 1-1,2-1 1,1 0-1,-3-2 0,2 0 1,-2 1-1,-1-1 0,-6 0 0,1 0 0,-8-2 1,7 2-1,-7-2-1,0 0 0,0 0-1,0 0-1,0 0-7,0 0-9,0 0-6,-4 4-16,4-4-32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20.99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28-1 144,'0'0'32,"0"0"-12,-10 0-14,10 7-1,-5 0 0,5 8-1,-6-1-1,3 7 0,0-1-2,3 3 1,0 1-1,0 2 0,0-1-1,2-4 1,1 1-1,1-3-1,-1 2 0,-3-10-2,5 5-13,-2-6-6,-3-10-10,6 10-29,-6-10-28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24.5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18 20,'4'-8'35,"-4"8"-2,0 0-5,5-9-7,-5 9-5,0 0-2,0 0-5,0 0-1,0 0-3,0 0-1,0 0-1,0 0 0,0 0-1,0 0 0,-3 5 0,3 3-1,3 3 1,0 2 0,3 1-1,-4 3 1,4 4-1,-3 3 0,2 1 0,-4-1-1,3 0 1,-2-2 0,1 0-1,-2-3 1,2-3-1,-1 0 0,-1-7 0,-1 0 1,0-9-1,7 9 0,-7-9 0,10-4 0,-10 4 2,12-18-2,-2 6 0,0-3 0,1-6 0,2 2 0,-3-2 0,1 3 1,1 0-2,-2 4 2,-3 5-2,-7 9 1,11 0 0,-7 11 1,-3 6-1,1 3 0,-1 3 0,1-3 1,2-2-1,3-2 1,1-5-1,0-4 1,3-6-1,0-1 0,4-12 1,-2-1-1,3-7 1,-2-4-1,2-3 1,-1 1-1,-1-7 0,-3 3 0,-3 0 1,-2 5-1,0 3-1,-6 8 0,0 6 0,0 8-2,-7 0-4,7 12-11,-3 3-6,1 5-16,-1-1-33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25.60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42 25 48,'0'0'54,"-5"-7"-24,5 7-12,-5-7-7,5 7-3,0 0-2,-5-11-3,5 11 0,0 0-1,-11 0 0,11 0 1,-7 5-1,7-5 0,-6 11 0,6-11 1,0 15-1,0-6-1,2-4 1,-2-5-1,11 13 0,0-10 0,-6-2-1,4-1 1,-3 0-1,3-5 1,-9 5-1,11-13 0,-9 7 0,-2-2 1,0 8-1,0-12 0,0 12 0,-13-4 0,1 4 0,2 0 0,3 2 0,-5 5 0,5 0 0,1 2 1,4-3 0,2-6-1,2 10 1,5-6-1,2-4 1,1 0 0,3-4-1,-6-3 0,3 1 1,-4 1 0,-1-3-1,-1 0 0,-4 2 0,0 6 0,-4-12 1,4 12-1,-12-3 0,3 3 0,2 3 0,-2 2 0,4 2 0,0-1 0,1 2 0,4-8 0,0 8 1,0-8-1,6 0 0,-6 0 0,13-4 1,-13 4-1,10-12 0,-10 12 0,0 0 0,6-7 0,-6 7 0,0 0-1,-6 1-2,6 5-8,0-6-10,-5 8-9,5-8-26,0 0-27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39.73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54 33 38,'0'0'43,"0"0"-6,0 0-11,0 0-9,-8-9-6,8 9-2,0 0-3,0 0 0,0 0-2,0 0 0,6-3-1,4 2-1,2-2 0,1-1 1,2-1-1,3 4-1,4-2 1,2 2-2,0 0 1,-1 1 0,2 0-1,-3 5 1,-5-1-1,1 3 1,-7-2-1,-3-2 2,-8-3-2,3 15 1,-6-8-1,-7 2 1,-5 4-1,-1-1 0,-3 3 1,-7 5-1,-2-1 0,-1 1 0,0 3 0,0-3 0,3 2 0,0-3 0,6-1 0,1-3 0,6 0 0,5-4 0,7 1 0,1-3 0,0-9 1,6 13-1,4-9 0,4-2 1,1-1-1,2 0 1,2-1-1,2 0 1,-1 0-1,3 0 0,-2 0 1,-3-1-1,3 1 0,-5-1 0,1 1 0,-5-2 1,-1 1-2,0 0 1,-3 1-1,-8 0-1,10-1 0,-10 1-4,9-4-7,-9 4-11,0 0-8,-1-9-30,1 9-21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40.0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 7 102,'-13'0'51,"13"0"-23,-10 0-15,10 0-7,0 0-1,9-2-1,5 2-1,1-2 0,5 1-1,5 0-1,-2 1 0,5 0 0,-1 0-1,1 0-1,-6-2-5,3 2-13,-8 0-6,-3 0-16,-2 0-37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37.34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48 23 128,'-7'-4'32,"7"4"-12,0 0-8,0 0-2,0 0-4,6-3-1,-6 3 0,0 0-1,6-5-1,-6 5 0,10-3-1,-3 3 0,1 0 0,5 0 0,1 0-2,2 0 1,-1 0 0,5 0 0,0 0 0,-3 0-1,-1 0 1,1 0-1,-6 1 0,1 0 1,-12-1-1,8 7 0,-8-7 1,-1 12-1,-5-4 0,-5 3 1,1 0-1,-4 5 1,-2 3-1,0-2 0,-2 3 0,-1 1 1,-2 1-1,1 3 0,-3 2 0,4-4-1,-1 2 1,4 1 0,5-8 0,-1 5 0,10-8 0,2-2 0,1-7 0,6-1 0,7-3 1,3 1-1,3-3 1,0-3 0,4 0-1,-1-1 0,-2-4 1,2 4-1,-2-1 0,-7-1 0,2 4 0,-3-2 0,-6 0 0,-7 4 0,9 0-2,-9 0 1,0 0-2,0 0-1,-2 4-7,-9-5-9,11 1-5,-12-8-13,5 6-35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37.6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25 8 172,'-10'-2'25,"3"2"-4,-1-4-16,8 4-1,0 0-1,0 0 1,11 4-2,3-3 0,5 2-1,2 0 1,2 1 0,1-3-1,-1 0 0,-2-1-1,2-4-1,-5 3-2,3 1-12,-11 0-6,3-3-6,-4-3-17,-2 1-47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38.97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169 27 88,'7'-3'56,"0"-1"-25,6 4-16,-10-7-3,4 6-4,-7 1-2,7-7 0,-7 7-2,0 0-1,-7-6 0,0 6-1,-5 0 0,0 3-1,-2 0 0,-4 4 0,0 2 0,1-3 0,-3 2 0,4 0-1,-1 3 1,3-3-1,1 3 0,2-1 0,3 0 1,5 4-1,-2-2 0,5 4 0,0-4 0,6 2 1,0-1-1,4-2 0,0-1 0,2-3 0,3 1 0,0-2 1,1 1-1,2-1 0,1-6 0,-1 1 0,2 1-1,-3-2 0,-1 0 0,-2-2-2,5 2-3,-14-8-11,5 8-6,-10 0-5,7-5-24,-7 5-37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39.23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 22 177,'0'0'24,"-9"3"-3,9-3-15,5 0-2,5 3 0,3-3-2,3 0 0,2-6-1,2 2 0,3 1-1,-2 3-1,3 0-1,-5-8-6,5 8-13,-7-1-2,0 0-12,-2-4-32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40.40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205 36 118,'0'0'42,"1"-12"-21,-1 12-9,0-7-2,0 7-3,0 0-1,0-8-2,0 8 1,0 0-2,-10-5-1,10 5 0,-10-3 0,10 3 0,-14 0-1,8-1 0,-2 1 0,-2 0 0,1 0 0,-2 3-1,4 1 1,-3 2-1,1 0 0,-1 4 1,5 5-1,-2-1 0,4 0 0,3 3 0,0 3 0,0-3 1,0 3-1,4-5 0,-1-3 1,3 2-1,-2-1 0,-3-2 0,2 0 0,-2-3 0,-1-8 1,0 11-1,0-11 0,-9 8 0,-1-3 0,-2 1 0,2-1 0,-3-1 0,-1 0 0,4-1 0,0 1-1,3 0 1,7-4 0,-3 7-1,3-7 1,8 14 1,1-8-1,3 3 0,-4-4 0,4 4 1,-2-3-1,-3 2 0,0 5 0,-3-1 0,-2 7-1,-2-2 2,0 1-1,-3 4 0,-4 3 0,1-1 0,2-5 0,-2 2 0,5-5-1,-1-1 1,2 3 0,4-4 1,5-5-1,-1-1 0,4-1 0,1-3 0,1 0 0,0-3 0,0-1-1,0 0-2,3 5-6,-7-8-9,3-2-5,-3-3-8,0-1-28,1-3-35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42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11-2 114,'-8'0'42,"8"0"-17,0 0-14,0 0-4,0 0-1,-3 5-3,3-5 1,10 6-1,4-2-1,-1-1 0,2 3 1,1-2-1,1 1-1,0-2 0,-1 1 0,-2-2 0,0 2-1,-4-1 0,-3-1 1,-7-2-2,10 1 0,-10-1-1,0 0-8,0 0-9,0 0-6,0 0-15,4-4-34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40.92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60 36 169,'-10'-3'27,"10"3"-7,-15 1-13,11 11-2,0-6-1,4 15-2,0-7 0,0 4 0,6-5-1,4 1 1,1-3 0,3 2-1,-1 1-1,4-8 1,-1-6-1,-1-1 1,1-4-1,-2-3 0,-1-4 1,-6-6-2,0-2 2,-7-2-1,0 7 0,-8-5 1,-2 2-1,-6 3 1,-4 2-1,0 5 1,-3 7-1,2 1 1,0 1-1,2 11 0,5 2 0,3 5-3,9 2-1,1-3-8,11 0-10,3-1-2,8-1-12,5-8-38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41.34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46-1 163,'0'0'28,"-9"0"-6,9 0-11,0 0-6,-3 11 0,0 0-2,-1-1-1,1 6-1,0-3 0,1 0 0,-6 5-1,4-5 0,4-13-1,-8 14 0,8-14-3,0 8-9,0-8-8,5-6-5,-2-5-16,6-5-35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41.5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 26 170,'-3'-9'27,"-3"0"-6,6 9-11,-10-9-6,10 9-2,0 0-1,-7 0-2,7 0-3,-3 7-11,3 0-6,0-7-6,2 18-21,2-11-38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42.23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11 124 141,'0'0'36,"0"0"-12,3-6-9,-3 6-7,3-12-3,-3 12 0,8-14-1,-3 7-2,-1-2 0,2-4 0,-1 5-2,1-6 1,1 6 0,-1-1 0,2-2-1,-8 11 1,6-12-1,-6 12 1,0 0-1,0 0 0,1 11 0,-1 1 0,-1 5 0,0-1 0,-1 5-1,1 1 1,1 1 0,0-1 0,0-3 0,0 1 0,1-8 0,-1 4 0,0-6 0,0-1-1,0-9 1,-10 10 0,3-10 0,-4 3 0,-1-3 0,5 1 1,-4-1-1,2 0 0,9 0 0,-8 0 0,8 3-1,0-3 1,0 0 0,6 0 0,-6 0 0,12 0 0,-2 0 0,5 1 1,-4-1-1,5 0 0,-2 0 0,4 2 1,-1 1-2,0-3 2,6 0-2,-7-2-2,1 2-2,-6-6-8,5 5-8,-8-10-5,4 5-16,-4-5-39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5:43.68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81 39 13,'0'0'56,"0"0"-2,-9-8-29,9 8-7,0 0-4,0 0-2,0-13-4,0 13-1,0 0-1,10-7-1,-10 7 0,4-8-2,-4 8 0,8-3 0,-8 3-1,9 0 0,-9 0-1,13 3 1,-3 5-1,-3-2 0,2 4-1,1-1 1,-2 3 0,2 0 0,-4-2 0,2 2-1,-5-1 1,2 3 0,0-4-1,-3 3 0,-2-2 1,0 4-1,0-4 0,-2 3 1,-6-1-1,3-2 0,-2 2 0,3-2 1,1-2-1,-1 1 0,0-3 0,4 1 0,0-1 0,0-7-1,1 12 1,-1-12 0,10 13 0,-10-13-1,13 10 1,-6-8 0,0 6 0,-1-5 0,-6-3 0,10 9 0,-10-9 0,1 8 0,-1-1 0,0 1 1,0-8-1,-4 12 0,-2-5 0,3-1 0,2 2-1,-2 3 2,3-11-1,0 12 0,0-3 0,0 2 0,3 4 0,1-1 0,2 4 0,-2 0 0,3 4 0,-1 5 0,-5-4 0,2-1 1,-3-2-1,-1-2-1,-4-2 2,-7-3-1,-4-1 0,-1-3 0,-7 0-2,-5-1-2,4 1-7,-8-4-8,5-5-5,1 0-11,10-10-32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00.19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52 6 62,'-11'0'42,"11"0"-12,0 0-9,-9 0-8,9 0-3,0 0-2,0 0-1,0 0-2,0 0 0,-8 0-2,8 0 0,0 0 0,0 0-2,-12 0 1,12 0-1,0 0 0,-7 0 0,7 0-1,0 0 1,-7 0-1,7 0 1,0 0-1,0 0 0,0 0 0,0 0 0,0 0 2,0 0-4,0 0 2,0 0 0,0 0 0,0 0 2,0 0-2,0 0 0,0 0 0,0 0 0,0 0 0,0 0 0,0 0 0,0 0 0,0 0 0,0 0 0,0 0 0,0 0 0,0 0 0,0 0 0,0 0 0,0 0 1,0 0-1,0 0 0,0 0 0,0 0 0,0 0 0,0 0 0,6 0 0,-6 0 0,8 0 0,-8 0 0,12-2 1,-4 1-1,1-2 0,4 3 1,-2 0-1,6 0 1,0 0-1,-1 2 1,2-1-1,-1 1 1,-1-1 0,2 1-1,-6-1 1,-1-1-1,-2 1 1,-2-1 0,-7 0-1,7 2 1,-7-2-1,0 0 1,-2 8-1,2-8 1,-12 13-1,2-5 1,-2 4-1,-1 0 0,-4 2 1,0 1-1,-1 1 0,-5 2-1,3 0 1,3-1 0,0-1 0,3-2 0,1-4 0,3 3 0,5-4 0,0-1 0,2 2 0,2-3 0,1 1 0,0-8 0,1 12 0,-1-12 1,8 8-1,-8-8 0,7 8 0,-7-8 0,10 7 0,-10-7 1,14 7-1,-3-4 0,1-2 0,2 2 1,1-3 0,5 0-1,-1 0 0,-1-2 1,2 0-1,-3-1 0,-1 0 0,1 2 0,-6-2 0,0 0 0,-3-1 0,-8 4-1,10-2-1,-10 2 0,7 0-2,-7-7-5,0 7-9,0 0-6,1-7-11,-1 7-30,-8-13-16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00.5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27 13 135,'0'0'36,"-11"-6"-12,4 2-16,7 4-3,0 0 0,0 0-1,-9-3-1,9 3 0,0 0-1,0 0 0,9 0-1,-2 0 0,4 0 0,3 0 0,0 0 0,5 0 0,1 1-1,-3-1-1,6 6-4,-9-4-13,4 0-4,-2-2-9,-2 0-31,2-4-29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04.44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136 11 25,'0'0'35,"0"0"-5,0 0 1,0 0-12,9-3-4,-9 3-4,0 0-2,0 0-3,0 0 0,0-8-1,0 8-1,0 0 0,0 0 0,0 0-1,0 0 0,0 0 0,0 0-1,0 0 0,0 0-1,0 0 1,0 0 0,0 0-1,0 0 0,-7 6 0,7-6 0,-14 10 0,5-3-1,-1 3 1,-3-1 0,1 1-1,0 0 1,-1 0-1,1 1 1,0-4 0,2 3-1,5-5 0,5-5 0,-12 10 0,12-10 0,-3 8 0,3-8 1,0 0-1,6 8 0,-6-8 1,14 9 0,-7-6-1,8 2 1,-3-1 0,1 1-1,0 2 0,4-2 1,-3 1-1,-2-1 0,0-3 0,1 1 0,-4-1 0,-2 1 0,-7-3 0,13 1 0,-13-1-2,0 0-1,9 6-2,-9-6-10,0 0-6,0 0-7,0 0-22,0 0-34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04.94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67,'0'0'62,"0"0"-25,0 0-22,5 0-2,-5 0-5,12 0 0,-12 0-3,10 0-1,-10 0 0,12 3-1,-12-3-1,10 6-1,-10-6 2,15 2-2,-15-2 0,14 5 0,-6-3 0,4 3-1,-4-1 1,6 1-1,-1 0 0,-3-2-2,3 5-1,-13-8-12,14 11-6,-14-11-6,9 6-19,-9-6-42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06.4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 24 102,'-3'-9'43,"3"9"-19,-4-6-9,4 6-4,0 0-3,0-8-1,0 8-3,0 0 0,0 0-2,0 0 2,0 8-2,6 3-1,-2 3 1,5 0-1,-1 3 1,5 3 0,0 1-1,4-2 0,0 1 0,0-2 0,3 1-1,-3-2 1,-2-1-1,-2-1 1,0-3-1,-4 0 0,-4-4 0,-1 1 0,-1-2 0,-3-7-2,3 10 0,-3-10-5,0 0-12,0 0-4,-3-5-8,0-4-29,2-1-28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6:43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18 175 43,'0'0'53,"0"0"-21,0 0-10,0 0-8,0 0-4,0 0-3,-4 2 0,4-2-1,0 0-2,0 0 0,0 0 0,0 0-1,0 0 0,4 0-1,-4 0 0,9-6 0,-9 6-1,10-12 0,0 3 1,-3-3-1,1 0-1,2-2 1,-4-3 0,4 2-1,-7-2 1,1 1 0,0 1 0,1 2 0,-4 2 0,0 3 1,-1 8-1,0 0-1,0 0 1,0 0-2,-2 8 2,-5 3-1,4 6 0,0 3 0,3 3 0,-2 2 0,1 2 0,1 4 1,0-2-1,0 2 0,0-3 0,0-3 0,0 0 1,0-5-1,-3 0 0,0-7 0,1-1 0,-1-3 0,1-1 0,-5-1 0,7-7 0,-6 8 0,6-8 0,-11 3 0,11-3 1,-13 1-1,8-1 0,5 0 0,-15-3 0,15 3 0,-11-5 0,11 5 0,-7-4 0,7 4 0,0 0 0,0 0 0,0 0 0,0 0 0,0 0 0,0 0 0,0 0 0,7-7 0,4 6 0,2 1 0,3-1 0,-1-1 0,3 2 0,1-3 0,3 1 0,-4 0 0,1-1 0,-2 0-1,-2 3-4,-10-7-9,6 6-6,-11 1-7,4-8-19,-4 8-40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06.79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249 13 166,'-3'-6'26,"3"6"-6,-9-6-14,9 6-1,-8 8-1,-2 3-1,0 4 0,-1 6-1,-2 1 0,-4 3 0,1 3-1,-2 0 0,1 1 0,-2-3 0,-1 0-1,2-2 1,2-1-1,2-3-1,1-4 0,6-1 0,-1-6-2,6 1-6,2-10-11,0 0-3,0 0-12,0-8-31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1.53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6 60,'0'0'44,"0"0"-10,0 0-13,0-7-6,0 7-5,0 0-1,0 0-2,0 0-2,0 0 0,0 0-2,0 0 0,0 0 0,0 5 0,0-5-1,0 13-1,-2 0 0,1 2 1,-1 2-1,1 5 0,0 0 0,-2 1 0,1 1-1,-1 0 0,2-1 0,-2-3 1,-1-2-1,0-3 0,-1-3 0,1-3 0,0-3 0,4-6 0,-4 7 0,4-7-1,0 0 1,0 0-2,0 0-1,0-5-5,7 1-11,-3-4-4,-4 8-12,13-16-31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2.3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 73 69,'-3'-9'57,"3"9"-26,0-9-14,-3 1-6,3 8-2,0-9-3,0 9-1,6-9-1,-6 9-1,8-9 0,-1 5-2,1 1 1,2-1-1,-2 1 2,3 1-2,-1-1 0,2 2 0,-2 1 0,-2 1 0,1 3 0,-4 2 0,2 0 0,-5 6 0,-1-2 0,-1 5 0,0-1-1,-1 4 0,-3-1 1,-2 1-1,0 2 0,-1-1 0,2 0 1,-3-2-1,-2-2 0,3 0 1,-3 0-1,2-3 0,1-3 0,0 0 0,2-2 0,5-7 0,-11 9 0,11-9 0,0 0 0,-10 6 0,10-6 0,0 0 0,0 0 0,0 0 1,0 0-1,-6 0 0,6 0 0,0 0 0,0 0 0,3-7 0,-3 7 0,13-7 0,-4 3 0,1 0 0,-1 2 0,1 1 0,3 0 0,-3 1 0,2 0 0,-1 4 1,0 2-1,-1-2 0,0 2 0,3 0-1,-2 0 0,-1-4-6,6 1-10,-3-2-4,1-1-7,-1-4-25,1-5-37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4.66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37 14 33,'0'0'61,"-10"-1"-18,10 1-19,-8-3-8,8 3-5,-9-4-2,9 4-1,0 0-4,-10-3 0,10 3 0,0 0-2,7-1 1,-1 1-1,5 0-1,2 0 1,5 0-1,1-1 0,2 1 0,2 0 1,0 0-1,-3 0 0,1 1-1,-7 0 1,-3 1-1,-2-2 1,-9 0 0,10 5-1,-10-5 0,0 0 1,-2 10-1,-6-2 1,2 3-1,-7 2 1,1 4-1,-4 1 1,0 2-1,-2-1 1,0 2-1,0-1 1,3-1-1,2 0 0,2-3 0,4-1 0,4 0 0,-3-2 0,6-1 0,0-1 0,6 0 1,-2-2-1,6-2 0,-2 0 0,4-4 0,2-2 1,2-1-1,-1 0 0,2 1 1,-1-1-1,2-1 0,-8-1 0,3 0 0,-1-1-2,-7 3 1,4-2-3,-6-7-2,-3 9-11,2-6-4,-2 6-7,-4-12-20,-2 5-33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4.92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26 176,'0'0'23,"-7"-10"-3,7 10-14,1-7-3,6 4 1,4-1-2,5 4 0,1-2-1,4 2 0,-2 0 0,2 0-1,0 1 0,-2 0-2,4 2 0,-9-3-4,1 1-13,0-1-3,-3 0-9,-6 0-26,4-4-30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5.57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123 5 106,'0'0'49,"9"-3"-22,-2 3-13,-7 0-4,8-2-3,-8 2-1,0 0 0,0 0-3,0 0 0,0 0 0,0 0-1,0 0 0,-1 6-1,-9-2 0,4 2 0,-5 0 0,-2 0 0,0 0-1,-1 3 0,0-3 1,-1 2-1,2 2 0,4-2 0,-4-2 0,6 0 0,2 2 0,5-8 0,-2 8 1,2-8-1,5 10 0,-5-10 0,15 7 1,-3-3-1,2 2 0,2-2 1,1 3-1,0-3 0,3 3 0,-3 0 0,-1-1 0,-1-2 0,-1 0 0,-1 0-2,-6 1 0,-7-5-1,12 9-3,-12-9-9,0 0-6,0 0-5,-5 7-18,-7-7-34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5.83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-1-1 171,'-4'0'25,"4"0"-8,0 0-10,0 0 0,0 0-3,2 3-1,13 0-1,0-1 0,4 4 0,3-2-1,-2 4 0,6-2-1,-5 1-1,2 1-2,-6-2-11,3 0-7,-2-4-4,-8-2-16,6-1-41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7.5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16 83,'-5'-7'57,"5"7"-24,0 0-18,-2-8-4,2 8-2,0 0-3,1 6-2,-1-6 0,14 15-2,-8-2 0,7 2 0,2 2 0,1 5 0,1 0-1,3 1 1,-3 2-1,0-1-1,-3-1 1,0-2-1,-2-2 1,-4-1-1,1-1 1,2-1-1,-8-4 0,1 0 0,3-2 0,-5-3-2,1 2-1,-3-9-4,0 0-12,0 0-3,1-5-9,-1-6-26,0 1-28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7.8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276 24 156,'-3'-10'28,"3"3"-6,-3 0-13,3 7-4,0 0 0,0 0-1,-11 9-1,2 3 0,1 1-2,-5 6 1,-3 3 0,-5 2-1,-2 5 0,-2 0-1,-2 0 1,0-2-1,3-1 0,-2-3 0,9-2-1,3-7 0,5-2-2,9-12-5,0 9-11,9-10-4,5-3-7,2-5-30,4-2-28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8.24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 13 175,'-4'-10'25,"4"10"-5,-9-3-13,4 3-2,5 0-1,-10 13-1,8 3-1,1 0 0,1 6-1,0 2 0,3 4 1,0 0-2,4-1 1,-6-2 0,0-3-1,-1-3 0,0-2-1,0-4 1,-1-4-3,1-3-1,-7-6-7,7 0-9,0 0-4,-3-8-10,3-6-30,7 2-24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3:37:01.7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8.68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21 177,'0'0'23,"0"0"-3,0 0-13,7-10-2,5 9-2,-1-4-1,7 4 0,-1-1 0,6 1-1,-2 1 0,4 0 0,-5 0 0,1 3-1,-7-1 1,0 4-1,-8 1 1,-3 4-1,-3 2 1,-6 5-1,-4 4 0,2 2 1,-11 1-1,2 3 0,0 0 0,1-2 0,-1-1 0,5-4 1,-1-4-1,3-3-1,4-1 0,3-5-1,3-8-1,-1 9-1,1-9-8,3 2-9,-3-2-3,5-7-10,-5 7-31,8-15-18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36:18.90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 38 179,'-13'-11'23,"13"11"-2,-9-5-14,9 5-2,8-3-2,-3 3 0,5 0-2,4 0 1,3 0-1,3 1-1,4-1 1,2 2-2,-3 1-1,1-3-7,3 0-12,-6-1-2,2-4-8,-7-2-32,-1-5-33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2.50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314 0 30,'7'0'51,"-7"0"-13,9-1-15,-9 1-6,8 0-4,-8 0-4,8 0-1,-8 0-2,0 0-1,0 0 0,0 0-2,0 0 0,-2 4 0,2-4-1,-14 3 0,5 2 0,-6-4 0,4 3-1,-9-1 1,4 1-1,-6 1 0,-2 1 0,1-2 0,-3 1 0,-1 3 1,2-1-1,1-1-1,1 1 1,5 1 0,1-1-1,5-1 0,1 0 1,11-6-1,-7 13 0,7-13 0,0 13 0,4-6 1,5-1-1,2 1 0,1-1 1,2 4-1,3-4 1,-1 4-1,1-1 0,0-2 1,0 5 0,-4-1-1,3 0 1,-6-1-1,-2 1 0,-2 3 1,-3-4-1,-3 1 0,0 1 1,-9 1-1,3 0 0,-5-2 1,2 3-1,-3-2 0,0 1 0,-1 0 1,-2-1-1,8 1 0,-4-3 0,3 0 0,-1 1 0,5-2 0,-4-1 0,6 2 0,1-4 0,1 0-1,0-6 1,1 11 0,-1-11 0,2 9 0,-2-9 0,8 7 0,-8-7 1,0 0-1,6 9 0,-6-9 0,12 5 1,-6-3-1,9-2 0,0 2 1,4-2-1,2 0 1,2 0-1,3-4 0,0 4 1,0-2-1,0-1 1,-5 2-1,3 1 1,-5-1-1,-4 1 0,-4 0 0,-4-1 0,-7 1 0,8-1 0,-8 1 1,0 0-2,0 0 1,0 0-1,0 0-1,1-6-3,-1 6-7,0 0-9,0 0-3,5-13-11,-5 5-32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3.78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75 4 40,'0'0'45,"0"0"-9,0 0-16,0 0-6,0 0-6,0 0-1,0 0-1,0 0-1,0 0-1,0 0-1,0 0 1,0 0 0,0 0-1,0 0 0,-6-4 1,6 4-2,0 0 1,0 0 0,0 0-1,0 0 0,0 5 0,0-5 0,0 13 0,1-7-1,2 2 1,2 1-1,-4 1 1,4 2 0,-2-1-1,0 1 0,-3-1 0,0-1 0,0 1 0,-5 3-1,-1-4 1,-3 1-1,2-1 0,-4-3-2,2 4-5,-3-2-11,2-4-3,1-4-6,9-1-22,-12-1-35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4.9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123-1 118,'0'0'39,"6"0"-19,-6 0-7,0 0-4,0 0-2,0 10-2,0-10-1,0 14-2,0-4 0,0 5 2,0-2-2,5 3-1,-2 1 1,0-1-1,0 2 1,3 1 0,-4-1-1,4-1 0,-5-2 1,1 5-1,-1-3 0,-1 2 0,0 1 1,0-2-2,-3 2 1,-4-3 0,1 3-1,0-3 0,-5-1 0,2 0 0,0-7 0,-2 3 1,0-3-1,4 0 0,1-6 0,-4 0 0,10-3-1,-13 0 0,7 0-2,-5-10-5,6 3-12,-5-9-1,2 0-8,0-5-21,4-3-34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5.23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17 175,'12'-11'23,"-12"11"-4,8-6-14,-8 6-1,6 0-2,-6 0-1,0 11 0,0-11-2,-5 12-1,-1-10-10,6-2-6,-9 8-5,9-8-14,0 0-31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6.94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372 0 119,'0'0'37,"0"0"-18,0 0-6,0 0-5,-5 0-1,-3 0-3,8 0 0,-15 5-1,6-2 0,-2 0-1,-2 0 1,-4 3-2,-1-2 0,-2 0 0,-3 2 0,-3 0 0,-3 5 0,-2-4 0,7 1 0,-5 4 0,5 0 0,4 2-1,0-2 1,6 1-1,4 0 0,8 0 0,2 0 1,0-2-1,6-1 1,5 0-1,0 1 1,4 2 0,0-3 0,5 1-1,-2 1 1,1-1 0,-1 0 0,-1 2 0,-2 0-1,-1-1 1,-5 0-1,-3 3 1,-5-3-1,-1 2 1,-7 1-1,-6 1 0,1-2 0,-8 4 0,2-1 0,-5 0 1,0 0-1,2 0 0,1-1 0,5-4 0,3-2 0,3 0 0,9-10 0,-6 13 0,6-13 0,0 0 0,6 7 0,-6-7 0,15 3 0,-7-3 0,1 0 0,6 0 0,-1 0 0,2 0 1,4-2-1,0-2 0,3 1 0,1 1 1,-1 0-1,0 0 0,1 0 0,-4 1 1,-1 0-1,-3 1 0,-2 0-1,0 0 0,-2 0-1,0 0-2,-4 0-6,7 0-10,-4 0-2,5 0-8,0-5-27,4 2-30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7.73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35 3 128,'0'0'35,"0"0"-12,8-3-12,-8 3-2,4 0-3,-4 0-2,6 5 0,-3 2 0,-3-7-2,0 15 0,0-5-1,-4 0-1,-1 1 0,2-1 0,-3 0 0,-2-3-2,5 2-3,-9-7-13,12-2-2,-10 0-8,10 0-22,-5-6-23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38.24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71 0 169,'0'0'23,"0"0"-4,0 0-13,7 11 0,-7-1-2,3 6-1,2 0 1,2 1-2,-4 2 0,7 0 0,-4 1 0,4-2-1,-5 3 1,1-1-1,0-1 0,-3 3 0,-3-1 0,2 1-1,-2-1 1,0 2-1,-2-3 0,1 0 1,-5 1-1,0-1 0,2-1 0,-3-2 0,-1-3 0,-2 0 0,0-5 0,-2-1 0,-2-6-1,4-2 1,-1-3-3,-3-10 0,4 4-7,1-13-10,1 2-2,6-9-7,2 0-20,0-2-35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45.2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5 81,'0'0'40,"0"0"-17,0 0-10,0 0-6,0 0-1,3-7 0,-3 7-1,0 0-1,0 0-1,0 0 0,0 0-1,0 5 0,0-5-1,0 0 0,-1 8-1,1-8 1,0 0 0,0 0 0,0 0 0,0 0 1,0 0 0,0 0-1,0 0 1,4-3 0,-4 3-1,0 0 1,0 0-1,0-7 0,0 7 0,0 0 0,0 0-1,0 0 1,0 0 0,0 0-1,0 0 0,-3 7-1,3-7-11,0 0-6,-8 8-6,8-8-16,0 0-27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0.9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94,'0'0'38,"0"0"-13,0 0-9,0 0-6,0 0-2,4 1-2,-4-1 0,10 8-2,-1 0 0,1-3-1,1 6 0,0 0-1,2 4 1,1 0-2,0 4 1,-1 0-1,0-1 0,0 3 0,-3-3 0,-2 2-1,4-2 1,-5-2-1,3 0 0,0 0 1,-5-4-1,4 0 0,-5-3 1,2-1-1,-1-1 0,-5-7 0,6 4 0,-6-4-2,0 0 0,10 0-3,-10-3-12,0 3-5,0-16-10,0 8-28,0-6-22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48.7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94-1 20,'0'0'28,"0"0"0,0 0 6,0 0-9,0 0-4,0 0-7,0 0-2,0 0-2,8-1-3,-8 1-1,0 0-2,0 0-1,0 0 1,0 0-2,8 7 2,-8-7-2,3 11 0,-3-2-1,3 3 1,-2 2 0,4-1-1,-4 3 1,1 2-2,3-2 2,-4 3-2,2 0 1,-3-3 0,0 1 0,0-1 0,-1-3 0,-2 1 0,-2-2 0,-1 0-1,-3-3 1,3 0-1,-4-1 0,1 1 0,0-3 0,-1-3 0,-3-3 0,1 0 0,1-1-1,1-7 0,4 1-1,-3-6-1,7 4-6,-1-8-11,3 2-2,5-2-8,2-3-30,1-1-21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49.1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 15 144,'0'0'30,"0"0"-12,0 0-7,-9-10-3,9 10-2,0 0-1,0 0-2,-6-5 0,6 5-2,0 0 1,0 0-1,0 0 0,0 0-1,0 0 0,0 0 0,0 0-1,0 0-1,0 6-1,0-6-6,4 6-9,-4-6-4,11 7-11,-5-3-29,5-3-16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49.5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0 156,'0'0'28,"2"7"-7,-2-7-11,0 0-2,6 0-4,3 0 0,-9 0-1,15 0-1,-9 0-1,5 0 0,-2 0 0,2 0 0,-2 0-1,-1 0 0,-1 0 0,1 1-1,-8-1 0,8 2-1,-8-2-1,0 0-3,3 8-8,-3-8-6,-5 5-5,-1-4-17,6-1-27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49.77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6 156,'0'7'27,"0"-7"-8,13 3-10,-6-3-3,5 0-3,1 0 0,3 0-2,-1 0-1,-4-1-2,4 1-6,-4 0-10,1 0-3,-5-4-12,2 0-24,2-3-18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0.04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 0 165,'0'0'25,"-12"3"-5,6-3-11,6 0-3,-3 7-2,3-7-1,0 13-1,1-5 0,4 2-1,-2 4-1,1-6 1,-1 5-1,2 0 0,-2 0-2,-3 1-4,0-3-12,0-2-2,0-9-8,-2 9-20,2-9-38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2.23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18 43,'0'0'47,"0"0"-8,1-8-16,-1 8-6,0 0-6,0 0-2,2-10-2,-2 10-2,0 0-1,0 0 0,0 0-1,0 3 0,0-3-2,0 15 1,0-6-1,0 3 0,0 1-1,0-1 2,0 2-2,0-1 1,0 0 0,1-1-1,-1-2 0,0 1 0,0-4-1,0-7 0,0 12-4,0-12-3,0 0-11,0 0-5,11-7-14,-8-1-28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2.52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3 138,'0'-6'33,"0"6"-10,0 0-12,0 0-4,-6 8-1,5-1-2,1 7-1,0-4-1,3 3 0,2 2-1,0-2 0,-1 0 0,2 0-1,-4 0-1,1-4-1,0 3-3,-3-3-14,0-2-1,0 0-9,0-7-25,0 7-28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4.12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136 0 100,'0'0'46,"0"0"-17,0 0-14,-3 0-6,3 0-3,-5 6-1,4 2-2,-4 0 1,5 1-2,0 3 2,3 2-2,0 1 0,0 4 0,2 1 0,1 3-1,-3 2 0,-1 1 0,-2-2 0,0 0-1,0-2 1,-3-1-1,-5-3 1,3-6 0,-1-1 0,-3-5-1,2-3 1,-3-1 0,-2-2-1,3-2 0,-5-4 0,1-3 0,-3 1 0,4-5-1,0 0-1,4-5 0,7-1-2,-2-7-8,7 1-7,4-4-4,7-2-11,5-3-29,1 2-18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4.33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49 24 149,'0'0'31,"-11"-6"-10,11 6-10,-9-4-3,9 4-2,-11-5-2,11 5-1,-9-4-1,9 4 0,0 0-1,-7-9-1,7 9-1,0 0 0,0 0-2,0 0-3,0 8-11,0-8-3,0 14-8,0-14-20,7 9-31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4.7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12-1 168,'-9'2'23,"9"-2"-6,-4 2-8,4-2-3,0 0-2,0 0-1,4 1 0,4 0-1,-2-1-1,6 0 0,0 0 0,-3 0-1,7 0 1,-3 0-1,0 0 0,-3-2-2,-1 2 0,-9 0-3,14 0-10,-14 0-5,0 0-5,0 0-16,-4 0-31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1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322 19 124,'3'-10'40,"-3"10"-16,0 0-13,0-8-5,0 8-1,-6 0-2,6 0 1,-14 8-2,3 3 1,-5 1-1,0 6 0,-6-1 0,0 6 0,-6 3 0,-1 3 0,1-2-1,-2-2 0,5 0-1,2-3 1,4-6-1,4-1 0,8-5-1,-2-4-1,9-6-1,-6 4-4,6-4-13,0 0-3,5-5-13,-4-6-33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4.98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 24 134,'0'0'36,"-5"11"-12,5-11-10,0 0-5,0 0-3,2 7-2,-2-7-2,6 4 0,-6-4-1,10 0 0,-10 0-1,13-2 0,-6 0-1,1-2-2,1 4-4,2-6-12,2 1-2,0-4-10,2 2-24,-5-4-23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5.2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56 0 151,'-4'2'29,"4"-2"-7,-17 10-13,12 0-2,-5-2-1,5 3-3,-3-1 0,5 4-1,2 1-1,-1-1 0,2-1-1,0 1-2,3 0-4,0-6-13,2 2-2,-5-10-7,0 0-26,11-3-30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6.47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 13 53,'-6'-7'47,"6"7"-10,0 0-15,0 0-8,0 0-3,-1-7-4,1 7-1,0 0-1,0 0-1,0 3-1,0-3 0,-2 11-2,-3-3 2,5 2-1,0 1-1,-1 1 2,1-1-2,0 1 0,0 2 0,0 0 0,0 0 0,0 0 0,0 0 0,0-4 0,0 0 0,0-3 0,0-7-2,1 7 0,-1-7-3,13-4-4,-10-5-11,7-2-4,0-3-12,0-3-27,1-3-17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16:56.71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15-1 112,'0'0'45,"-3"0"-18,3 0-12,-5 15-6,2-6-2,3 5-3,-3-2 0,3 3-3,-1-1 1,1 2-1,0-3-1,0 1 0,3-4-2,-3-2-5,4 2-10,-4-4-5,0-6-9,0 0-34,0 0-18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5.5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7 62,'0'0'56,"0"-7"-18,0 7-22,0 0-4,0 0-2,0 0-4,0 0-1,-9-4-2,9 4 0,-3 7 0,3 5-1,0 4-1,0 3-1,0 7 1,1 5 0,-1 3-1,-1 2 1,1 1-1,0-2 0,0-4 0,-3-2 0,1-7 0,-2-5 2,1-5-2,3-3 0,0-9 1,0 0-1,0 0 0,0 0 0,0 0 1,-4-11-1,4-2 1,-1-3-1,1-3 0,0 1 0,2-7 0,4 1 1,0 0-1,2-2 0,3 1 0,1 2 1,-1 1-1,3 2 0,-3 5 1,0 3-1,1 2 0,0 4 0,-2 1 0,1 5 0,1 0 0,1 6 1,2 1-1,-4 1 0,4 7 0,-5 3 0,1 1 0,-2 2 0,-2-1 0,-3 4 0,-2-2 0,0-2 1,-2-1-1,0-4 0,-4-3 0,1-3 0,3-9 1,-6 12 0,6-12-1,0 0 0,0 0 0,-8-14 0,8-1 0,0 0 1,4-6-1,1-6-1,5 0 1,4-1 0,-2 1 0,2 2 1,2 2-1,-3 6 0,0 4 0,-1 7 0,0 5 0,-4 2 0,1 9 0,-1 5 0,-4 6 0,1 0 1,-1 6-1,-1-1 0,-3 6 0,0-3 0,0 0 0,0-1 0,0-3 0,0-5 0,-3-3 0,2-4 0,1-2 0,0-11 0,0 0-3,0 0-5,0 0-11,4-15-4,5 2-10,-1-6-32,0 0-18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5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0 174,'0'11'23,"-1"-2"-3,1-9-15,-7 18-2,6-10 0,1 4-2,0-4 0,0 2-1,0-10-1,1 7-1,-1-7-5,0 0-12,0 0-4,0 0-10,1-7-29,-1-6-21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5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9 163,'6'-10'26,"-6"10"-7,0 0-12,0 0-3,0 5 0,0-5-3,2 10-2,-2-10-7,8 11-11,-8-11-4,15 11-13,-5-9-32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6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37-1 153,'-5'16'30,"-4"2"-8,4 4-11,-3-5-7,4 8 1,0-4-2,3 1-2,0-1 0,1-5 1,0-3-2,1-4 1,-1-9-1,5 8 0,-5-8 1,8-3-1,-2-5 0,1-3 0,1-4 0,1-3 0,2-2 1,-2 1-1,4-1 0,-1-1 0,1 7-1,-1 2 1,4 1 0,-3 9 0,-1 2 1,2 2-1,-3 7 0,0 7 0,0 1 1,-6 5-1,2 4 1,-1-1-1,-5 0 0,-1-4 0,0 1 0,0-7-2,0 4-5,0-9-13,0-10-2,0 0-9,0 0-32,0 0-29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7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28 85,'2'-11'52,"-2"11"-27,0-9-9,0 9-4,0 0-3,2-8-2,-2 8-2,0 0 0,0 0-1,0 0 0,-5-2-2,5 2 0,0 0 0,-8 4-1,3 4 0,-1 4-1,2 8 0,-2 4 0,-1 4 0,3 4-1,0 4 1,2-1 0,2-3-1,0-1 1,2-8 1,5-6-1,2-1 0,1-9 1,3-3-1,-2-2 0,3-4 0,-1-6 1,-1-3-1,-2 1 1,2-4-1,-3 4 0,-2-3 0,-7 13 0,11-8 0,-11 8 0,9 7-1,-4 3 1,3 5 0,1-2 0,5 1 0,5-5 0,3-3 0,2-4 1,5-4-1,0-7 1,-2-6-1,0-5 1,-7-4 0,-5-2 0,-6-5-1,-5 0 1,-8-1-1,-7 0 1,-5 3-1,-1 3-1,-6 7 0,1 0-2,8 15-7,-7-1-10,9 5-4,3 4-12,7 4-33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8.4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156 76 168,'0'0'24,"-7"-9"-4,7 9-14,0 0-1,0 0-2,-3 11-1,3 1-1,-4 0 0,4 5-1,0-1 1,0 3-1,0-1-1,-1-8 0,1 2-1,0-12-2,0 9-2,0-9-3,0 0-7,-4-17-3,0 8-3,-6-8 5,2 0 7,-7 1 10,1-4 8,-1 7 11,-3-4 5,3 7-5,-2-4-6,9 10-4,-4-5-3,12 9-2,0 0 0,0 0-2,8-4 0,7 2-1,2 1 0,7-2 0,1-1 0,1-2 0,1 1-2,-2 1 0,-2 3-5,-5-5-12,2 5-3,-9-2-8,0 3-24,-11 0-37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3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50-1 90,'0'0'50,"0"0"-28,0 0-8,0 0-4,-6 0-3,6 0-1,-8 7-3,5 0 1,3-7-1,-10 16 0,6-10 0,2 5-1,-5-1-1,3 3 1,1-2 0,2 2-1,-1-2 0,2 2-1,0-4 1,2-1-1,1-1 1,-3-7-1,12 9 0,-12-9 0,10 1-1,-3-1 0,3-1-4,-7-8-7,3 3-9,2-4-6,-3 0-22,0-7-31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9.2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0 148,'0'0'30,"0"0"-7,0 0-14,0 0-2,2 7-1,-2-7-3,10 21-1,-3-8 0,5 8 0,0-2-1,4 5 1,-1-1-2,3 2 1,-2-1-1,-1 3 1,-3-6-1,2 0 0,-4-4 0,-2-2-1,-1-2 0,-4-6-2,3 2-3,-6-9-12,0 0-3,0 0-9,2-9-25,-2-6-29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39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314 5 170,'-7'-9'26,"7"9"-7,-11 3-11,2 4-3,1 4-1,-2 1-1,-3 8-1,0 2 0,-3 3-1,-6 5 0,-1 3 0,-2 2-1,-3 0 1,-1 0-2,2-7 0,2 1-1,1-10-8,10 0-10,3-9-3,11-10-10,0 0-32,1-11-23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0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222 124 126,'6'-9'38,"-1"-1"-13,3 1-15,-8-8-1,6 5-2,-6-3-3,0 1 1,-7 0-2,-3 5-1,-5 0 1,-3 4-1,-4 4-2,-3 1 1,-1 3-1,-1 5 1,1 7-1,2-3 0,6 3 0,3 0 0,5 1 0,6-1 0,4 2 0,7-3 0,7 0 0,2 5 0,5 0 1,4 1-1,-3 0 1,1 3 0,-5-6-1,0 4 1,-7-1 0,-4-5 0,-6-2 0,-1 0 0,-6-2 0,-7-3-1,-3-2 1,-4-2-1,0-2 0,-1-1 0,0 0-1,0-1 0,6-1-1,1-6-2,14 7-5,-4-9-12,8 1-1,8-4-12,8 2-26,2-2-29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1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0 168,'11'11'26,"-9"-1"-6,2 5-9,-4-5-6,0 1 0,0-3-3,0-8-1,-1 8-1,1-8-1,0 0-3,0-4-13,3-6-4,0-5-6,4-2-18,1-8-38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1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0 185,'0'0'23,"0"0"-3,0 8-15,-4 0-1,4 3-1,0 6-1,-1 0 0,2 6-1,-1 5-1,-1 5 1,-2 7-1,2 0 1,-6 3-1,2-3 0,1 5 0,0-7 0,2-2 0,2-6 0,4-7 0,4-6 0,4-5 0,6-7 0,4-5-1,3-2 0,0-10-1,4-2-2,-6-10-6,4 2-10,-11-2-3,-4-1-11,-11-1-28,-2 2-28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1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73 181,'0'0'24,"-13"-3"-4,13 3-11,5-9-5,6 0-1,4 2-1,9-6-1,0 5 0,2-3-1,0 6-1,1-2-2,2 8-6,-6-1-11,-1 4-3,-7 4-8,2 5-31,-5-1-29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2.1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10 156,'0'0'28,"-3"9"-7,3-9-13,0 0-1,0-6-1,0 6-2,0 0-1,9-9 0,-9 9-2,0 0 1,0 0-2,0 0 0,0 0-3,0 0-9,0 0-8,-6-4-4,6 4-12,0 0-34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2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23 164,'1'-15'26,"-1"15"-5,0-8-15,0 8 0,0 0-3,0 0 0,0 7-2,0-7 1,-1 16-2,1-16 1,0 14-1,0-14 1,0 0-1,9 5 0,-9-5 1,9-4-1,-9 4 0,9-11 0,-9 11 0,0 0-1,0 0-2,0 0-6,0 0-11,0 0-3,-3 13-12,-3-3-30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2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19 220,'0'-6'6,"0"6"-2,0 0-1,9-9 0,-9 9-2,0 0 1,0 0-2,0 0 0,0 0-3,0 0-9,0 0-8,-6-4-4,6 4-12,0 0-34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3.0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23 164,'1'-15'26,"-1"15"-5,0-8-15,0 8 0,0 0-3,0 0 0,0 7-2,0-7 1,-1 16-2,1-16 1,0 14-1,0-14 1,0 0-1,9 5 0,-9-5 1,9-4-1,-9 4 0,9-11 0,-9 11 0,0 0-1,0 0-2,0 0-6,0 0-11,0 0-3,-3 13-12,-3-3-30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3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5 149,'0'0'29,"-4"-6"-10,4 6-14,0 0-3,0 0-1,0 0-4,2 8-15,3 1-5,3-2-17,-5 3-24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3.3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14 148,'0'0'29,"-9"6"-8,9-6-14,0 0-2,-5-6-1,5 6-2,0 0 0,4-10-1,-4 10 0,0 0 1,9-6-1,-9 6 0,0 0 0,0 0 0,0 0 1,0 0-1,0 0 1,0 0 0,0 0-1,1 6 0,-1-6-1,2 7 1,-2-7-1,0 0 0,11 12 0,-11-12-3,10 4-5,-10-4-11,0 0-4,0 0-10,0 0-32,-5 0-20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5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32 69,'11'-11'57,"-11"11"-27,8-8-11,-8 8-7,0 0-2,1-12-3,-1 12-2,0 0 0,0 0-2,0 0 0,-4 10 1,-1 0-2,1 5 0,-4 5 0,3 3 0,-3 5-1,0 1 0,2 5 1,-1 2-1,-2 0-1,2 2 1,2 0 0,-1-3-1,-1 3 1,-2-3-1,-1-2 1,1-3-1,0-3 0,-2-1 0,3-4 1,0-3-1,4-6 0,0-3 0,3-2 0,1-8 0,0 0 0,0 0-1,7 0-1,-1-13-2,6 3-9,-1-9-9,3-1-3,0-5-16,3-6-33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6.3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4 124,'0'0'40,"-10"-3"-15,10 3-12,0 0-7,-13-1 1,13 1-3,-4 11 0,4 0-2,0 4 1,-1 3-2,1 1 1,0 6 0,3 2-1,3 5 0,0 2 0,2 3-1,0-2 1,1 5 0,-3-2-1,5 0 0,-3-3 1,-2-3-1,2-5 0,-1-1 0,-1-5 1,1-4-1,-2-4 0,-1-2 0,2-3 0,-6-8 0,8 8 0,-8-8-1,0 0-1,3-7-3,-3 7-10,3-15-5,-3 4-7,-1-3-15,0-1-36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6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17 162,'0'0'26,"0"0"-6,14 0-14,-3-7-1,9 4-1,-2-1-1,6 2-2,-2 3 0,-1-3-1,1 3-3,-7-2-5,3 1-11,-4 0-4,-1 2-15,-4 1-30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7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0 144,'0'0'32,"0"0"-9,0 0-14,0 0-2,0 0-2,5 12 0,1-4-3,6 7 0,-3 0 0,6 4 0,-4 2-1,4 4 0,-2-3-1,3 2 0,-2-3 1,2 0-1,-1-3 1,-1-1-1,0-3 0,0 0 0,-1 0 0,0-5 0,-3 3 1,-2-4-2,-8-8 1,13 10 0,-13-10-1,0 0-2,8 11-5,-8-11-12,0 0-3,-9-13-10,5 3-31,0-5-21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6:47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281 0 149,'0'0'30,"0"0"-8,-8-2-13,7 6-3,-7 3-2,2 6 0,-4 3-1,-2 3-1,-5 3 0,1 6 0,-6-2-1,-1 4 1,-3 0-1,2-1 0,0-1-1,-1 1 1,7-4 0,-1-6-1,7-4 0,3-4-2,7-3-1,2-8-10,0 0-7,2-7-6,6-5-13,0-2-38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05.40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 21 53,'0'0'59,"0"0"-16,-9-13-24,9 13-5,0 0-5,0 0-1,-3-8-3,3 8-1,0 0-1,0 0 0,5 0 0,-5 0-2,11 7 0,1 1 0,0 1 0,4 5 0,1-1 0,4 2 0,0 2-1,2-2 2,0 0-2,-3 0 1,1-4-1,-4 1 0,-5-6 1,-3 3-1,-9-9 0,11 9 0,-11-9 1,-3 10-1,-5-6 0,-1 3 1,-4 1-1,-2 2 0,-3 1 0,-2 3 0,1 3 1,-3 0-1,2 3 0,-1 0 0,1-1 0,3-1 0,3-1 0,2-4 0,4-3-1,8-10 0,0 0-2,0 0-4,5-1-11,5-10-4,2 1-10,2-3-27,2 0-25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05.70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231-1 140,'0'0'34,"0"0"-12,0 0-15,-2 11 0,-6-8-2,1 6-1,-1-6 0,-2 9-2,-4-3 0,3 3 0,-5 1-1,-2 2 1,0 0-1,-2 3-1,1-3 1,1 0-1,0-3 0,3 0 0,3-5 0,2-3-2,10-4-2,-8 0-8,8 0-8,3-5-5,5-3-15,2-5-36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06.5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70 217 141,'0'0'34,"0"0"-12,0 0-13,0 0-3,0-6 0,0 6-1,11-18-2,-1 9-1,-3-6 0,2 1 0,-2-1-1,4-4 0,-4-1-1,3-2 0,-5 2 1,4 1-1,-5 1 0,1 6 1,-2 2-1,-3 10 0,0 0 1,0 8-1,-5 8 0,-1 4 1,1 5-1,-1 4 0,0 2 0,3 2 0,-2 0 0,2 0 0,1-3 0,0-1 0,0-2 0,0-2 0,0-7 1,1-1-1,-1 0 0,-1-7 0,3-10 0,-8 12 0,8-12 0,-15 2 0,3-2 1,1 0-1,-1-5 0,0 1 0,-1 4 0,2-2 0,3-1-1,8 3 1,-11-5 0,11 5 0,0 0 0,0 0 0,5 5 0,4-4 0,4 1 0,4 0 0,5 0 0,3-2 0,3 1 1,0-1-1,2-4 0,-1 1 0,-1 2 0,-6-4 0,0 5-3,-10-2-4,4 2-12,-16 0-3,11-3-9,-11 3-27,0 0-34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08.47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164 31 43,'8'-11'59,"-8"11"-23,5-9-12,-5 9-8,0 0-6,0 0-2,0-10-1,0 10-2,0 0-2,-5 2 1,5-2-2,-14 3 0,14-3 1,-12 8-2,3-3 0,1 1 0,-3 2 0,2 2 0,-1 1-1,-2 2 0,-1-1 0,1 1 1,-1-1-1,2-1 0,2-2 0,-1-3 0,10-6 0,-11 13 1,11-13-1,-7 12 0,7-12 0,-1 8 0,1-8 0,1 10 1,-1-10-1,14 11 1,-3-5 0,2 3-1,2-2 1,2 3-1,1 1 1,1-1-1,-2 1 0,0 1 0,-1-1 1,-2-1-1,-3 3-1,-2-3 1,1-1 0,-10-9-2,10 14-2,-10-14-4,3 9-10,-3-9-6,-7 5-12,-4-5-32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35.2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0 114,'0'0'44,"0"0"-18,0 0-16,0 3-2,0 6-2,0-9-2,-3 16-1,0-7 0,0 6 1,0-1-2,1 6 0,1 0 0,-3 4 0,-1-1-1,4 4 0,-1 1 0,1 0-1,-1 2 0,2-1 1,0-3-2,0-1 2,0-2-1,0-3 0,0-5 0,0 0 0,0-5 0,2-2 0,1-1 0,-3-7 0,10 6 0,-1-6 0,-3 0 1,4-3-1,-3 0 0,3-1 0,-4-1-1,3 0 0,-4 1-1,-5 4-2,14-7-9,-14 7-9,10-11-5,-6 5-22,-1-2-34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3.7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0 142,'11'9'34,"-11"-9"-11,0 8-15,0-8-2,-1 13-1,-9-9-1,8 6-2,-9-2-1,4-2-1,-1 1-2,0-5-4,8-2-13,0 0-4,0 0-11,0 0-31,0 0-11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08.77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8-1 158,'-8'0'28,"8"0"-7,5 6-15,-5-6 0,23 12-1,-9-5-2,8 1 0,0 0-1,3 3-1,0-1 0,-3 1-1,-2-3 1,-1 1-1,-6 1 0,-1 0-1,-3 2-3,-9-12-9,4 14-7,-4-14-6,0 9-16,0-9-37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09.7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102 194 131,'0'0'36,"0"0"-13,0 0-14,0 0-2,7-8-1,-5-3-2,4 3-1,-1-7 1,4 2-2,-3-4 0,1 0-1,0 0 0,1-1 1,-1 2 0,0 1-1,-1 2 0,-2 4-1,0 1 1,-4 8 0,5-9-1,-5 9 1,0 0-1,0 0 0,0 6 1,-1 3-1,-2 2 1,-2 5-1,1 3 1,-2 4-1,1 3 0,0 4 0,0 0 0,1 1 0,-1-3 0,3 1 1,-1-2-1,2-5 0,-1-1 0,1-4 0,1-4 0,-2 0 0,1-2 0,1-11 0,-8 11 0,8-11 0,-14 9 0,3-7 0,-1 0 0,0-2 0,-2 0 0,1 0 0,0-2 0,2 2 0,1-2 0,2 1-1,8 1 1,-11-5 0,11 5 0,0 0 0,0 0 0,0 0 1,11 3-1,0-3-1,4 0 1,5 0 0,1 0 0,5 0 0,0-5 0,1 2 0,-1-2 0,3 1 1,-6 1-1,0 0 0,-2 2 0,-4 0 0,-4 1-1,-4-2-2,1 6-6,-10-4-10,0 0-4,0 0-11,-2 8-31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12.95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 23 38,'-10'4'58,"10"-4"-20,0 0-16,-8 0-9,8 0-3,0 0-2,0 0-2,0 0-1,0 0-1,0 0 0,0 0-2,0 0 1,11 0-1,-2 0 1,1 0-1,3-1-1,5 0 2,-3-3-2,4 2 1,-1 0-1,3-1 0,-2 1 0,-3-2-1,-1 2 1,-2-2-1,-3 4 1,-2 0-1,-8 0 0,9-2 0,-9 2-1,0 0-1,0 0-1,-5 2-9,5-2-9,-13 10-7,4-3-21,-3-1-37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13.29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 20 128,'-7'8'41,"7"-8"-17,0 8-11,0-8-8,12 2 0,-2-2-2,3 2 0,1-2-1,2 0 0,0-4-1,0 4 0,-3-2 0,0 0-1,-1 0 1,-2-2-1,-1 2 0,-9 2 0,14-5-1,-14 5 0,11-4-4,-11 4-12,9-8-5,-9 8-11,12-7-28,-12 7-29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37:14.17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89 262 104,'0'0'51,"0"0"-23,8 0-15,-6-6-6,8-1 0,-5-5-2,6 0-2,-2-7 1,5 0-2,-4-5 0,1 2 0,1-3-1,-1 2 0,0-1 1,0 5-1,-2 3-1,-1 2 1,-1 3 0,-7 11-1,9-10 1,-9 10-1,0 0 1,0 12-1,-1 0 0,-4 5 1,1 0-1,0 6 0,-2 5 0,2 0 0,0 3 0,0 3 0,-1 0 0,-1 0 0,1 0 0,0-1 0,-1 0 0,0-6 1,-1-4-1,3-4 0,-1-7 1,2 1-1,3-13 0,-9 6 0,9-6 0,-12 0 0,3-1 0,-3 0 0,-4 1-1,-1 0 1,-4-1 0,4 4 0,1 0 0,0 2-1,7 0 2,0-3-1,9-2 0,0 0-1,0 0 1,0 0 0,5 0 1,8-2-1,3 0 0,5-1-1,3-2 1,3 3 1,0-1-1,3 0 0,-1-2 0,-3 3 0,-3-1 0,-4 2 0,-1 1 0,-5 0 0,-2 0 0,-11 0-1,13 4 0,-13-4 0,3 11-2,-3-11-6,4 13-9,-4-13-6,0 9-13,0-9-34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14:51:45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46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72 38,'-1'-14'38,"1"14"-4,-5-14-7,1 4-8,4 10-6,-8-16-3,8 16-1,-7-12-3,7 12 0,-3-10-1,3 10-2,0 0 0,0 0-1,0 5 0,3 5 0,2 1-1,4 4 0,0 4 0,5 2 1,1 0-1,0 5 0,3 2 0,2 0-1,-2 0 1,1-1 0,-3-2-1,4-1 0,-6-3 1,2-2-1,-1-6 0,-5-1 0,2-4 0,-12-8 0,13 9-1,-13-9-2,0 0-6,0 0-10,5-6-5,-6-3-16,-3-5-32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46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321 53 128,'-2'-16'38,"0"3"-14,-2 0-15,4 13-1,-5-11-3,5 11-1,-14 7-2,6 8 0,-8 4 0,3 4 0,-8 3-1,0 6-1,-2-1 1,-3 4 0,1-2 1,0-1-2,0-1 1,0-1 0,5-5 0,1-3-1,6-4 1,3-5-2,10-13-1,-4 9 0,9-7-6,4-2-11,6-7-4,2-4-14,2 1-30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47.0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94,'0'0'52,"0"0"-20,0 0-19,0 0-3,-2 8-2,2-8-3,-7 14-1,1-5 0,5 5-2,0 0-1,1 3 0,0 2 0,0-2 0,4-2-1,2 0 1,1 0-1,1-6 0,2-3 0,2-6-2,1 0-3,-2-8-12,3-3-4,-3-7-11,1-4-26,-5-1-26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47.1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19 157,'-13'-9'28,"1"2"-8,12 7-13,-15-5-2,15 5-3,0 0-1,0 0-1,0 0-3,0 0-12,11 4-6,-1-2-10,3 2-27,1-3-26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4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0 162,'0'0'27,"1"8"-6,-1 0-14,0 8-2,0-1-1,0 9 0,0 2-1,0 3-1,0-2 0,0 2 0,0 0-1,0 1 0,-3-1 1,-4-3-1,3-4 0,-5-2-1,2-2 1,-3-2-1,3-2 1,-4-7-1,0 0 0,-2-5-1,0-2 0,0-1 0,2-7-3,-2-7-1,10 2-11,-5-11-5,8-2-6,0-5-16,10 2-40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49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319 15 57,'0'0'62,"2"-8"-22,-2 8-23,0 0-6,0 0-2,-6-5-4,6 5-1,-12-1-1,12 1 0,-16 0-1,7 0 1,-2 0-1,0 1-1,-3-1 2,0 2-2,-1-1 0,0 4 1,-2 1-1,0 1-1,-2 1 1,0 0-1,2 3 1,-1 1-1,1 3 1,1-1-1,0-2 1,5 3-1,-1-2 1,3 0-1,4-1 0,2 2 0,2-3 0,1-1 0,5 1 1,3-2-1,3 1 0,1-2 1,3 0-1,5-1 0,0-2 1,3 0-1,-2-1 1,3-2-1,0 0 0,-1-2 0,-1 1 0,-2-1 0,-2 0 0,-3-1-1,-2-3-1,-1-2-1,-3 4-2,-9 2-10,9-13-7,-9 13-8,0-14-26,-7 5-26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49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0 126,'-11'3'40,"2"1"-15,-4-4-15,13 0-3,-9 5 0,9-5-4,0 0 1,0 0-2,8 5-1,2-2 1,2-3-1,5 0 0,0 0 0,3 0 1,2 0-2,0-1 1,1 1-1,1 0 1,-2-1-1,-2 1 0,-2 0 0,-3 0-1,0 0 0,-7 0-2,3 1-10,-11-1-8,0 0-5,0 0-22,0 0-35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51.3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272 49 33,'5'-10'63,"-5"10"-15,-1-9-26,1 9-8,-6-9-5,6 9-2,0 0-2,-10-8 0,10 8-2,-11-7-1,11 7 0,-14-3 0,6 0-1,8 3 1,-17 0-1,9 0-1,-1 0 0,-2 0 1,0 3-1,4 1 2,-3 2-2,10-6 0,-12 13 1,5-4-1,1 1 0,3 1 0,-3 2 1,4-1-1,-1 4 1,-2-2-1,4 1 0,-1 0 0,1 0 1,-1 1-1,1-1 0,1 2 0,-1-7 0,1 4 1,-3 1-1,-1-2 0,1-2 0,-2 2 0,-2-2 1,0-2-1,-1 1 0,-3 0 0,2-3 0,-1 2 0,1-1 0,1-2 0,8-6 1,-13 13-1,13-13 0,-6 10-1,6-10 1,0 9 0,0-9 0,7 11 0,1-4-1,3 1 1,0-1 0,1 4 0,1-1 0,-1 0 0,-2 2 0,-2-1 1,-1 2-1,-5-4 0,-1 3 0,-1-3 0,0 0 1,-6-1-1,3 2 0,-3-2 0,0 1 1,0 1-1,1-1 1,-1 4-1,2-2 1,-1-1-1,0 2 1,2 1-1,0-2 0,1 1 0,2-1 0,0 0 0,0-2 0,0 2 1,3-2-1,-3-9 0,9 16 0,-9-16 0,12 10 0,-5-8-1,4-1-1,0-1-2,10 0-8,-5-7-9,3 0-4,-1-5-20,3 2-36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51.8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73 131 149,'0'0'29,"-14"8"-9,4-3-13,7 8-2,-2-3-2,4 4 0,1-1-1,0 1-1,5-3 0,3-1 2,1-3-2,3-2 0,3-5-1,-1 0 1,2-7 0,-2-4 0,1-1-1,-1-5 1,-2-1-1,-2-4 1,-4-1-1,-4-2 0,-2 2 1,-4 0 0,-7 1-1,-4 5 1,-3 4-1,-2 5 0,-1 8 1,0 2-1,1 8 0,3 3 1,1 4-1,3 2 0,4 1-1,5-3 1,4 1-2,0-3-5,12 2-10,0-7-6,5-1-9,1-5-29,6 1-28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52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87 0 166,'9'11'26,"-9"-11"-5,0 10-15,0-10 0,-9 17-2,2-6-1,-1 4-1,-2-1 0,-2 5-1,0-3 0,-1-1-1,3 0 0,0-4-2,5 0 0,5-11-3,0 10-9,0-10-7,14-8-7,-3-5-19,5-7-34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52.3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15 172,'0'0'24,"-15"-14"-5,15 14-15,0 0-1,0 0-2,0 0-1,0 0-6,8 0-13,1 0-4,4 4-15,-1-4-32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53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3 174 144,'0'0'34,"0"0"-12,0 0-11,8 0-5,-8 0-1,8-10-3,-3-1 0,3-2-1,1-2 1,2-4-2,-1-1 1,-2 1 1,2 0-2,-2 4 1,0 1-1,-4 4 0,-4 10 1,7-9-1,-7 9 1,1 9-1,-2 1 0,1 8 0,0 3 1,0 2-1,1 3 0,-2 4 0,1 0 0,0-4 0,0-1 0,0-2 0,0-1 0,0-4 1,0-3-1,-1-5 0,-2 0-1,3-10 1,-15 12 0,6-7 0,-4-4 0,2 0 0,-1-1-1,-2 0 1,5 0 0,0 0 0,9 0 0,-10 0 0,10 0 0,0 0 0,0 0 0,0 0 0,0 0 0,6-1 0,-6 1 0,17 0 1,-5-1-1,2 1 0,0-2 1,2 2-1,-1 0 0,2 0 0,-2 0 0,-3-1 0,1 1-2,-3-1-3,3 1-9,-13 0-8,12-3-6,-12 3-22,0-8-41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1:54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28 102,'0'0'42,"-5"-10"-21,5 10-7,0 0-4,-4-9-2,4 9-2,0 0-1,0 0-2,0 0 0,7-7-1,-7 7 0,14-2-1,-4 2 0,4 0 1,0 4-2,3 1 1,-1-2-1,2 2 1,-3-1-1,0 2 1,-2-1-1,-4 1 1,-9-6-1,14 12 1,-14-12-1,5 15 0,-5-15 1,1 12-1,-1-4 0,0-8 1,-2 16-1,0-8 0,-3 3 0,2-1 0,1 3 0,-2-1 0,1 1 0,-1 3 0,0-2 1,0 4-1,0-1 0,2 1 0,0-1 0,2 0 1,0-2-1,-1 1 0,3-3 1,3-1-1,1 0 0,3-3 0,-2 1 0,0-1 0,-7-9 0,12 13 0,-12-13 0,6 11 1,-6-11-1,0 0 0,-4 12 0,4-12 1,-15 6-1,15-6 0,-15 4 0,8-1 0,7-3 0,-13 2 0,13-2 0,0 0 0,-8 13 0,8-13-1,0 14 1,0-3 1,1 3-2,2-1 2,1 3-1,1 1 0,-1 1 1,0 1-1,0 1 1,-3-1 0,0 0-1,0 3 1,-1-3-1,0 0 1,-1 0-1,-4-3 0,0 3 1,-3-2-1,-1-5 1,-5 3-1,1-4 0,-1-1 1,-3-3-1,1-2-1,1-1 0,0-3-1,3 7-6,-7-8-6,5 0-8,0 0-8,3-1-24,-1-2-36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14:52:08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14:52:11.1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4.4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11 178,'-4'-3'23,"-9"-2"-2,13 5-17,-14-3-1,14 3 0,0 0-2,-3 7-2,3-7-3,2 8-13,-2-8-4,7 5-7,-7-5-28,11 0-30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19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3,'0'0'5,"8"1"2,-8-1-2,0 0-7,0 0-6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0.7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214 19 8,'20'6'40,"-20"-6"-3,0 0-4,0 0-10,0 0-7,0 0-3,0 0-4,0 0 0,0 0-3,0 0-1,0 0-1,0 0 0,0 0 0,0 0-2,0 0 2,0 0-2,0 0 1,0 0-1,0 0-1,0 0 1,0-4-1,0 4 0,-8-5 0,8 5 0,-13-5 0,4 0 0,-3 3 0,-1 0 0,0 1 0,0 1 0,0 0-1,0 1 1,0 1-1,2 0 1,1 1-1,10-3 0,-13 5 1,13-5-1,-12 5 0,12-5 0,0 0 0,-9 5 0,9-5 0,0 0 0,-7 13 1,7-13-2,-5 10 1,2 0 1,2 0-1,-3 2 0,4 5 0,-2 2 0,1-2 0,1 6 0,-1 2 0,1 0 0,0 1 0,0 2 0,1 0 0,1 1 1,-1 0-1,1 1 0,-1 2 0,0-2 0,0 0 0,1 2 0,-1-3-1,1 1 1,-2-2 0,0-2 0,0-1-1,1-1 1,1 0 0,-2-1 0,0-1 0,1 1-1,-1 0 2,-1 4-1,1 0 0,0 2 0,0 1 0,0 2 0,-1 1 0,-1-2 0,0 1 0,1-4-1,-1 2 1,0-3 0,1-4 0,-1 2 0,2 1 0,0-1 0,0 2 1,0-1-1,0 1 0,3 0 0,-2 4 0,0 0 1,0-1-1,0-1 0,-1-1-1,0 5 1,0-5 0,0 2 1,0-2-1,0-3-1,0-1 1,0 0 0,-1 1 0,1-1 0,0-2 0,0-1 0,0 2 0,0 0 0,0 0-1,0-1 1,-1 0 0,1-2 0,0 3-1,0 1 1,-1 1 0,0 1 0,-2-2 1,1 3-1,0-1 0,1-2 0,-1-2 0,0-1 0,-1-1 0,1-2 0,1-1 0,0-4 0,-1 5 0,0-2 0,-1 1 0,3 0 0,-2-2 0,2 3 0,-2-3 0,0 0 0,1-1 0,0 1 0,-1-3 0,1 1-1,-1-1 1,1-1 0,0 0 0,1 1 0,0-2-1,0-10 1,-1 15 0,1-7 0,0-8 0,0 15 0,0-15 0,0 12 0,0-12 0,0 11 0,0-11 0,0 11 0,0-11 0,0 9 0,0-9 0,0 0 0,0 9 0,0-9 0,0 0 0,0 0 0,0 0 0,0 0 0,0 0 0,0 0 1,6 3-1,-6-3 0,0 0 0,15-2 0,-15 2 0,17-5 1,-6 5-1,-1-1 0,3-2 0,0 3 0,3-2 1,0 2-1,-1-1 0,1 1 0,-1-1 1,-2 1-1,0 0 0,-3 0 0,0 0-1,-10 0-1,17 0-6,-17 0-9,8-11-5,-4 1-9,0-5-27,0-5-36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3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17 116,'0'0'37,"0"0"-16,-3-10-9,3 10-2,0 0-4,0 0-2,0 0 0,7-6-2,-7 6 1,9 0-1,-9 0 0,16 0-1,-6 0 1,1 0-1,4 0 1,0 4-1,1-3 0,-1 3 0,4-3-1,-1 3 1,-2-4 0,2 2 0,-1 0 0,-1 1-1,-1-3 1,-1 2-1,-4-2 0,1 0 0,-11 0 1,11 0-1,-11 0 0,0 0 0,0 0 1,8 2-1,-8-2 0,2 16 0,-1-3 0,0 0 0,0 6 0,2 1 0,-1 3 1,0 3-1,1 2 0,-2 1 0,1 4 0,0 3 1,-3 3-1,2 0 0,-1 0 0,0-3 0,0 1-1,-1-2 1,1 1 0,0-4 0,-3-2 0,2 0 0,-1 1 0,2 0 0,-1 2 0,1 1 0,-3 1 0,1 1 0,0 3 0,0-1 0,2-1 0,0 0 0,-3 1 0,2-4 1,-4 0-2,5-3 2,-2-1-1,-2 0 0,0-3 0,0 1 0,0-3 0,1 3 0,-1-1 0,1 2 0,0-1 0,1 2 0,1-1 0,-1 0 0,0 2 0,0 1 1,1-3-2,-1 0 2,0-1-1,0-1 0,0-4 0,1 3 0,0-4 0,0 1 0,0-5 0,-1 1 0,0 2-1,2-2 2,-1-1-1,1 1 0,0-2 0,-2 2 0,0-1 1,1 2-1,-2 0 0,1 0 0,-1 1 0,-1-1 0,2-2 0,0 5 0,-1-2 0,1 2 0,0-3 0,0 1 0,-1-2 1,3 1-1,-2 0 0,1-2 0,-1-2 0,2-3 0,-1 2 0,-1 0 0,0 1 0,1-2 0,0 1 0,-1-2 0,0-1 0,2 2 0,-3-2 0,3 1 0,-1-2 0,0 2 0,0-4 0,0 5 0,1-1 1,1 2-1,-1 5 0,2-2 0,0-1 0,2-1-1,0 2 1,0-3 0,-2-3 0,-1-2 0,-1-10 0,0 13 0,0-13 0,-2 16 1,-2-10-1,4-6 0,-12 15 0,12-15 0,-13 13 0,13-13 0,-12 13 0,12-13 0,-9 8 0,9-8 0,0 0 0,-6 10 0,6-10 0,0 0 0,0 0 0,0 0 0,-4 8 0,4-8 1,0 0-1,0 0 0,0 0 0,0 0 0,-12 2 0,12-2 0,-12 0 0,4 0 0,-2-2 0,-2 2 1,-1 0-1,-1 0 0,1 0 0,0 0 0,2 0 0,-1-2 0,3 0-1,0-4-1,9 6-8,-9-9-7,9 9-5,-7-15-10,7 15-29,-4-15-34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4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64 111 96,'0'0'45,"-10"-5"-17,10 5-14,-10-5-4,10 5-4,0 0-1,-9 0-2,9 0 0,-5 11-2,4 2 0,1 2 0,5 4-1,1 3 1,5-1 0,2 0-1,4-3 1,0 0 0,1-8 0,3-2 1,-3-8 0,1-5 0,-1-8 0,1-3-1,-3-6 1,-1-1-1,-2-6 1,-3 2-1,-2-2 0,-7 4-1,-1 2 1,-5 3-1,-8 3 1,-4 2-1,-8 7 0,-5 4 0,0 3 1,-3 3-1,2 8 0,0-1 0,6 4 1,6 2-1,8 1-1,7-1-1,9 4-4,7-9-8,12-2-6,3-4-5,4 0-17,0-5-31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5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28 114 106,'-3'9'44,"3"-9"-18,0 0-14,0 0-2,0 0-2,0 0-3,0 0-1,0-8-1,0-1 1,3 1-1,2-5-1,3 1-1,-2-1 0,1 1 0,-1-2 1,1 4-2,-4-1 1,-3 11-1,6-13 1,-6 13-1,0 0 1,0 0-1,0 0 0,0 8 0,-4 2 0,2 1 0,0 3 0,1 2 0,1 0 0,0 6 0,3-2 0,-1 1 0,3-3 0,-2 3 0,1-3 0,-2 1 1,1-4-1,-3-4 0,0-11 0,0 15 0,0-15 0,0 0 0,-9 4 1,9-4-1,-17 0 0,7 0 0,0-1 0,0 1 0,-1 2 0,2 0 0,9-2 0,-12 1 0,12-1-1,0 0 1,0 0 0,0 0 0,-1 8 0,1-8 0,17 2 0,-4-1 0,2 1 0,6-2 1,3 0-1,1 0 0,4 0-3,-4 0-11,3 0-5,-4-2-4,-2-2-14,-5-2-35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6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57 141 124,'-8'-3'36,"8"3"-13,-9-1-14,9 1-2,0 0-2,0 0-2,0 10-2,4-1 1,6 5-1,-1-1 1,5 3 0,-2-3 0,6 0 0,-2-7 1,4-2-1,-4-4 0,4-4 0,-2-7 0,-1-6 0,-4-2-1,1-4 0,-6-2 0,-5 0 0,-2-2 0,-8 4 0,-8-1 0,-3 9 0,-7 2-1,-4 7 1,0 4-1,-3 2 1,4 12-1,3 2 0,7 4 1,2 3-1,7 1-1,6-3-2,10 5-9,6-7-8,8-4-1,3-5-12,8-2-30,2-6-27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6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0 186,'0'0'20,"0"0"-1,-9 4-16,9-4 0,0 0-2,0 0 0,9 4-2,-9-4-2,13 3-3,-13-3-12,13 0-2,-4 0-9,0-1-23,1-1-24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6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0 156,'0'0'25,"0"0"-7,6 9-12,-6-9-6,0 0-5,15 3-12,-15-3-7,18 2-14,-8-1-26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6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 92,'14'5'37,"-14"-5"-25,12-1-34,3 1-12,-4-7-13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7.1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0-1 163,'0'0'24,"0"0"-5,11 12-13,-11-12-2,10 3-3,-10-3-3,12 7-15,-12-7-3,13 0-9,-13 0-26,9 0-19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5.7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178 11 60,'3'-7'59,"-3"7"-19,10-4-23,-10 4-5,0 0-3,0 0-3,0 0-2,0 0 0,0 0-1,0 6 0,0-6-1,-13 7 1,2-2-1,-3 1-1,-2 0 1,-2 2-1,-1 1 0,-3-1 0,5 2-1,0-2 1,1 1 0,5 1-1,1-2 0,7 1 1,1 0-1,2-1 0,5 2 1,6-1 0,2 1-1,2-1 1,4 1 0,4 0 0,-4-2-1,6 2 1,-7-1-1,1-2 0,-5-2 0,0 0-1,-14-5-1,11 4-2,-14-1-5,3-3-11,-22-3-4,12-5-11,-12 3-33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28.3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0 149 140,'0'0'29,"0"0"-8,0 0-12,0 0-1,0 0-4,2-6 0,6-2-1,1-2 1,4 0-1,0-2-1,1-3-1,1-3 0,1 2 0,-5-2 1,2 3-1,-4 3-1,-5 2 1,-4 10 0,0 0-1,0 0 1,0 0 0,-9 13-1,1 3 0,4 4 0,-2 6 0,3 3 0,-1-2 0,4-1-1,0 3 1,0-4 0,4-3 0,-2-3 0,0-5 0,-2-3 0,2-1 0,-2-10 0,0 10 1,0-10-1,-12 3 0,4-3 0,-3 0 0,0 0 1,-1 0-1,1-1 0,1 0 0,1-1 0,9 2-1,-10-3 1,10 3 0,0 0 0,0 0-1,9 0 1,2 0 0,3 4 0,3 0 1,2 0-1,3 0 1,1-2-2,-1 0-1,3 9-8,-7-11-9,0 2-3,-9-2-10,-1 0-32,-8 0-24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1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76 43,'0'0'47,"-8"0"-13,8 0-13,0 0-6,0 0-6,-10 0-1,10 0-2,0 0-1,-9 7-1,9-7-1,-11 11-1,11-11 1,-12 17-1,6-5 0,4 5 0,0-1-1,2 5 0,0 1 0,8 0 1,0 3-1,5-4-1,3-1 1,2-1 1,1-6-1,3-5 0,-3-8 0,1 0 1,0-14 0,-1-1-1,-4-6 0,0-2 0,-2-5 0,-3-3-1,-2 3 1,-6-2 0,-2 4-1,-2 0 1,-8-1 0,-5 5-1,-5 4 1,-5 6 0,-1 6-1,-4 6 0,0 1 0,0 10 0,2 5 0,4 4 0,7 4-1,7-2 0,9 4-2,3-6 0,16 2-3,0-9-7,12 0-9,0-7-6,3-1-25,-1-1-21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1.6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89 120 128,'-10'-7'35,"1"6"-14,9 1-11,-21 2-2,12 5-3,-2-2-2,3 4-1,-1 3 0,7 2 0,-4 0 0,6 3-1,0-1 2,8 3-2,1-3 0,4 0 0,4-3 0,2-4 0,1-5-1,3-3 1,0-9 0,-2-4-1,0-3 1,-1-3 0,-2-6 0,-3 0-1,-5-2 1,-1 2 0,-6-4-1,-3 4 1,-4 0-1,-9 2 1,-6 6-1,-3 3 1,-4 7-1,-2 5 0,-3 5 0,3 9-1,2 2 2,4 4-2,5 5 0,5-2 0,9 4-3,3-9-1,10 4-9,5-7-6,3-4-6,2-5-18,6-4-32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2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31 155 161,'0'9'25,"0"-9"-6,0 0-14,0 0-1,9-10 0,3 1 0,0-9-2,5 3 0,-1-4-1,3 1 1,-3-3-1,-1 4 0,-3 1 0,-2 3-1,-3 5 0,-7 8 1,0 0-1,0 0 1,-2 13-1,-7 3 1,2 6-1,0 4 0,0 2 0,3 4 0,-2-2 0,2-1 0,3-2-1,0-1 1,-1-4 0,2-5 0,-1-1 0,-4-7 0,5-9 0,-12 11 0,2-9 0,-1 0 0,-2-2 0,-2 0 0,1-1 0,2 1 0,0-1 0,2 0 0,10 1 0,-11-1 0,11 1-1,0 0 1,0 0 0,6 0 0,5 0 0,5 0 1,1 0-1,6 1 0,6 3 0,-1-1 0,6 2-3,-5-5-10,4 1-6,-7-1-5,-1-2-16,-7-2-33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2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14 144,'0'0'28,"0"0"-9,0 0-15,0 0-1,3-7-2,5 4-4,4 2-15,0-1-4,-2 1-16,2 0-23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3.0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0-1 140,'0'0'27,"3"8"-8,-3-8-20,0 0-3,14 9-10,-14-9-13,19 1-17,-4-2-12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3.1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0 110,'11'-4'39,"-11"4"-14,0 0-15,0 0-5,9 6-10,-9-6-14,12 7-11,-12-7-20,15 3-15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3.3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0 150,'0'0'26,"0"9"-8,0-9-18,2 9-10,-2-9-10,9 7-12,-9-7-19,14 4-15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3.8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63 170,'0'0'24,"-9"7"-5,1-4-15,4 7 1,-4-4-2,2 4-2,-1 3 0,5 2 0,-3-2 0,2 5-1,3 2 0,2 0 1,5-1-1,2-1 0,2-6 1,3 0 0,4-4-1,0-7 1,2-3-1,1-7 1,-2-6-1,2-2 1,-1-3-1,-3-4 1,-6 1-1,-2-1 0,-4 0 1,-5 0-1,-5 0 1,-5 4-1,-5 4 1,-1 2-1,-7 5 0,0 6 1,3 2-1,-2 5 0,5 9-1,0-3-2,11 10-6,-2-5-10,6 4-3,-1-6-11,3 0-30,-1-2-27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4.8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27 138,'0'0'31,"0"0"-11,0 0-15,0 0-2,0 0 0,0 0-1,14-10-2,-2 8-5,4 0-12,1-4-7,3 3-16,1-1-26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5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1 151,'0'0'30,"6"12"-8,5-8-12,-5 9-4,9-3-1,-2 4-1,4-1-2,3 3 1,0 2-2,-2-4 0,7 0 0,-7 0-2,2-2-1,-3-8-11,-10 1-6,-7-5-5,0 0-15,7-11-34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5.0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0-1 171,'0'0'23,"2"13"-5,-2-13-16,3 8-1,-3-8-2,14 4-4,-6-4-7,8 1-9,0-4-10,3-3-24,0 6-17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5.1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15 102,'0'0'43,"13"0"-17,-13 0-17,16 0-7,-7 0-16,0-4-12,3 2-18,2-7-16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5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0 129,'0'0'33,"14"13"-19,-14-13-27,10 6-18,-1-5-18,0-1-16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5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0 152,'9'8'28,"0"-2"-9,-9-6-16,17 5-3,-7-3-17,-1 2-6,-9-4-15,0 0-26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6.6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12 232 50,'-12'2'60,"12"-2"-21,0 0-21,0 0-5,0 0-3,-6 8-4,6-8 0,0 0-2,8 0 0,-8 0-1,17-9 0,-7-4-1,2-5 0,3-4 0,0-5-2,0 0 1,2-1-1,-5-1 1,0 8-1,-3-1 1,0 6-1,-4 6 0,-5 10 0,0 0 0,0 0 1,0 13-1,-5 2 0,0 4 0,-1 6 0,-1 7 0,-1 2 0,2 2 0,2 2 1,-2-1-1,3-1 1,0-3-1,0-3 0,3-9 1,-1-1-1,1-10 0,0-10-1,-1 14 0,1-14-2,0 0-3,0 0-7,0 0-8,6-10-11,-6 10-22,7-10-26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7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-1 191 132,'8'0'36,"-8"0"-13,11-3-15,-10-7-2,8 0-1,-2-4-2,4-3 0,-1-3-1,4 0-1,-3-1 2,3 0-3,-3 2 1,-1 5 0,-1 1 0,-2 4-1,-7 9 1,0 0-1,0 0 1,0 9-1,-4 8 1,-4 2-1,1 6 0,-1 6 1,0 0-1,1 5 1,2-2-1,1 1 0,0-6 1,1-3 0,0-3-1,1-5 0,-1-5 0,3-13-1,0 11-1,0-11-4,2-5-11,-1-6-6,2 0-9,2-5-29,-1-1-26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7.7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50 141 137,'-9'10'34,"-2"-3"-11,3 7-13,-1-6-6,6 7 0,0-4-1,3 6-1,0-3 0,3 1-1,7-1 1,4-2-1,-1-2 0,4-1 0,1-7 0,5 0-1,-4-4 1,1-4 0,2-8-1,-3 0 1,-3-4-1,-1-1 1,-2-3-1,-4-3 1,-3-1-1,-4-3 0,-2 1 1,-7 0-1,-6 3 0,-2 3 0,-8 6 1,-2 8-1,-2 8 0,0 10 1,-2 8-1,2 5 0,7 5-2,0-3-5,14 1-11,0-7-4,6-6-11,0-13-29,19 3-28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8.3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18 163,'0'0'25,"-11"-2"-5,11 2-15,0 0-1,-10 0-2,10 0 1,0 0-3,4 0 1,-4 0-2,16 3-2,-2-1-3,-6-2-10,7-1-6,-1-3-13,3-3-29,-1-2-12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8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0-1 146,'0'0'31,"0"0"-10,8 13-15,-8-13-2,0 0-1,6 8-3,-6-8-7,9 4-12,-1-2-7,2-2-17,3 0-30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8.6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0 164,'-1'13'26,"1"-13"-7,-8 13-16,8-13-2,0 0-3,10 5-15,1-5-6,1 3-11,3-3-31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07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498 7 40,'0'0'58,"10"-4"-22,-10 4-13,4-4-8,-4 4-6,0 0-1,10 0-2,-10 0-1,0 0-2,0 0 1,0 0-1,-7 0-1,7 0 0,-7 0 0,-3 1-1,-2 0 1,0 2 1,-5 0-2,-2 0 1,-8 0-1,-1-1 0,-5 0 0,0 4 1,-6-2-1,-1 5 0,3-5 0,0 4 0,6-2-1,4 2 1,8-1-1,5 0 0,6 2 0,8-2 0,1 2 0,12 0 0,2 1 0,8 2 1,6-3-1,0 3 0,1-4 0,1 2 0,2 1 0,-4-1 0,-4 0 0,-4-4-1,-8 3 1,-4 0 0,-6-1 0,-3 0 1,-8 3-1,-9 0 0,-4 3 1,-4 4-1,-7-4 1,1 5-1,-3 5 1,-4-2-1,5 4 0,2-2 1,-2 1-1,10-2 1,2 0-1,10-4 0,1-3 0,10-1 0,0-4 0,5-3 0,8-1 0,3-2-1,8-2 2,2 0-1,3-3 0,5-1 0,6-3 0,0-1 1,1-1-1,3 0 0,-1-1 0,-2 0 0,-1 2 0,-10 0 0,-1-2 0,-6 4 0,-3 0 0,-6 1 0,-4 2 0,-3-2 0,-7 2 0,10-1-2,-10 1-5,0 0-9,0 0-5,0 0-9,-5-12-22,0 3-42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8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0-1 158,'0'0'26,"0"0"-6,8 6-17,-8-6-3,0 0-13,0 0-9,0 0-10,0 0-27,0 0-19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1.52475E-7" units="1/dev"/>
        </inkml:channelProperties>
      </inkml:inkSource>
      <inkml:timestamp xml:id="ts0" timeString="2013-11-21T14:53:39.8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72 271 137,'0'0'35,"0"0"-12,-1 10-13,1-10-4,3-8-1,3-5-2,3 1 0,0-5-1,4-1 0,-1-7-1,3 1 0,-4-5-1,0-1 1,-1 2 0,-1 3-1,-4 2 1,1 4-1,-3 9 1,-3 10-1,0 0 0,-2 8 1,-2 13-1,-1 3 0,-3 6 0,1 4 1,1 2-1,0-1 0,2 2-1,2-6 2,1-1-2,0-5 1,-1-3 0,-2-5 0,2-5 0,-4-1 0,6-11 0,-12 12 0,2-9 0,-3 1 1,1-4-1,-3 0 0,-1 2-1,4-1 1,-2 0 0,3 1 0,2-1 0,9-1 0,-9 2 0,9-2-1,0 0 1,0 0 0,6 1 0,2-1 0,4 0 0,-1 0 0,6 0 1,0 1-1,2 0 0,3 1 0,2 1 1,-2-1-1,1 0 0,-1-1 1,-1 1-1,-4 2 0,0-4-1,-6 0-3,4 4-8,-15-4-9,8 6-4,-8-6-19,0 0-36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6T16:38:27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21.545"/>
    </inkml:context>
    <inkml:brush xml:id="br0">
      <inkml:brushProperty name="width" value="0.01764" units="cm"/>
      <inkml:brushProperty name="height" value="0.03528" units="cm"/>
      <inkml:brushProperty name="color" value="#7FD13B"/>
      <inkml:brushProperty name="tip" value="rectangle"/>
      <inkml:brushProperty name="rasterOp" value="maskPen"/>
      <inkml:brushProperty name="fitToCurve" value="1"/>
    </inkml:brush>
  </inkml:definitions>
  <inkml:trace contextRef="#ctx0" brushRef="#br0">11 252 0,'0'0'25,"0"0"0,-5 8-3,5-8 0,0 0-4,0 0-4,0 0-5,-6 6 1,6-6-4,0 0 0,0 0-1,0 0-1,3-4-1,-3 4 1,9-14-1,-3 6-1,0 1 0,2-6 0,0 1 0,1 0 0,3-2 0,-5-1 0,4-2 0,1 2 0,-3-3-1,2 0 0,-2 2 0,-3-2-1,0 1 1,-1 4 0,-2 0-1,-3 4 1,2 1 0,-2 8-1,0-5 1,0 5-1,0 0 1,-5 6-1,4 3 0,-3 3 0,1 2 0,2 3 0,-1 1 0,-1 3 0,3 0-1,-1 2 2,1-2-2,-2 2 2,2 2-1,0 2 0,0 1 0,0-2 0,-3 1 0,2 2 0,-1-5 0,-1-1 1,2-2-1,-2-3 0,-2-5 1,3-2-1,1-1 0,1-10 0,-5 11 1,5-11-1,-9 7 0,9-7 0,-7 4 0,7-4 0,-13 4 0,7-2 0,-1-1 0,-1 1 0,8-2 0,-9 1 0,9-1 0,-8 4 0,8-4 0,0 0 0,0 0 1,0 0-1,0 0 0,0 0 0,0 0 0,6 4 0,1-4 0,0 0 1,5 0-1,-3 0 0,7 0 0,-3-2 1,3 2-1,0 0 1,0 0-1,0 0 0,-2 0 0,0 0 1,-2-1-1,-3 1 0,-1-1 1,-8 1-1,9-1 0,-9 1 0,0 0 0,0 0 0,0 0 0,0 0-2,0-6-5,0 6-13,0 0-8,-9 0-25,9 0-24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24.826"/>
    </inkml:context>
    <inkml:brush xml:id="br0">
      <inkml:brushProperty name="width" value="0.01764" units="cm"/>
      <inkml:brushProperty name="height" value="0.03528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6 135 20,'-6'0'37,"6"0"-6,0 0-7,-1-4-8,1 4-6,0-13-2,0 13-1,1-12-2,2 6 0,0-6-1,3 3-2,-3-2 2,5 1-2,-2-1 1,2 2-2,-1-3 1,1 6 0,1-1-1,-1 1 1,1 1 0,-3 4-1,2 1 0,-1 0 1,1 5 0,-2 4-1,2 0 1,-4 5-1,4 0 0,-1 5 0,-2-2 1,1 3-1,-4-2 0,1 2 0,-3-1 0,0-1 0,-5-1 1,-1 4-1,-2-6 0,-1 4-1,2-2 0,-6 1 1,1 0-1,1-5 0,-1 2 0,0-3-1,0 1 1,0-4 1,4-1-1,-1-2 0,3-2 0,6-4 0,-9 8 0,9-8 0,0 0 0,0 0 0,7-4 0,-1-1 0,5 3 0,1-2 0,2 3 1,4-1-1,2 2 0,1 0 1,4 0 0,-1 0-1,1 0 0,2 0 0,-4 0-1,-5-4-11,2 0-9,-5 2-7,-9-5-25,-1-3-22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26.192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38 101 43,'0'0'36,"0"0"-1,-1-7-11,1 7-5,0-8-8,0 8-3,1-10-3,-1 10 0,10-13-3,-6 7 0,1-2 0,4 2-1,-2 0 0,4 0 1,0 2-1,2-5 1,-2 4-2,1 2 1,4-2 1,-1 1-1,-3 2-1,2 2 1,-5 0 0,0 0 0,-9 0 0,12 11 0,-12-11 1,3 17-1,-3-10 0,-1 5 0,-4 0 0,-1 0 0,-3 1-1,1-2 0,-2-1 0,2 0 0,-3-2 1,4-2-1,-1-1 0,8-5 0,-8 8 0,8-8 0,0 0 0,2 6 0,-2-6 0,14 4 0,-7 0 0,6 0 0,-6 2 0,7 0 0,-3-2 0,1 3-1,-3 2 1,0 2 0,-1-4 0,-2 4 0,-3-1 1,-2 0-1,-1-1 0,0 2 1,-4-4-1,-4 1 0,-1 1 1,-2-5 0,-4 1-1,0-1 1,-3 0-1,-2-2 2,-5-2-2,4 0 1,-2 0-1,3 0 0,2 0-1,1-5-2,7 5-8,0-3-9,4-2-8,6 5-20,-6-15-36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08.6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2 45,'0'0'49,"0"0"-12,0 0-15,0 0-7,0 0-6,-2 9-3,2 0-2,-7 3-1,7 3-1,-2 1 0,2 5-1,-2 0 0,0 9 0,-1-3 1,1 3-1,-2-1-1,-2 6 2,1-9-2,1 2 1,0 0 0,-5-9-1,9-3 1,-2-4-1,2-12 0,-2 12 1,2-12-1,0 0 0,0 0 0,0-5 0,0-3 0,4-3 0,-4-3 1,9-1-1,-5-5 0,2 3 0,3-3 0,-3 1 0,3 1 0,0 0 0,-1 3-1,3-1 2,-2 2-1,-1 1 0,3 3 0,-11 10 0,17-15 0,-17 15 1,11-9-1,-11 9 1,13 2 0,-7 8 0,-1 2 0,-3 4-1,0 2 1,4 4-1,-6-2 1,0 3 0,0-1-1,0-2 0,0-1 0,0-2 1,0-6-1,0 1 0,0-12 0,0 0 1,0 0-1,0 0 0,3-10 0,3-3 0,0-6 0,5-1 0,-1-7-1,5 4 1,2-3 0,-4 2 1,7 2-2,-3 3 2,0 3-1,-6 6 0,4 2 1,-7 7-1,-8 1 0,18 8 0,-16 2 1,0 3-1,-2 7 0,6-5 0,-3 7 1,-1-6-1,-2 3 2,2-1-2,-2 0 0,2-1 1,-2-5-1,2 1 1,-2 1-1,2-6 0,-2-8 0,0 12 0,0-12 0,0 0-1,0 0-2,0 0-2,0 0-12,0 0-5,0 0-12,9-7-27,-3-3-20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08.8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0 126,'0'0'38,"2"11"-15,-2-11-14,0 9-4,0-9 0,0 10-2,0-10-1,6 16 0,-6-16-1,2 15 0,-2-15 0,0 13-1,0-13-2,0 10-2,0-10-5,0 0-11,0 0-8,0-7-23,2-4-21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09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16 116,'-6'-9'41,"6"9"-17,0 0-11,0 0-8,0 0-2,-2-12-2,2 12-1,0 0-3,0 0-9,0 0-9,0 0-14,8 10-21,-8-10-15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09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74,'0'0'55,"0"0"-20,0 0-19,4 13-6,-4-13-3,0 21-1,0-14-2,0 5-1,0 2-2,0 1 1,0-5-2,0 0 2,0-10-2,-2 17 0,2-17 0,0 0 1,0 0-1,0 0 0,6-17 0,1 5 1,-1-1-1,3-7-1,-1 3 1,3-3 1,2 1-2,-2 3 2,1 2-2,-1 4 1,0 7 0,0-1 1,-11 4-1,15 0 0,-15 0 0,10 12 1,-1-1-1,-7 0 0,2 2 0,-1 3 1,-1-3-1,4 2 0,-4 0 0,0 2 0,-2-4 0,3-1 1,-3 3-1,0-5-1,0 2 1,0-12-3,0 25-6,0-25-10,0 17-6,0-17-20,0 13-30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0.6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51-1 13,'0'0'20,"0"0"2,0 0 2,0 0 1,0 0 0,0 0-8,0 0-2,0 0-4,0 0-2,0 0-2,0 0-2,0 0-1,0 0 0,0 0-1,-7 3-1,7-3 1,-1 13-1,-2-6 0,3 3 0,-6 1 0,6 3-1,-1 1 0,-1 2 0,1 5 2,1-3-3,-2 3 1,-1 1-1,-4 2 1,5-4-1,-1 0 1,-4-5-1,4-5 0,0-1 1,3-10-1,0 7 0,0-7 1,4-4-1,5-6 0,-4 0 0,7-4 1,1-1-1,-1-1 0,4-3 0,-2 2 0,3-2-1,-3 2 2,1 2-1,-1 2 0,-3 2 0,-4 1 0,-7 10 0,12-9 1,-12 9-1,0 0 0,-9 3 1,2 5 0,-6 0-1,0 2 0,-1-1 0,1 4 1,1-3-1,5 1 0,-2 0 0,3 1 0,6-4 0,0 1 0,0-1 1,5 0-1,5-4 0,-3 2 0,4-1 1,2-1-1,0-2 0,1-1 0,-3-1 0,-4 0 0,3 0 0,-4 0-2,-6 0-4,21-7-9,-14 1-7,3 0-7,-3-1-26,5-3-31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28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7 48,'0'0'35,"0"-9"-8,0 9-8,0 0-4,0 0-6,0 0 0,-13 0-2,13 0-1,0 0-2,-13 7 1,13-7-3,-10 7 1,10-7 0,-15 19-1,8-5-1,3-1 0,-5 2 0,5 5 1,0 0-2,0 1 1,1-2-1,3 2 1,0-2 0,0 0-1,3-6 0,-1-1 0,4 0 1,-6-12-1,15 11 0,-15-11 1,13 0 0,0 0-1,-5-4 1,5 2-1,-4-8 1,4 3-1,-13 7 0,17-14 0,-17 14 1,10-8-1,-10 8 0,0 0 0,0 0 0,11 5 0,-11-5 1,2 18-1,-2-18 1,7 18-1,-7-18 1,19 19-1,-4-14 0,0-5 1,9 2-1,-7-2 0,4-5 1,0-4-1,-1-3 1,-1 0 0,-2-6-1,-2 7 1,-4-9-1,-1 5 1,-3-3 0,-3 2 0,-4 3-1,0-2 1,-8 3-1,-1 0 0,0 6 0,-3-2 0,3 3-2,-4-2-1,13 7-7,-8 0-9,8 0-7,0 0-20,0 0-28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29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150 17 90,'0'0'50,"0"0"-21,2 13-17,-2-13-5,0 24 1,-2-10-4,2 0-1,-2 1-2,2 0 1,0-2-2,0-1 0,0-12 0,0 13 1,0-13-1,0 0 0,0 0 0,0 0 0,0 0-1,-4-8 1,4 8 0,-13-19-1,4 9 0,-1 2 0,-3-3 1,-2-3 0,-2 2 0,0-1 0,4 2 0,0 0 1,2 5 0,11 6 0,-13-13 0,13 13 1,0 0-1,0 0 1,0 0-1,7 0 1,-7 0-1,21-2 1,-8 2-1,4 0 0,2-3 1,-2 3-2,5-4 1,1 1-1,-8 3 1,4-2-2,-1 2 1,-6 0-3,-1 0-1,-11 0-10,19 0-7,-19 0-9,15 9-23,-15-9-25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0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98,'-13'0'48,"13"0"-19,-8 0-17,8 0-3,0 0-3,0 0-1,0 0-2,0 7-1,0-7 1,8 12-2,-8-12 1,19 20-1,-6-8 0,2 1-1,0 2 0,4 2 2,-6 1-2,1-2 0,3 1 0,-2-2 0,-4 0 1,-3 0-1,1-5 0,-9-10 0,10 17 0,-10-17-1,11 10 1,-11-10-3,0 0-2,0 0-9,6-8-8,-6 8-8,7-19-26,-7 4-21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0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333 1 121,'0'0'39,"0"0"-15,-8-5-13,-5 5-4,7 11-1,-9-1-2,2 9-1,-11-2-1,3 7 0,-5-1-1,0 5 1,-3-7-2,1 3 0,2 2 0,0-7 0,7 3-4,0-11-8,4 4-8,6-8-6,9-7-20,-10 3-33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2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20 28,'0'0'48,"0"0"-6,13-2-18,-13 2-6,0 0-8,0 0-2,0 0-2,-4-12-2,4 12 0,0 0-1,-11-5-1,11 5 0,-13 0-1,0 0 1,13 0-2,-20 2 1,12 3-1,-5 2 1,4 1 0,-4 1-1,4 2 0,3-1 0,-3 2 1,5-5-1,2 7 1,2 0-1,0-4 0,0 3 0,6 2 1,5 0-1,-2 3 1,1-3 0,1 1-1,2 1 1,-4 0-1,-2-4 1,3 4 0,-7-7 1,1 0-1,-4 0 0,0-10 0,0 15 0,0-15 0,-11 8 1,11-8-2,-15 8 1,15-8-1,-20 4 0,20-4 1,-17 1-1,17-1 0,-13 0-1,13 0 0,0 0-3,-11-6-1,11 6-12,2-10-6,-2 10-12,18-8-29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3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2 140,'0'12'31,"0"-12"-10,-8 15-16,5-6 0,3-9-3,-6 13-1,6-13 0,0 0-3,0 12-5,0-12-12,6-7-9,-1-5-22,10-5-17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3.5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0 134,'0'0'34,"0"0"-16,-4 0-9,4 12-2,0-12-2,-9 21-1,7-2-1,2 4-1,-6 0-1,4 7 0,0-2 0,2 2 0,-3-1-1,3 1 2,-2-2-2,0-2 0,2 0 0,0-7 0,0 2 1,2-6-1,0-1 0,3-4 0,-5-10 0,10 17 0,-10-17 0,13 4 0,-13-4 0,15 0 0,-15 0-1,17-7-2,-8 2-1,-5-10-5,7 6-11,-2-2-7,-1-2-20,-3 1-27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3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15 132,'-13'-4'37,"13"4"-15,0 0-14,0 0-2,0 0-2,0 0-1,0 0 0,8-10-2,1 10-1,4 0 1,0-1-1,2 1 0,5 0-1,-3 0-2,-2 6-3,3-4-11,-1 1-7,0 1-14,-2 0-30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4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1 137,'0'0'33,"-6"10"-10,6-10-16,0 0-2,0 0-1,-7 12-2,7-12 0,-2 14-1,2-14 0,0 9 0,0-9 0,0 0-1,0 0 1,0 0-1,0 0 0,0 0 1,9 0-2,-9 0 0,0 0-5,0 0-12,0 0-6,0 0-13,4-5-30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5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33,'0'0'36,"0"0"-7,0 0-6,0 0-7,0 0-5,0 0-1,0 0-3,0 0-1,7 6-1,-7-6 0,0 0-2,0 0 0,0 0-1,0 0 1,0 0-2,0 0 2,0 0-2,11-5 1,-11 5-1,0 0 1,0 0-1,7-10 1,-7 10-1,0 0 0,0 0-1,0 0 0,0 0 0,0 0-1,0 0-4,0 0-12,4 7-7,-4-7-15,5 10-25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1.0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0 141,'-11'5'34,"11"-5"-10,-9 0-16,9 0-2,0 0-1,0 0-1,10 0-1,0 1-1,-3-1 0,6 0-1,1 0 1,-1 0-1,1 0 0,0-1-1,-2 1 0,-4 0 1,2 0-1,-10 0 0,10 0-1,-10 0 0,0 0-3,0 0-1,0 0-13,-8 0-4,8 0-10,-16 4-28,6 0-24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6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45,'0'0'53,"0"0"-17,0 0-18,0 0-7,0 0-5,0 0-2,0 0-2,0 0-1,0 0 1,0 0-1,0 0 1,4-6 1,-4 6-1,0 0 0,0 0 0,0 0 0,0 0 1,0 0-2,0 0 1,0 0-1,6 6 0,-6-6 0,2 11 0,-2-11 1,2 7-1,-2-7 1,0 0-1,0 0 0,0 0 0,0 0 0,7-4 0,-7 4 0,0-9-1,0 9 0,0 0 1,0 0-2,0-7 0,0 7-2,0 0-6,0 0-11,0 0-9,0 0-20,0 0-25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36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6-2 0,'-6'6'43,"6"-6"-26,0 0-5,0 7-17,0-7-24,0 0-6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45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583 33 8,'0'0'22,"14"-6"1,-14 6-7,0 0 0,0 0-1,0 0-3,14-7-1,-14 7-2,0 0 0,0 0 0,0 0-3,17 0-1,-17 0 0,0 0-2,11-2 0,-11 2 0,0 0 0,17-13-1,-17 13 0,0 0 1,0 0 0,0 0-1,0 0 0,0 0 1,0 0-1,0 0 0,0 0 0,-8-5-1,8 5 0,-20 0 1,3 0-1,-3 0-1,0 0 1,1 0-1,-10 5 1,1 3 0,-3-3 0,-3-3-1,0 5 1,-5-1-1,2 2 1,-2 2 0,2-3 0,3-2 0,6 7-1,2-7 1,4 4-1,8-4 1,0 2-1,14-7 1,0 0-1,-12 17 0,12-17 0,0 0 1,20 20-1,-6-13 0,6-1 0,5 7 0,1-1 0,-1 3 0,3-3 1,1 1-1,-7 2 0,4 5 0,-7-5 2,-7 3-2,-4 4 0,-2-2 0,-6 1 0,-6 6 1,-5-6-1,-9 14 0,-2-12 0,-12 12 0,3-12 0,-6 11 1,0-8-1,3 1 0,-2 1 0,7-3 0,1-3 0,8-4 0,3-3 0,17-15 0,-14 22 0,14-22-1,0 12 1,0-12 0,14 7 0,3-5 1,3 0-2,0 3 1,5 0 1,4-5-1,-1 3 0,3-3 0,3 0 0,2 0 0,1 0 1,0 0-1,5-3 0,-5-2 1,0 0-1,-4 1 1,4 0-1,-9-1 0,1 2 0,-12 1 1,2 2-1,-7 0 0,-12 0 0,17 2-1,-17-2-1,0 0-3,0 0-11,0 0-5,0 0-10,0 0-27,-17-9-26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46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94,'0'0'48,"0"0"-26,0 0-8,0 0-4,7 6-3,-7-6-1,12 15-1,-1-2-1,-4-4-1,8 12-1,-3-8 0,3 8-1,0-2 0,0 2 2,-2 1-3,4-1 1,-2-2 0,-2 2-1,2-5 1,0-1-1,-2 2 1,-2-7-2,2-1 2,-5 3-1,-8-12 0,15 15 0,-15-15 0,11 13 0,-11-13-1,0 0-1,0 0-3,0 0-10,0 0-7,2-13-8,0-4-25,-2-2-23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46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316-2 129,'-13'0'36,"13"0"-12,-11 5-14,-4 0-3,9 12-2,-9-3-2,4 13 0,-4-6-1,2 7-1,0 5 2,-6-2-2,2-1-1,1 2 1,-6-2 0,1-7-1,2 3 0,-5-4 0,9-3 0,-4-3 0,6-1-1,2-10 0,11-5-3,-10 6-3,10-6-12,10-6-5,3-2-14,2-7-29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46.8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18-1 106,'-2'12'47,"2"-12"-20,0 12-16,0-12-3,-7 12-2,7-12-2,-6 24-1,6-14 0,0 5-1,0-3-1,2 0 1,-2-12 0,11 19-2,-11-19 1,13 15 0,-13-15-1,17 8 0,-17-8-1,15 0-2,-5 0-1,-1-6-9,0-1-7,4-10-8,-2 3-23,-5-8-25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47.0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7 151,'-12'-7'28,"12"7"-7,-14 0-14,14 0-3,-2 6-2,2-6-2,0 11-1,0-11-4,0 10-13,0-10-6,0 0-15,0 0-30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0.6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55,'0'0'41,"2"-11"-11,-2 11-10,0 0-7,0 0-3,0 0-4,0 0-1,0 0-1,0 0-2,0 0 2,0 0-2,0 0 1,0 9-1,0-9 1,0 15-1,0-6-1,2 3 1,3 3-1,1 2-1,1 3 1,1 0-1,-4 0 0,9 0 1,-4 0-1,2 2 0,-5-3 0,3 0 0,-1-5 1,-1 1 0,-1-1-1,1-4 1,-7-10-1,6 14 1,-6-14-1,0 0 1,11 9-1,-11-9 1,0 0 0,10 0-1,-10 0 1,0 0-1,7-17 1,-7 17 0,8-14-1,-3 3 1,-1-4 0,0 1 1,1-5-1,1 1 0,-2-2 0,3-1 0,-3-3-1,-2 3 1,5 2-1,-5 0 0,0 4 0,0-2 0,0 4 0,0 3 0,-2 0 0,0 10 0,0-13 0,0 13 0,0 0-2,0-10-1,0 10-4,0 0-11,0 0-5,0 0-13,0 0-28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1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30 40,'4'-10'45,"-4"10"-9,0 0-12,7-8-9,-7 8-3,0 0-4,0 0-2,0 0 0,2-12-2,-2 12-1,0 0 0,0 0 0,0 0-2,-4 2 1,4-2 0,-13 6-1,13-6-1,-13 7 1,13-7 0,-15 10-1,7-2 0,8-8 1,-17 19 0,11-9-1,-1-1 0,-1 3 0,4 0 0,2 1 1,-5-2-1,7 1 0,0-2 0,0-1 0,0-9 0,4 16 0,-4-16 0,9 15 0,-9-15 0,13 14 1,-13-14-1,12 17 0,-12-17 0,17 14 0,-6-8 0,-1-1 0,1-2 0,-3-1 0,1-1 0,2-1 0,-11 0 0,14 0 0,-14 0-1,13-6 1,-13 6-1,0 0-3,15-6-6,-15 6-10,0 0-6,4-12-23,-4 12-19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1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32 114,'0'0'41,"0"0"-18,0 0-11,0-12-3,0 12-3,0 0-2,8-2 0,-8 2-2,20 0 0,-10 0-1,3 0 1,2-1-2,-2 1 2,2-2-2,-5 0 0,3 1 0,-4-3-2,1 4-1,-10 0-6,0 0-10,13-8-6,-13 8-16,0 0-32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1.3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36 126,'-8'10'40,"8"-10"-15,0 0-12,14 0-7,-3-4-1,3 3-1,1-2-1,0-1-1,2 3 0,-2 0-1,-1-2-1,0 1 1,-2 2-2,0-4 0,-5 4-2,-7 0-12,10-5-6,-10 5-8,9-10-27,-5 3-26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3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5 43,'0'0'47,"0"0"-8,0 0-16,0-8-7,0 8-6,0 0-1,0 0-2,0 0-2,0 8-2,0-8 0,-7 20-1,5-5 1,-2 1-2,2 5 0,-2 2 1,0 2-1,2 3 0,0 1 0,0 1-1,0 4 0,-2 0 0,4-7 0,0 4 0,-5-3 0,5-7 0,-2 1 1,2-8-1,-2-3 0,2-11-1,0 15 1,0-15 0,0 0-2,0 0-1,9-3-2,-5-12-10,-2 2-8,2-4-12,0-1-25,-2-3-14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4.0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81,'0'-14'51,"0"14"-17,0 0-19,0 0-6,15 4-1,-15-4-3,11 22-2,-5-8 1,9 8-2,-4-2-1,4 5 1,-2-4-1,-1 1 0,3-6 0,-2-2-1,0-5 1,0-4-1,-2-3 1,2-4-1,-5-7 0,5-1 2,-4-7-2,-1 2 0,3 0 0,0-3 0,-3 5 0,-2-4 0,1 4 1,-5 3-1,-2 10 0,6-10 0,-6 10 1,0 0-1,0 7 1,-2 3-1,2 3 0,-4 7 1,2-5-1,2 11 1,0-6-1,0 7 1,0-3-1,0-1 0,0-2 1,0 1-1,0-6 0,0 3 0,0-5 0,0 0 0,0-6 0,0-8-1,6 17-2,-6-17-2,7 10-11,-7-10-6,0 0-8,0 0-24,15 0-24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4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0 155,'0'0'27,"0"0"-11,-4 20-7,4-20-3,-9 14-2,9-14-1,-2 16 0,2-16-2,-5 19 0,5-19 0,0 18 0,0-8 0,0 0-1,0-10 1,5 18-1,-5-18 0,11 17 1,-11-17-1,10 8-1,-10-8 0,11 0-2,-11 0-4,14 0-9,-14 0-5,13-17-11,-5 6-25,1-4-22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8:54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85,'0'0'53,"0"-8"-22,0 8-15,0 0-7,0 0-4,0 0-4,0 0-7,0 0-13,0 4-10,0-4-21,0 0-18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0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9 0,'-5'-10'28,"5"10"-1,0 0-1,0 0-5,0 0 0,0 0-9,0 0-1,0 0-2,0 0-3,0 0 0,0 0-1,5 5 0,-5-5-1,12 12 1,-1-6-1,-11-6 0,21 18-1,-8-13-1,6 7 1,-6-9-2,5 5 1,-1-1 0,2 1-1,-7-4 0,1 4 0,0-5 0,-5 3-1,-8-6 1,13 6-1,-13-6 0,0 0 1,0 0-1,0 11 0,0-11 1,-8 6 0,-1 1-1,-4-2 0,1 0 1,-3 1-1,2 3 0,0-3 1,-4 5-2,2-6 1,4 0 1,-2-1-1,3 1-1,-1 0 1,11-5 0,-15 5 0,15-5 0,-8 3-1,8-3 1,0 0-2,0 0-1,0 0-1,0 0-5,0 0-11,0 0-9,4 9-23,-4-9-19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0.9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0 35,'0'0'53,"0"0"-12,0 0-21,0 0-9,0 0-4,0 0-2,0-5-1,0 5-1,0 0 0,0 0 1,0 0-1,0 0 0,0 0-1,0 0 1,-7 5-1,7-5-1,0 0-1,-15 15 2,15-15-2,-10 11 1,10-11 1,-18 7-1,8 0 0,-3-1 0,0-1 1,0 2-1,-4 1-1,3-1 1,-4 0-1,3 1 0,0-1 0,2 1 0,-2 0 0,4-5 0,11-3 0,-12 7 0,12-7 0,0 0-2,0 0-1,0 0-2,4-7-11,-4 7-9,21-11-13,-10 3-28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2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28 224 104,'0'0'48,"0"0"-20,0-7-16,0 7-4,0-9-2,0 9-2,4-14-2,-4 14 0,13-18-1,-4 7 1,-5-6-2,7 0 1,-3-1 0,1-1 0,-3 1-1,5 0 2,-2 3-2,-5-2 1,2 6-1,-6 11 0,5-15 0,-5 15 1,0 0-1,0 0 0,0 0 0,0 0 0,0 0 0,0 0 0,0 0 0,0 7 0,0 1 0,-3 5 0,1 4 0,0-1 0,-2 10 0,2-4 0,2 2 0,-7 6 0,5-6 0,0 5 0,2-6 0,-2-3 0,2 0 0,0-3 0,0-4 0,0-2 0,0-11 0,0 14 1,0-14-1,0 0 0,-7 8 0,7-8 0,0 0 0,-12 5 1,12-5-1,-15 3 0,2-1 0,4-2 0,9 0 0,-19 0 0,19 0 0,-15 0 0,15 0 0,0 0-1,-13 1 1,13-1 0,0 0 0,0 0 0,0 0 0,0 0 0,0 0 0,0 0 0,0 0 0,7 7 0,-7-7 0,21 0 0,-8 0 0,-2 0 0,6 0 0,-4 0 0,-1 0 0,8 0 0,-8 0 0,1 0 0,0 0 0,-2 0 0,-1 0 0,-10 0 0,18 0-2,-18 0-1,10 0-6,-10 0-11,0 0-4,0 0-17,0 0-30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3.9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43,'0'0'51,"0"0"-14,0 0-16,0 0-5,0 10-6,0-10-1,0 0-1,0 0-1,0 16-2,0-16 0,5 17-1,3-7 0,0 4-1,-1 0-1,6 3 0,-3 0-1,5 3 0,-4-3 0,1 4 0,-1-4 0,2 3-1,-1-3 1,-3 1-1,-1-3 0,3 0 0,-1 1 0,-3-6 0,1 0 0,1 1 0,-9-11 0,12 14 0,-12-14 0,15 8 0,-15-8 0,11 4 0,-11-4 0,0 0-3,15-7-2,-15 7-11,0-15-5,0 4-7,0-3-20,0-3-31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4.31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255-2 92,'0'0'50,"-13"0"-20,9 9-17,-7-3-4,5 12-2,-9-1-2,4 6-1,-6-1-2,2 5 1,0 1-2,-3 0 0,2 2 0,-1-3 0,2 0 0,-2-4 1,4-2-2,-2-2 0,2-6 1,4-2-1,9-11-1,-15 12-2,15-12-4,0 0-11,0 0-4,0 0-13,0 0-28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4.8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0 96,'8'2'50,"-8"-2"-20,0 0-15,0 0-5,0 9-3,0-9-1,-4 15-2,4-2-2,-4-4 1,4 3-1,-2-1-1,2 2 0,0-2 0,0 1-1,0-5 0,2 5 1,-2-12-1,8 16 0,-8-16 0,9 6 0,-9-6-1,16 0-1,-16 0-5,10-3-6,-10 3-8,16-19-7,-10 6-23,1-4-25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1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0 176,'0'0'24,"-3"12"-2,2-2-18,1 6-1,0 2 0,0 5-2,0 0 1,-2 2-2,1 0 1,-5-3-1,5-2-1,-4-5-2,5 1-5,-1-8-13,1-1-4,0-7-12,0 0-37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5.0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4 149,'0'0'30,"-10"-7"-9,10 7-12,0 0-3,0 0-2,0 0-3,0 0 1,0 4-4,0-4-1,0 0-13,0 0-5,6 14-8,-6-14-26,0 0-21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7.0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264 28 38,'0'0'56,"6"-12"-15,-6 12-19,0 0-9,0 0-3,0 0-3,7-9-2,-7 9 0,0 0 0,0 0-2,0 0 0,-11-8 0,11 8-2,-11 0 1,11 0-1,-12 5 0,-1-2 0,2 4 0,-4 0-1,0 1 1,0 3 0,0 0-1,-4-1 0,2 1 2,-1-3-2,1 4 0,4 2 0,-2-1 1,0-2-1,5 5 0,-1-5 1,2 4-1,3-3 0,0 1 0,6 0 0,0-4 0,0 1 0,6-1 1,3 3-1,1-5 0,5 3 0,0-3 0,2 1 1,3-2-1,-3-2 1,4 1-1,1-3 0,1 1 1,-1-3-1,-3 2 0,-2-1 1,0-1-1,0 0 0,-6 0 0,2 2 0,-13-2 0,15 0 0,-15 0 0,13 0-1,-13 0-1,0 0-1,0 0-10,11-5-7,-11 5-5,0 0-17,0-12-31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7.5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 49 62,'-13'0'59,"13"0"-21,-11 0-21,11 0-4,0 0-3,0 0-3,0 0-2,0 0-1,0 0-2,0 0 0,0 0 1,9-4-2,-9 4 0,10-5 0,-10 5 0,20-4 0,-8 2 0,5 0 0,-2 0-1,7-1 1,-3-2-1,3 1 1,-1 2-1,1-1 0,-5 2 1,-2 0-1,-3 1 0,-12 0-2,18 0 0,-18 0-6,0 0-10,0 0-3,0 0-11,2-12-29,-2 12-24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8.85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34 50,'0'0'52,"0"0"-12,8-14-20,-8 14-7,0 0-3,9-5-3,-9 5-2,0 0 0,0 0-2,4-12 0,-4 12-1,0 0 0,-6-3-1,6 3 0,-15 0 0,15 0 0,-18 0-1,8 2 0,-1 3 1,-2 2 0,3-4-1,-3 5 1,1-1-1,1 3 1,-2 1 1,5 0-2,-3-1 0,2 1 1,7 2-1,2-1 0,-4 1 0,4 2 0,0-1 0,4 2 1,1 1-1,1 0 0,-2 1 0,3 1 0,-5 0 1,4-2-1,-1 1 0,-5-3 1,0 1-1,0-7 0,0 3 0,-9 1 0,5-3 0,-7 2 0,0-7 0,3 5 0,-3-2 0,11-8 0,-13 13 0,13-13 0,-4 14 0,4-14 0,0 15 0,0-15 0,2 14 0,0-5 0,2 1 0,3 0 0,-5 3 0,2-1 1,-2 1-1,-2 7 0,3-7 1,-3 1-1,0 3 0,0 1 1,-3-2 0,3 1-1,-2-4 1,2 1 0,0-1-1,0 1 1,0-2-1,7-1 1,-7-11-1,13 13 0,-3-8 0,1-1 0,0 1-1,-1-5 0,5 0-2,-15 0-8,27-5-7,-14-2-5,6 0-12,-2-7-31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9.35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177 0 216,'-17'0'0,"6"2"0,0 3 1,-2 2 0,3-4-1,-3 5 1,0-1-1,3 3 1,-3 1 1,5 0-2,-3-1 0,2 1 1,7 2-1,2-1 0,-4 1 0,4 2 0,0-1 0,4 2 1,1 1-1,1 0 0,-2 1 0,3 1 0,-5 0 1,4-2-1,-1 1 0,-5-3 1,0 1-1,0-7 0,0 3 0,-9 1 0,5-3 0,-7 2 0,0-7 0,3 5 0,-3-2 0,11-8 0,-13 13 0,13-13 0,-4 14 0,4-14 0,0 15 0,0-15 0,2 14 0,0-5 0,3 1 0,1 0 0,-4 3 0,2-1 1,-1 1-1,-3 7 0,2-7 1,-2 1-1,0 3 0,0 1 1,-2-2 0,2 1-1,-3-4 1,3 1 0,0-1-1,0 1 1,0-2-1,7-1 1,-7-11-1,13 13 0,-3-8 0,1-1 0,0 1-1,-1-5 0,4 0-2,-14 0-8,28-5-7,-15-2-5,6 0-12,-1-7-31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09.67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75 108 128,'-2'6'36,"2"-6"-13,-11 24-11,-2-16-6,9 11-1,-5-8-2,7 11 0,-2-5-1,4 2 0,0-5 0,0 1-1,6-2 0,3-2-1,2-7 1,-1-4-1,7 0 1,-4-2-1,0-5 1,6 0-1,-6-3 1,0-4-1,0-1 1,0 0 0,-5-2-1,1-4 1,-9 1 0,2-4-1,-2-5 1,-4 7 0,-3 0-1,-1 2 1,-5 2-1,0 1 0,2 9 1,-4 5-1,-2 3 0,4 5 0,-2 6 0,-4 2 0,4 7 0,-2 2-1,6 1 0,-1-3-3,7 4-8,1-8-7,4-2-5,0-14-13,0 0-32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10.4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58 0 100,'0'0'48,"0"0"-21,0 0-13,0 0-5,0 0-2,0 0-2,0 5-1,0-5-1,-8 20-1,4-7 1,0-2-2,2 6 0,-7-1-1,3-4 1,0-1-2,-2-1 1,8-10-4,-11 15-1,11-15-8,0 0-7,-2-7-7,2-3-24,9-6-20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10.6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27 157,'0'0'25,"-6"-16"-6,6 16-13,0 0-2,-10-12-2,10 12-1,0 0 0,0 0-3,0 0 0,0 0-4,8 9-13,-8-9-5,13 14-15,-6-2-24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11.4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16 162 104,'0'0'47,"15"7"-19,-15-7-15,0 0-4,0 0-2,0 0-1,7-3-2,-3-7 0,-4 10-2,11-23 0,-7 6-2,5-1 1,1-2 0,-5-1 0,7 4-1,-3 1 1,-3 4-1,-6 12 1,7-12 0,-7 12-1,0 0 0,4 15 1,-4 1-1,0 1 0,0 6 0,-4-1 0,2 4 0,0 5 0,-1-2 0,-3-1-1,6 0 2,0-6-1,-2 1 0,2-3-1,-2-2 2,-3-8-2,5-10 1,0 17 0,0-17 0,0 9 0,0-9 0,0 0 0,0 0 0,-12 4 0,12-4 0,-15 0 0,6 0 0,9 0 0,-21 0 0,21 0-1,-15 0 1,15 0 0,-9 0 0,9 0-1,0 0 1,-11 3 0,11-3 0,0 0 0,0 0 0,0 0 0,0 0 0,9 7 0,-9-7 0,15 0 1,-4 0-1,1 0 0,-1 0 0,6-3 1,-6 1-1,4 0 0,-6 1 0,3 1 0,-12 0-1,17 0-1,-17 0-3,15-2-11,-15 2-4,13-4-6,-13 4-22,11-12-31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39:13.0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27 55,'0'0'45,"0"0"-14,0 0-12,0 0-7,0 0-3,0 0-3,0 0-1,0 0-1,0 0 0,0 0-1,0-12 0,0 12 0,13-5 0,-2 3 0,-11 2-1,19-8 1,-19 8-2,19 0 1,-19 0 0,15 5-1,-4 0 0,-11-5-1,13 15 1,-13-15 0,11 15-1,-2-5 0,-9-10 1,6 17-1,-6-17 2,4 14-2,-4-14 0,3 19 1,-3-7-1,0-1 0,0-1 0,0 5 0,-3 0 1,1 2-1,0-2 0,2 3 0,0-3 1,-4 0-1,4 3 0,0-2 0,0 0 0,0-8 0,4 4 0,-4-12 0,7 20 0,-7-20 0,10 10 1,-10-10-1,13 8 0,-13-8 0,15 15 0,-15-15 0,7 17 0,-7-17 0,11 18 0,-11-18 0,4 17 1,-4-17-1,0 13 0,0-13 0,-4 12 0,4-12 0,-13 13 0,13-13 1,-9 12-2,9-12 2,-4 13-1,4-13 0,-9 16 0,9-16 0,0 16 0,0-16 0,-2 16 1,2-4-1,0-2 0,0 2 0,0-1 0,2 6 0,-2-4 1,2 5-2,3-1 1,-1-1 0,-4 0 0,2-3 0,-2-2 0,0 1 0,0-2 0,0-10 0,-13 16 0,7-5 1,-5-6-1,0 5-1,-6-5 1,4 2-1,4-1-1,-6-5-7,15-1-9,-17 5-5,17-5-12,-4-6-32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35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1 165,'0'0'26,"0"0"-6,0 0-16,0 0-2,0 0 0,7 2-1,2-2 1,4 1-1,-3 0-2,0-1-1,5 5-3,-5-5-11,4 0-8,1 2-11,-3 2-33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2.7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6 92,'0'0'45,"0"0"-21,0 0-8,0 0-5,6-4-4,-6 4-2,0 0-1,0 0-1,0 0 0,8-2-1,-8 2 1,3 9 0,-2 0-1,-1 3 1,0 4-1,0 1 0,0 2 0,-1-1-1,-6 1 0,3-2 0,1 3 0,-6-5 0,4-2-1,-5-2 1,4 1 0,-4-6-1,4 1 1,-2-2-1,2-5 0,6 0-1,-13 0 0,13 0-1,-12-10-2,12 10-8,-9-15-8,9 3-5,0-3-16,0 0-35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0:14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8 65,'0'0'56,"0"0"-19,-9-8-19,9 8-6,0 0-4,0 0-2,0 0-2,-3 8-1,3-8-1,-6 11 0,6-2 0,0 6 0,0-7-1,0 5 1,-2 2 0,2 0-1,0 3 0,-3 1-1,1 0 1,-1 4-1,1-7 0,-4 4 1,1-2-1,0-1 1,-2-5-1,1-2 1,-3-1-1,1-1 1,0-3-1,1-3 1,-2 0-1,0-1 1,1-1-1,8 0 1,-11-1-1,11 1-1,-9-9 1,9 9-2,-2-15 0,0 3-8,4 4-8,0-4-3,7 1-12,-7-2-29,7 1-18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0:14.8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57,'0'0'45,"0"0"-13,-5 9-11,5-9-7,0 0-5,-2 8-3,2-8-1,0 0-2,0 0 1,0 0-2,0 0 1,0 0 0,0 0-1,0 0 1,0 0-1,0 0 0,0 0 0,0-4-1,0 4 0,0 0 0,0 0-1,0-10 0,0 10 0,0 0-1,0 0-2,0 0-12,0 9-4,0-9-9,0 0-22,2 12-22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0:16.6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17 132,'0'0'35,"0"0"-16,-9-3-8,9 3-3,0 0-3,-2 10-1,2-10-1,-5 16 0,5-4 0,0 4-1,5 1-1,-1 3 0,-1 3 0,3 5 0,3 1-1,0-2 1,1 4-1,1-3 1,2 0-1,-1-1 1,1-2-1,-4-1 0,0-3 0,2-1 0,-1 1 0,-4 0 0,-1-3 0,1 1 0,-3-2 0,1-3 1,-2-3-1,-1-2 0,-1-9 0,0 0 0,13 0 0,-9-12 0,1 1 0,4-7 1,-2-3-2,4 0 2,-2-3-1,0-4 0,0-4 1,2 0-1,-4-3 0,2-1 1,-2 1-1,0-1 0,-1 2 0,1 0 1,-3 5-1,5 6 0,-4 1 0,2 5 0,-1-1 1,-1 8-1,-2 2-1,-3 8 0,0 0 0,9-11-4,-9 11-3,0 7-11,0 4-4,0-11-11,-9 19-27,4-6-21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0:17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32 129,'0'0'34,"-13"3"-10,13-3-16,0 0-1,0 0-1,0 0-1,6 0-1,4 0-2,1 0 1,3-3-1,0-4-1,4 6 0,0-4 0,-1 3-1,4-4 1,-2 4 0,-1-3-1,0 4 0,-2 1-1,-4-3-1,0 3-5,-12 0-11,11 3-3,-11-3-10,4 7-28,-4-7-21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0:17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0 165,'0'9'24,"0"-9"-5,0 0-14,0 17-1,0-17-1,0 18 0,0-6-1,6 2 0,-3-3-1,1 5 1,-3-4-1,3 4 0,-4-1 0,0 3 0,0 3 0,0-4 0,-4 4-1,1 2 1,-2-3-1,-4 2 0,2 0 0,-5-3 0,2-1 0,-4 0 0,2-1 0,1-3 0,-1-1 0,-1-3 0,4-3 0,-1-2 0,10-5 0,-11 1-1,11-1-1,-9-11-3,9 1-12,0-10-3,0-2-7,0-7-19,0-4-33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0:17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13 170,'-3'-10'22,"3"10"-7,-9-4-9,9 4-3,-9 1 0,9-1 0,-7 13-2,7-13-1,-4 12 0,4-12-3,0 0-3,0 10-12,0-10-4,0 0-11,7-6-29,-7 6-17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6T16:41:17.9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0,0 0,0 0,0 0,0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6T16:41:22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6T16:41:27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28.388"/>
    </inkml:context>
    <inkml:brush xml:id="br0">
      <inkml:brushProperty name="width" value="0.01764" units="cm"/>
      <inkml:brushProperty name="height" value="0.03528" units="cm"/>
      <inkml:brushProperty name="color" value="#7FD13B"/>
      <inkml:brushProperty name="tip" value="rectangle"/>
      <inkml:brushProperty name="rasterOp" value="maskPen"/>
      <inkml:brushProperty name="fitToCurve" value="1"/>
    </inkml:brush>
  </inkml:definitions>
  <inkml:trace contextRef="#ctx0" brushRef="#br0">81-1 13,'0'0'32,"0"0"2,0 0-9,0 0-5,0 0-4,0 0-5,0 0-2,0 0-2,3 3-3,-3 5 0,0 2 0,0 1-1,-4 5 0,-1 1-1,-4 0 0,-2 2 0,4-2-1,-4 5 1,0-7-1,2 3 0,0-6 0,6 1-1,0-4 1,1 0 0,2-9 0,2 11-1,-2-11 2,14 4-2,-7-4 1,4 0-1,-5 0 0,6 0 1,-1 0-1,-3 0 1,1 0-1,-2 0 0,-7 0 0,13 0 1,-13 0-1,10-1 0,-10 1 0,6-7 0,-6 7 1,6-13-1,-3 6 0,-3 7 0,4-12 0,-4 12 1,0-12-1,0 12 0,0 0 1,0 0 0,0 0-1,0 0 1,0 0 0,-2 5-1,2 4 0,0 1 1,-2 0-1,2 6 0,-1-1 1,-1 2-1,-2 3 1,2-3-1,-2 4 0,1-1 0,-5-3 0,5 0 0,-2-7 0,1 1-2,4 0-8,0-11-10,-3 7-8,3-7-25,0-6-26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3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21 149,'0'0'32,"-2"-13"-11,2 13-12,0-8-4,0 8-2,0 0 1,7 0-3,-7 0 0,0 0-2,3 11-1,-3-11-9,0 11-9,0-11-6,3 6-18,-3-6-34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30.428"/>
    </inkml:context>
    <inkml:brush xml:id="br0">
      <inkml:brushProperty name="width" value="0.01764" units="cm"/>
      <inkml:brushProperty name="height" value="0.03528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76 6 53,'5'-7'51,"-5"7"-18,0 0-13,0 0-8,0 0-4,0 0-2,0 6-2,0-6-2,-5 15 1,2-5-2,-3 3 2,-1-1-2,1-1 1,-4 2 0,6-5-1,-2-1 0,1 0 1,5-7-1,0 0-1,0 0 1,0 0-1,9 3 0,-3-3 0,5-2 0,0 0 0,-1 1 0,6 1 0,-1 0 0,0 1 0,2 6 0,0-1 0,-2 2 1,0 1-1,0 2 0,-5-1 2,-4 1-1,-2 0 0,-4 0 0,0 3 0,-4-4 0,-7 0 1,-3 3-2,-1-4 1,-2-1 0,-1 1 0,-2-3-1,-1-1 0,2-2 0,1-3 0,0 0-1,4 0-1,4-2-2,-1-7-7,5 2-11,3-6-9,0 2-26,3-5-22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30.7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52 88,'0'0'54,"2"-13"-24,-2 13-20,6-8-2,1 5-2,-1-2-2,7 0-1,2-1-1,0 2-1,6 2 0,1 0 0,-1 0-1,2 0-1,-2 2 1,-2 0-3,-1 4-7,-6-2-13,-3-2-11,-9 0-29,11 0-11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1:32.576"/>
    </inkml:context>
    <inkml:brush xml:id="br0">
      <inkml:brushProperty name="width" value="0.01764" units="cm"/>
      <inkml:brushProperty name="height" value="0.03528" units="cm"/>
      <inkml:brushProperty name="color" value="#7FD13B"/>
      <inkml:brushProperty name="tip" value="rectangle"/>
      <inkml:brushProperty name="rasterOp" value="maskPen"/>
      <inkml:brushProperty name="fitToCurve" value="1"/>
    </inkml:brush>
  </inkml:definitions>
  <inkml:trace contextRef="#ctx0" brushRef="#br0">148 45 45,'0'0'38,"0"-7"-2,0 7-11,0 0-9,0-8-6,0 8-2,0-4-2,0 4-2,0-9 0,0 9-1,0-8-1,0 8 1,0 0-1,-5-8 0,5 8 0,-12 0-1,6 0 0,-3 2 0,-1 2 0,3 1-1,-2 1 1,0 3-1,-1-3 1,1 2 0,2 3-1,-1-1 1,-1 2 0,4 3-1,-2-4 1,1 5-1,1 0 0,-1 1 0,3 2 1,0-3-1,1 2 0,2-4 0,0 4 0,3-6 0,2 1 1,4-4-1,-1 0 0,2-4 0,4 1 0,-2-3 0,0-2 1,2-1-1,-2 0 0,2-1 0,0-5 0,0-2 0,-1 0 1,-2 2-1,1-6 0,-1 2 0,-5 2 0,3-3 0,-4 3 0,-4 2 0,-1 6 0,-1-10 0,-9 6 2,1 3-2,-4 1 0,-4 0 1,-1 0-1,1 5 0,-3-1 0,3 1 0,2 0 0,4 1 0,-1-2-1,4 6-5,-1-6-10,9-4-6,-10 4-10,10-4-29,0 0-21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0.78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21 0,'0'0'38,"-5"-6"-9,5 6-2,-1-9-3,1 9-7,0 0-1,-5-6-4,5 6-2,0 0-2,0 0-1,0 0-2,-1 4 0,1-4-1,0 11-1,0-11 0,0 13 0,0-7-1,4 6 0,-1-2-1,5 5 1,-2-2-1,3 2 0,-3 0 1,5 3-1,-3-2 1,2 1-1,-2-1 0,1 1 0,2-2-1,-2 2 1,2 0 0,-4-5-1,4 2 0,0-2 1,-5-2-1,3 2 0,-3-7 1,-2 3-1,-4-8 0,11 8 0,-11-8 0,0 0-2,8 1 0,-8-1-2,0 0-14,0-10-3,0 10-8,-5-18-27,2 6-26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1.20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255-1 140,'0'0'33,"-6"-2"-12,6 2-13,-12 4-2,7 4-2,-6 1 0,5 3-2,-4 2 0,0 1 1,1 0-2,-1 4 1,-3-2-1,3 5 0,-4-3 0,2 0 0,-2 0 0,0-2 0,1-1 0,-3 0 0,6-6-1,-4 2 1,3-2-1,2-2 0,0-2 0,3 0-1,6-6 0,-9 8-2,7-1 0,2-7-9,0 0-9,0 0-4,0 0-18,0 0-33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1.9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35 124,'0'0'38,"-8"-2"-16,8 2-13,0 0-3,0-10-3,0 10 0,8-8-1,0 5 0,-1-2 0,1 2-1,1 1 0,0 1 0,-1 1 0,1 0 0,-4 3 0,2 3-1,-1 2 1,-3 2 0,0 0-1,0 1 1,-3 1-1,0 0 2,0 0-1,-3 1 0,-3 1-1,-1-2 1,-1 1-1,-1 0 1,0-2-1,-2-1 1,0-2-1,5 0 0,-1-3 0,7-5 0,-8 6 1,8-6-1,0 0-1,0 0 2,0 0-1,0 0 0,0 0 0,8 4 1,-1-3-1,6-1 0,-3 0 0,2 1 0,4-1 0,-3 0 0,3 0-1,-3 0-1,3 1-5,-4-1-12,-3 0-4,0-1-12,-3-1-33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2.72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12 23,'0'0'62,"0"0"-12,0 0-27,0 0-8,11 8-4,-11-8-3,17 1-3,-6-1 0,5 0-2,1-1 0,1 1-1,1-3 0,2 1 0,-3-1-1,1 2 1,-4 0-2,2 0 1,-7 0-1,-1 1 0,1-2 0,-10 2-1,6 0 0,-6 0-4,0 0-10,0 0-8,-5 0-12,5 0-29,-12-6-10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3.02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 0 146,'0'0'32,"0"0"-10,0 6-15,0 2-2,0 1-2,0 6 0,0 0-2,0 1 0,-1 2 1,-1-1-2,1-3 1,-2 1-1,1-3 0,1-1-1,1-3-2,0-8 0,-2 13-7,2-13-10,0 0-8,0 0-20,3 0-32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3.7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 9 92,'0'0'53,"0"0"-26,-2-10-11,2 10-4,0 0-4,3 4-3,-3-4-2,9 16-1,-1-8 0,3 3 0,-2 2-1,3 0 0,0 0 0,2 0 0,-2-2-1,3 1 0,-2 1 1,0-5-1,0 3 1,-1 0-1,-6-4 0,5 1 0,-5-1 0,-2 1 0,-4-8 0,9 11 0,-9-11 0,0 0-1,8 9-1,-8-9-1,0 0-4,0 0-11,0-4-6,0-6-15,0 3-28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4.08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221-2 114,'0'-5'42,"0"5"-16,0 0-15,0 2-4,0 7-2,-7-1-2,2 4 1,-6 1-1,2 5-1,-4-2 0,-3 4 1,0-1-2,-1 2 0,0-3-1,-3 1 0,3-3 1,2 0-1,0-3 0,4 0 0,-1-3 1,3-2-2,9-8 0,-11 10 0,11-10-3,0 0-4,0 0-13,0 0-5,3-7-20,-3 7-32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3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16 138,'-4'1'34,"4"-1"-11,0 0-15,0 0-2,0 0-2,0 0 0,7 0-1,4 0 0,1 0-1,0 0-1,-3 0 0,4-1 0,-2 0 0,0 0 0,-5 0-1,-6 1-1,13-2-2,-13 2-5,10-5-11,-10 5-5,4-6-13,-4 6-34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4.7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35 21 92,'0'0'50,"0"0"-24,0 0-16,0 0-2,4-4-2,-4 4-1,11-4-2,-3 2 0,-1-2 0,1 2-1,1-3 0,-1 5-1,-8 0 0,12 0 0,-12 0 1,11 5-1,-11-5 0,4 10 0,-4-4-1,0 1 1,0-1-1,-4 3 0,4-9 1,-11 15-1,11-15 0,-8 13 0,8-13 2,-7 7-2,7-7 0,0 0 0,0 9 0,0-9 0,7 8 0,-7-8 0,16 10 0,-10-4 0,1 4 0,1-1 0,1-1 0,-4 1 1,1 1 0,-2 1 0,-1 1 0,-3-2 0,0-1 0,-1-1 0,-7-1 0,1-3 0,-6 3 0,1-6-1,-5-1 1,1-1-2,0-4 1,0-1-2,2 3-1,-3-5-11,8 4-7,1-4-8,8 8-22,-4-11-36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7.3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1 15,'0'0'59,"0"0"-17,0 0-20,0 7-4,0-7-8,3 9-3,-3-9-3,15 6 0,-6-3-2,3 1 1,-4-2-1,4 4 0,-4-1 0,2-1 0,1 2-1,-3-1 1,-1 0-1,-1-1 0,-6-4 0,13 8 1,-13-8-1,0 0 0,3 9 1,-3-9-1,0 7 0,0-7 1,-14 10-1,8-6 0,-6 3 0,4 1-1,-6 0 0,2 0 0,-2-1 1,2-1-1,1-1 1,-1 3-1,3-4 0,2-1 0,7-3 0,-11 7-2,11-7 0,0 0-2,0 0-7,0 0-11,4 4-14,-4-4-28,16-5-10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7.71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116 0 110,'0'0'38,"0"8"-19,0-8-8,0 0-4,-3 2-2,3-2-1,0 0-1,-8 6-1,8-6 1,-9 6-1,9-6 0,-12 7 0,6-5 0,-2 5-1,1-4 0,-1 4-1,0-1 1,-1 1-1,2 0 1,-3-1-1,4 0 1,6-6-2,-12 10 0,12-10-1,0 0-1,-6 2-6,6-2-14,0 0-9,0 0-31,5-4-15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4:38.89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51 175 53,'0'0'65,"0"0"-28,0 0-20,0 0-6,0 0-4,0 0-1,7-1-2,-7 1 0,13-13-2,-6 4-1,1-1 0,6-2-1,-2-3 0,0 0 2,-1-2-2,-1 0 1,1 2 0,-5 2 0,-1 1 1,-1 1-2,-1 4 1,-3 7 0,2-8 0,-2 8-1,0 0 0,0 0 0,0 4 0,0-4 1,-5 17-1,1-5 0,1 2 0,0 1 0,-2 2 0,0 4 0,1-1 0,1-2 0,-2 3 1,1-2-1,2-1-1,-1-1 2,2-1-1,-1 0 0,0-4 0,1-1 0,-2-1 0,1-3 0,-1 1 0,3-8 0,-4 10 0,4-10 0,-11 2 0,5-2 0,-3 1 0,3-1 0,-5 0 0,0 0 0,2 0 0,-1 0 0,-1 0 0,2 0 0,0 0 0,9 0 0,-10 1 0,10-1 0,0 0 2,0 0-2,0 0 0,10 8 0,-1-8 0,-2 0 0,6 0 0,0 0 0,1 0 0,0 0 1,1-3-1,0 2 0,-1 0 1,-2 1-1,3-3 0,-2 1 0,-1 0 1,-2-1-1,-2 2 0,1 0-1,-9 1 0,8-3-2,-8 3-1,0 0-15,0 0-5,0 0-15,0-9-35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03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3 23,'0'0'34,"0"0"-3,0 0-3,1-3-4,-1 3-6,0 0-3,0 0-4,0 0-3,0 0 0,-1 0-3,1 0 0,0 0-2,-5 2 0,5-2-1,-3 3 0,3-3 0,-5 6 0,3-1-1,0 1 0,-1 0 0,3-1-1,-2 2 2,0 1-2,-1 1 1,2 0-1,-1-1 0,0 3 0,0 0 2,0-2-2,1-1 1,1 1-1,0-2 1,0 0-1,2-4 0,-2-3 1,7 4-1,-2-4 1,1 0-1,0-2 0,0-3 0,2 1 1,0 1-1,0-2 0,-2 0 0,0 0-1,0 0 0,-2-1-3,0 4-11,-3-3-4,2 0-4,-3-2-14,0 3-33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04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6 116,'0'0'35,"-4"3"-11,4-3-16,0 4-2,0-4-1,0 4-2,0-4 0,1 4 0,-1-4 0,0 0-2,4 1 2,-4-1-2,4-3-1,-4 3 1,3-4 0,-2 0 0,-1 0 1,0 0-2,0 4 1,-3-3 1,3 3-1,-5 0 1,1 1-1,1 3 1,-2 0-1,3 1 0,-1-2 0,1 1-1,1 0-1,1-4-1,0 5-9,0-5-7,6 0-5,-1 0-13,2-3-29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05.2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13 100,'0'0'42,"0"0"-17,0 0-15,-3 0-3,3 0-1,0 0-2,0 0-1,0 0 1,-2 3-2,2-3 1,0 0 0,0 0-1,0 0 0,0 0 0,-3 0 0,3 0-2,0 0 1,0 0-1,-2-3 0,2 3 0,0 0 0,0 0 0,0 0 0,-5 0 1,5 0-1,0 0 1,-2 6-1,2-6 2,-2 3-2,2-3 0,-2 5 0,2-5 0,0 0 1,0 0-1,0 0 0,4 0 1,-4 0-1,2-4 0,-2 1 0,1-1 0,-1 4 1,2-6-1,-2 6 0,0-4 0,0 4 0,0 0 1,0 0-1,-3 1 0,3-1-1,-1 6 2,0-3-1,1-3 0,0 6 0,0-2 1,0-4-1,0 0 0,1 2 1,-1-2-2,4-2 2,-4 2-1,4-6 0,-3 2 0,1-1 0,0 2 0,-2-1 0,0 1 1,0 3-1,0 0 0,-4-2 0,4 2 0,-3 2 0,3-2-1,-5 6 1,5-2-3,0-4-4,-1 5-11,1-5-3,0 4-9,0-4-27,0 0-20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05.9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33,'1'-1'46,"-1"1"-4,0 0-22,0 0-8,0 0-2,-1 1-2,1-1-1,0 5-2,0-5 0,0 6-1,0-2 0,0-4-1,1 3-1,-1-3 0,0 0-2,0 0 1,3 3 0,-3-3-1,0 0 0,0 0 1,0 0-1,3-3 0,-3 3 0,0-3 1,0 3 0,0-3 1,0 3-1,0 0 0,0 0 0,0-4 1,0 4-1,0 0 0,0 0-1,-5 3 1,5-3-1,-1 2 1,1-2-1,-1 4 1,1-4-1,0 0 2,0 4-2,0-4 1,0 0 0,0 0-1,2-1 1,-2 1-1,2-3 1,-2 3-1,3-4 1,-3 4 0,0-3-1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05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0 229,'-2'2'0,"2"-2"-1,-5 6 1,5-2-3,0-4-4,-1 5-11,1-5-3,0 4-9,0-4-27,0 0-20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06.4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4-1 33,'1'-1'46,"-1"1"-4,0 0-22,0 0-8,0 0-2,-1 1-2,1-1-1,0 5-2,0-5 0,0 5-1,0-1 0,0-4-1,1 3-1,-1-3 0,0 0-2,0 0 1,4 3 0,-4-3-1,0 0 0,0 0 1,0 0-1,3-3 0,-3 3 0,0-3 1,0 3 0,0-3 1,0 3-1,0 0 0,0 0 0,0-4 1,0 4-1,0 0 0,0 0-1,-6 3 1,6-3-1,-1 2 1,1-2-1,-1 4 1,1-4-1,0 0 2,0 4-2,0-4 1,0 0 0,0 0-1,2-1 1,-2 1-1,3-3 1,-3 3-1,3-4 1,-3 4 0,0-3-1,0 3 0,0 0 0,0 0 1,-4 0-1,4 0 0,-2 3 0,0 1 0,1 0 0,1-1 1,0-3-1,-2 4 0,2-4 0,0 0 0,0 0 1,0 0-1,3-1 0,-3 1 1,2-5-1,-2 5 0,3-4 1,-3 4-1,3-5 0,-3 5 1,0-3-1,0 3 0,0 0 0,0 0 0,-6 2 1,6-2-2,-1 3 1,1-3 0,0 0-1,0 4-2,0-4-9,0 0-7,1-1-3,-1 1-14,6-3-31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14.3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10 132 144,'6'0'32,"-6"0"-10,10-9-14,-7 0-4,8 2 0,-7-1-2,6-3 0,-3-1-1,2 0 0,-5-2 1,4 3 0,-6 1-1,1-2 1,-3 4-1,0 8 0,1-9 0,-1 9 0,0 0 0,0 7-1,-3 2 0,2 5 1,-1-1-1,-2 6 0,0 1 0,1 3 1,2-1-1,-1 1 0,1-1 1,-1 0-1,-2-4 0,3 0 1,-1-1-1,2-4 0,-1-2 0,1-2 0,0-1 0,0-8 0,-3 5 0,3-5 1,0 0-1,-6 0 0,6 0 0,-8-1 1,8 1-1,-14-4 0,5 1 0,3 1 0,6 2 0,-11-4 0,11 4 0,0 0-1,0 0 1,0 0 0,0 0 0,0 0 0,0 0 0,9-2 0,-4 2 0,7 0 0,2 1 0,0-1 0,0 2 0,2 0 0,1-1-1,-1 0-1,1 6-5,-6-7-9,0 1-7,-2-1-7,-9 0-32,7-1-29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6:47:43.6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9 3,'0'0'22,"0"0"1,0 0-2,0 0 0,0 0-1,0 0-6,0 0-3,0 0-1,0 0-3,0 0 0,0 0-2,0 0-1,0 0-2,0 0 0,0 0 0,-5-8-1,5 8 0,0 0 0,0 0 0,0 0-1,0 0 0,0 0 1,0 0 0,0 0-1,0 0 1,0 0-1,0 0 0,0 0 0,0 0 1,-3 5-1,3-5 0,0 0 0,0 0 0,0 0 1,0 7-1,0-7 0,0 0 0,0 0 1,0 0-1,0 0 1,0 0 0,0 0-1,0 0 1,0 0 0,0 0-1,0 0 1,0 0 0,-8 0-1,8 0 0,0 0 1,0 0-1,-6 0 1,6 0-1,0 0 0,-3 8 1,3-8-1,0 8 0,0-8 1,0 10-1,0-10 0,3 8 0,-3-8 0,0 0 0,8 3 0,-8-3 0,0 0 1,0 0 0,0 0 0,0 0 0,0 0 0,0 0-1,0 0 1,0-4-1,0 4 1,-8-8-1,8 8 1,0 0-1,-7-7 1,7 7-1,0 0 0,0 0 0,0 0 1,0 0-1,-6 5 0,6-5-2,0 0-1,0 0-9,0 0-8,6 1-12,-6-1-20,0 0-13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460 4 74,'13'-3'45,"-8"2"-16,-5 1-12,10 0-5,-10 0-4,0 0-1,0 0-2,6 0 0,-6 0-1,0 0-2,0 0 1,-4 0-1,4 0 1,-12 0-2,5 0 0,-5 0 0,-3 0 0,-2 3 1,-5-1-1,-1 0-1,-4 0 1,-1 0 0,-2 1 0,2 0-1,-2 0 1,0-2-1,0 2 1,3 0-1,0 0 1,4-2-1,5 2 0,3-2 0,4 1 1,6 0-1,5-2 0,0 0 0,0 0 0,3 8 0,3-5 0,7 1 0,2 2 0,5 2 1,-1-1 0,5 3-1,1 1 1,-5-2-1,5 2 0,-6-1 1,0 1-1,-10-1 0,-1 1 0,-6-2 1,-2 3-1,-10-1 0,-5 4 0,-2 1 0,-8 1 1,-1 3-1,-2-1 0,-1 2 0,1-1 0,6 0 0,-2-4 0,7-1 0,2-3 0,3-1 0,4-3 0,4 1 0,4-9 1,0 7-2,7-5 2,2 0-1,5 0 0,2-2 0,7 1 0,2-1 1,-1 0-1,7-1 0,1-1 1,2-1-1,4 1 0,1-2 0,0 2 0,-3 0 1,0-1-1,-6 0 0,-1 2 0,-3 1 1,-10 0-1,-1 0 0,-4 0 0,-11 0 0,8 1 0,-8-1-3,0 0-4,0 0-10,7 2-5,-7-2-9,5-5-28,3 0-33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10-2 43,'-9'-3'57,"9"3"-13,0 0-25,0 0-6,0 0-3,0 0-2,0 0-3,0 0-1,0 0 1,0 0-1,0 0 0,1 6-2,-1 1 2,0 5-2,-1 3-1,1 3 1,0 1-2,0-2 1,1 1 0,7-2-1,-2-4 1,4-4-1,1-2-1,-4-6 0,5-3-1,-2-6-4,-1 1-7,1-8-8,-2-3-8,-3 1-24,-4-3-26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34 102,'-13'-12'50,"1"5"-21,4 4-13,-4-5-7,12 8-3,-12-4-2,12 4-2,0 0-1,0 0-1,8 1-1,-8-1-4,16 9-11,-4-5-6,-4 1-13,5 1-26,0 2-18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0 155,'0'0'29,"-8"6"-8,8-6-14,0 0-1,8 3-1,6-3-2,-5 0-1,11 1 0,-3-1 0,4 0-1,-2-1-1,-4 0-2,0 0-2,-6-1-8,-3 2-7,-6 0-8,0 0-16,-6 4-35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35 149,'0'8'31,"0"-8"-9,16-1-12,-5-6-6,7 3-1,-2 0 0,2-2-3,4 3-6,-6-3-13,4 3-3,-7-1-13,4-1-29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0 157,'0'0'28,"0"0"-7,0 0-14,0 9-1,0-1 0,6 4-3,-4 3 0,1 4-1,-1-3 0,4 1-1,-5 0-1,1-1-2,2 2-6,1-11-12,-5-7-3,5 6-11,-5-6-34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 57,'0'0'55,"0"0"-23,0 0-14,-5-7-5,5 7-4,0 0-2,0 0-1,0 0-1,-1 5-2,1-5 0,0 13 1,-2-4-2,2 4 1,0 1-1,0 5-1,0 1 2,0 2-2,0 1 0,0-1 0,0-1-1,0-3 1,0-3-1,2-4 1,-1-3-1,0-1 0,-1-7 0,0 0-1,0 0 0,6 0-2,-6 0-5,5-6-11,-3-3-5,0-3-14,5-2-29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17 138,'0'0'33,"-8"-1"-15,8 1-9,0 0-1,0 0-2,0 0-2,7-3-1,-2 3 0,6 0-1,3 0 0,-1-1 0,6-1-1,3 0 0,-4-1-1,-1 1 1,2-1 0,-4 3-1,-3-1 0,-5 1-2,-7 0 0,0 0-3,0 0-8,-2 1-7,-11 1-8,3 3-18,-4 0-32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45 146,'0'0'32,"7"3"-11,-7-3-13,17-5-1,-6-4-2,4 5-2,-1-2-1,1 0-1,2 4-3,-6-3-15,2 4-4,-2-2-8,-5 0-29,3-2-25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25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9-1 83,'0'0'48,"0"0"-21,0 0-10,0 0-6,0 0-3,0 0-1,-7-2-2,7 2-1,0 0-1,-1 8 0,1 0-1,0 3-1,4 2 2,2 4-2,2 1 0,2 5 0,3-2 0,1 3-1,2-1 1,0 1-1,-1-2 0,-1-2 0,-1 1 0,0-4 0,-2-1 0,-5-6 0,0-1 0,-6-9 0,7 9 0,-7-9 0,0 0 0,0 0-2,3-7 0,-3-2-3,0 9-7,0-16-10,0 7-9,0-3-26,0-3-24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99 139 48,'0'0'58,"0"0"-14,0 0-25,-4 2-7,4-2-2,0 0-4,0 0 0,0 0-3,10-4 1,-8-4-2,6 3 1,-2-1-2,2-2 0,-1-2-1,-3 1 1,3-2-1,-6-1 0,-1 0 0,0 2 1,-8-4 0,2 6-1,-6-2 3,1 3-2,-2 3 0,-1 2 0,1 2 0,2 2-1,-3 3 0,5 6 1,-2 1-1,3 3 0,1 2 1,4 2 0,-4 3-1,6 2 1,1 2 0,0 1 0,0 2-1,4 3 1,0 1-1,-1-3 1,-2 1-1,2-1 1,4-4-1,-6-3 0,-1-4 1,1-2-1,1-5 0,-2-1 0,0-2 0,0-4-1,0-5 0,0 10-3,0-4-9,0-6-7,-4 2-5,4-2-17,-11-4-34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40 156,'0'0'27,"0"0"-7,-4 0-15,4 0 0,7-4-1,4 3-1,2-3 0,5 0-1,2 0 0,-1-1-1,4 0 0,-5 2 0,1-1-2,-1 0 0,-4 4-4,-7-2-11,5 2-4,-2 0-9,-5 3-25,3 0-27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0 151,'0'0'30,"0"0"-8,4 11-12,-4-11-5,0 7 0,-1 0-2,1 5-1,0-3-1,0 4 0,-1-1-1,1 0 1,0-1-2,0-3 0,0-8-3,4 3-11,5-3-5,-5-10-8,7-1-20,-1-4-33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0 176,'-12'0'23,"1"3"-4,6 1-15,5-4-2,-7 4-4,7-4-16,6 5-3,-2-5-10,6 0-27,1-6-28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6 48,'-1'-6'48,"1"6"-10,0 0-16,0 0-9,0 0-3,-10-2-3,10 2-3,0 0 0,0 0-1,-5 2-1,5-2-1,-6 7 1,6-7-1,-7 11 1,7 1 0,-1 0 0,1 4 0,0 1-1,0 2 1,0 0 0,3 1-1,2-2 0,2-1-1,0-3 1,2-3 0,2-4 1,3-3 0,0-4-2,1-5 1,-1-3 0,0-4 0,1-2-1,-1-3 1,-1-1-1,-2 0 0,-4 0 0,3 1 0,-8 1 1,3 6-1,-4 0 0,-1 2 1,0 8-1,0 0 1,-4 9 0,1 4 0,2 7-1,-1 2 1,-2 5 0,4 4-1,0 4 1,0 3-1,3-3 1,-2 5-1,-1-6 1,0 2-1,-1-6 1,-3 1-1,-3-8 1,-3-3 0,4-6-1,-5-2 1,-2-8 0,1-2-1,-2-2 0,1-3 0,-2-4 0,0-4-1,1 2-1,2-5 0,7 7-4,-8-8-10,13 6-6,0-2-4,7 2-23,1-2-32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69,'0'0'59,"0"0"-23,0 0-21,0 0-3,-6 4-5,6-4-2,0 0-1,-1 9 0,1-9-2,-3 9 1,3-9-1,-4 16 0,3-9 0,1 6 0,0-5-1,0 4 0,1-5 0,5 0-1,-6-7 1,5 11-1,-5-11 1,11 0-1,-4 0-1,-7 0-1,11-9-2,-10 2-11,5 1-6,-2-4-7,2 2-26,-3-4-25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0 160,'-4'0'26,"-6"0"-6,10 0-15,-4 0-1,4 0-3,0 0-1,0 0-4,0 0-14,3 5-5,-3-5-13,12-2-27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52 151,'0'0'30,"0"0"-8,0 0-14,0-4-2,8 1-1,6 1-2,0-2 0,3 0-1,7-1 0,-3 2-1,3 0 0,2 1 0,-6 0 0,0 2-1,-4-2 0,-3 2 0,-3 0-1,-5-2-1,-5 2-6,0 0-11,0 0-4,0 0-10,0-10-32,-7 4-20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20-1 158,'0'0'29,"0"0"-8,-9 3-12,9 8-3,-1-2-1,1 5-1,-3-1-2,3 5 1,-2 0-2,2 2 1,-3 0-2,2-5-1,1 5-4,-2-7-14,2-2-3,0-11-7,7 4-25,0-8-38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427 7 106,'0'0'40,"7"-1"-17,-7 1-8,0 0-4,0 0-4,0 0-1,0 0-2,0 0 0,-3-6-1,3 6 0,-12 0-1,2 0 0,-2 0-1,-2 0 0,-5 0 0,1 3 1,-8 0-1,-3 0 0,-3-1 0,-1 1-1,1 0 1,-1-2-1,3 2 0,4 2 0,4-2 0,9-1 0,0 2 0,13-4 0,-4 9-1,4-9 2,3 14-2,8-8 1,0 1 0,7 4 0,-2-2 0,5 1 1,-1 2-1,2-1 0,-3 0 0,-4 3 1,-1-1-1,-9 3 0,-5 2 0,-4 1 0,-10 3 0,-2 0 1,-10 4-1,-1 1 0,-1-1 0,1 0-1,2-3 1,4-2 0,3-2 1,6-4-2,2-4 1,9 0 0,2-5 1,10-1-1,3-2 0,2 0 0,3-1 0,6-2 1,2 0-1,3 0 0,3-2 0,1-2 1,-1 1 0,3-1-1,-5 0 0,3 3 1,-3-2-1,-8-1 1,-1 4-1,-6 0-1,-2 0 1,-2 0 0,-5 4-1,-7-4-2,9 7-8,-9-7-10,0 0-3,-2 1-13,2-1-38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25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1 98,'0'0'52,"0"0"-23,-10 5-15,0 0-7,5 9-1,-5-7-1,3 9-1,-5-3-1,2 5-1,-1-1 1,1 2-1,-3-1-1,0 1 0,1 2 0,-1 0 0,1 1 0,1-4-1,-2 1 0,2 1 0,0-5 1,3-1-2,0-1 0,4-7 0,4 3-3,0-9-12,0 0-6,0 0-8,4-10-28,6 0-27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6 45,'0'-7'67,"0"7"-24,0 0-24,0 0-7,0 0-3,0 0-3,-6 4-2,5 3-1,0 1-1,-3 0-1,1 4 1,-1 0-1,2 3 0,2 1 0,0 3-1,0-2 1,0 2-1,0 0 1,6-5-1,1 0 1,-1-1-1,2-6 0,-1-6 0,1 1 0,3-2 0,-3-2-2,3-2-8,-1-5-10,-3-1-6,1-3-17,-5 1-32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12 126,'0'0'39,"0"0"-16,-11-12-13,11 12-3,0 0-3,-5-1-1,5 1-2,0 0 1,-8 1-1,8-1-1,0 0-2,0 0-2,0 0-12,7 7-6,-7-7-12,11 0-28,-6-3-14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 94,'0'0'48,"0"0"-24,0 0-11,0 0-4,0 0-3,0 0-1,0 0-2,6-3 0,-6 3 0,11 0 0,-3 0-1,-3 0 0,5-1-1,1-1 1,-2 1-1,1-2 0,2 2 1,-1-1-2,-2 0 1,-1-2-1,1 3 0,-4 1-3,-5 0 0,14 0-6,-14 0-11,0 0-7,0 7-18,0-7-31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43 135,'0'0'34,"0"0"-17,0 0-7,1-3-3,8 3-3,-9 0-1,16-7-1,-11 4-1,7 0-1,-4 0 1,2 1-1,-1 1-1,-1-1-2,5 2-6,-4-1-11,2-4-9,-2 2-23,2-7-20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0 150,'0'0'30,"-8"0"-8,8 0-15,-7 5-1,3 5-3,4 3 1,-1 3-2,1 3 0,-2 2-1,2 2 0,0 2-1,0-4 0,0-1-1,0-5-1,7 3-12,-4-11-6,-3-7-6,11 3-21,-7-8-33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41-1 81,'0'0'53,"0"0"-20,-8 0-20,8 7-4,0-7-3,-6 16-2,1-4-1,5 0-1,-3 4 0,3 1-1,-2-2 0,2 1 0,-1 0 0,-2-3-1,2 1 0,-3-2 0,4-2 0,-3-3-2,3 1-3,0-8-8,0 0-9,0 0-14,0 0-24,11-11-12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42 100,'-1'-8'49,"1"8"-20,0 0-17,0-6-2,7 5-3,0-2-3,6 1 0,1-1-2,2 0 0,4 1-1,-1-2 1,-2 1-1,3 1-1,-4 0-1,-4 0-2,1 2-3,-13 0-12,8 0-5,-8 0-14,-4 6-29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27 121,'4'0'38,"8"0"-14,2-2-17,0-1-3,1 0-20,4-3-7,2 3-14,-5-7-28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369 20 83,'0'0'52,"4"-4"-20,-4 4-20,0 0-3,0 0-2,0-6-2,0 6-2,0 0 0,0 0-1,-11-7 0,11 7 0,-14-1-1,5 1 1,-8 0 0,2 0-1,-4 0 0,-2 2 0,-4 0 1,-2 2-2,-2-2 1,4 2 0,-2 0-1,2 2 0,5-3 0,4 2 0,1-2 1,8-1-1,7-2 0,-5 7 0,5-7 0,5 8 0,2-5 0,6 1 1,0 1-1,3 1 0,-1-2 1,1 2-1,2 0 0,-2 1 1,0 0-1,-3-1 0,-3 2 0,-3 3 0,-4-2 1,-3 5-1,-9 1 0,1 1 0,-8 2 0,-4 4 0,-3 0 0,0 1 0,-3-1 0,4 1 0,0-3 0,5-3 0,3-3 0,6 0 0,3-4 0,5-1 0,0-3 0,6-1 0,3 0 1,3 2-1,-1-2 1,3-1-1,4 0 1,-2-2-1,3 2 0,3-1 1,0-3 0,3 0-1,0-2 1,2-3-1,-1 1 1,1 2-1,-3-1 1,0 1-1,-2 1 0,-3 0 0,-5 1-1,-2 0 0,-2 1-6,-10-1-10,0 0-5,0 0-8,0 0-29,-3-9-31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167-1 128,'0'11'39,"-1"-1"-15,1 9-14,-4-2-3,2 8-1,0 0-2,-2 1 1,-3 2-3,4 2 0,-8-1 0,6-2-1,-5-1 1,1 2-1,-1-7 0,1 2-1,-3-6 1,2-2-1,2-5 1,-3 0-1,3-6 0,0-4 0,-2-4 0,4-8-2,2-1 0,-3-7-4,7-3-11,-6-8-5,6 0-8,0-7-27,6 2-25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28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74,'0'0'60,"0"0"-25,0 0-20,0 0-5,0 0-3,0 0-2,0 0-1,0 0-1,7 0 0,-7 0 0,2 9 0,-2-9-2,0 15 1,0-5 0,0 3-1,-4 1-1,1 0 1,1 0 0,1-1-1,1-3 1,0-1-1,0-9 1,14 9-1,-1-8 0,0-1 1,1-2-1,-1-2 0,-2-1 0,0 0-1,-1-2-2,-1-2-1,-1 5-14,-5-5-4,0 1-11,0-1-29,-3-3-25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9 166,'0'-6'25,"0"6"-6,0 0-14,0 0-2,0 0-1,-3-6-2,3 6 0,0 0-2,0 0-4,0 0-13,6 3-4,-6-3-13,7 5-31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4 149,'0'0'32,"0"0"-10,0 0-13,-8 0-3,8 0-1,0 0-1,7-1-2,-7 1-1,12-3 1,-4 3-2,2 0 1,2 0-1,-3 0 0,1 0 0,-1 0-1,0 4-1,-9-4-1,12 5-2,-12-5-12,0 0-5,0 9-10,0-9-27,-12 10-20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9 129,'-8'9'38,"8"-9"-14,0 0-13,0 0-6,11 0-1,-3 0-3,6 0-5,-5-3-14,5 1-4,3-3-17,-2-3-25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29-1 163,'-11'0'27,"10"6"-6,-9 2-14,10 6-1,-4 1-3,4 5 0,-2-2 0,2 2-2,0-3 0,1 1 0,0-2-2,-1-7-4,8 1-11,-8-10-4,7 6-8,-7-6-20,12-12-37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85 98,'0'0'46,"6"-8"-22,-6 8-12,3-12-2,-3 12-4,4-11-1,-4 11-1,1-15-2,-1 15 1,0-11-2,0 11 1,-7-12 0,7 12-1,-12-9 0,4 5 0,-3 2-1,1 2 1,-1 0 0,-1 1-1,0 4 2,1 2-2,0 2 0,1 3 1,0 0-1,3 1 1,0 2-1,6 1 0,-3-1 1,4 3 0,0-5 0,4 2-1,-2 1 1,4-4-1,1-1 1,3-3-1,0-1 0,2 0 1,2-3-1,2-3 0,3 0-1,-2-2-4,2 0-14,-1-3-3,-1-3-10,-2-5-29,0-2-29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144 136 102,'0'0'46,"6"-4"-22,-6 4-14,0 0-1,11-8-3,-10 2 0,-1 6-2,8-10 0,-1 2 0,-4 1-2,2 0 1,-1-4 0,-2 3-2,-2-3 1,0 1-1,-6 0 0,-2 1 0,-2 0 0,-1 1 0,-1 2 0,-2 4-1,2 0 1,-1 2-2,-1 4 2,-2 5-1,6 4 0,-4 2 0,2 5 1,1 1-1,0 3 0,4 3 0,1 1 0,4-3 0,2-3 1,1 0-2,6-6 2,1-7-1,4-4 0,3-5 0,3-7 1,-1-4-1,2-3 0,2-6 1,-2-1-1,0-1 0,0 1 0,-4-1 0,-1 6 0,-6-1 1,0 4-1,-4 4 0,-4 9 0,0 0 0,0 0 0,-7 2 1,1 8-2,1 5 2,3 3-2,-1 2 1,-1-1 0,4 1 1,4-1-1,1-1 0,5-4 0,1-3 0,5-2-1,-1-6-2,6 0-12,-2-4-5,0-4-5,-1-3-15,1 1-38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0 94,'0'0'51,"4"-6"-21,-4 6-16,0 0-4,0 0-3,0 0-3,4 5 0,-1 6-1,-2-1 0,4 7 0,-2 1 0,0 2-1,-2 2 0,2 5 1,-3-3-1,0 2 0,0 0-1,-3-2 0,-2-1 0,-3 1-1,-2-3 1,1-2-1,1-6 0,-4-2 0,2-5 1,-2-1-1,-1-5 0,2-5-1,0-5 0,-1-5-1,7-1-2,-3-8-6,8 0-11,0-4-2,8-1-13,1-3-32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38 165,'0'-14'26,"-7"8"-6,0-5-13,7 11-1,-4-7-3,4 7-1,0 0-2,0 0-1,-3 3-2,3-3-7,0 10-9,5-4-6,-3 0-15,4 3-31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0 132,'-13'8'37,"7"-4"-12,6-4-13,-11 8-6,11-8-1,-8 11-2,7-5 0,1 0-1,0 4 0,0-3-1,5 2 0,-1 2 0,2-1 1,-1-1-1,-1 0-1,2-2 1,-1 0 0,-5-7-1,10 6 0,-10-6 0,11 0-2,-2-2-2,-5-9-2,7 2-14,-5-3-4,-1 0-10,-1-6-30,-1 0-17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8 177,'-6'-4'23,"6"4"-6,-12-4-10,12 4-3,0 0-2,0 0 0,0 0-1,1 5-2,-1-5-3,7 7-8,0-1-8,0-6-5,2 0-17,-1 0-34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28.5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 33,'0'0'63,"0"0"-15,-8-1-28,8 1-7,0 0-4,0 9-3,0-9-2,0 9-1,0-9 0,7 8 0,-7-8-2,6 2 0,-6-2 0,10 0 1,-10 0-2,0 0 1,0 0 0,0 0-1,0 0 1,-6 0 0,-3 0 0,4 2-1,-4 4-1,2-5-2,7-1-12,0 0-8,0 0-12,0 0-29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10 60,'0'0'52,"-8"0"-24,8 0-10,0 0-7,0 0-2,0 0-4,0 0-1,0 0 0,0 0-1,0 0-1,0 0 0,0 0-1,-5 0 0,5 0 0,0 0 0,0 0-1,0 0 1,0 0-1,0 0 1,0 0 0,0 0-1,0 0 1,0 0 0,0 0-1,0 0 1,1-5 1,-1 5-1,0 0 0,0-5 0,0 5 1,0 0-1,0 0 0,-6 3-1,6-3 1,-4 12 0,2-5-1,2 1 1,0-1-1,0-7 2,3 12-1,-3-12 0,8 4 0,-8-4 0,9 0-1,-9 0 1,8-6 0,-8 6-1,7-13 0,-7 13 0,0-8 0,0 8-1,0 0 0,-7-3-3,1 3-10,6 0-6,-8 6-7,8-6-20,0 0-32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4 159,'-12'-5'26,"12"5"-6,-6 5-14,6 6 0,3 1-3,5 2 0,0 0 0,7 3-1,1 2-1,4 2 2,-2-3-2,2 1 0,-2-3 0,-2 3-1,-3-3 1,-1-2-1,-2 2-1,-4-7 0,1 2-3,-7-11-7,6 7-8,-6-7-5,0 0-12,2-6-35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191 0 175,'0'0'23,"-11"1"-3,3 4-14,6 2-2,-4 3-1,-2 2 0,0 5-1,-3 2-1,-2 0 1,-1 0-1,-1 2 0,-2 4-1,-1 1 0,2-3 0,1-4-2,0-2-2,7 4-6,0-7-10,5-5-4,3-9-11,5 0-30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0 169,'0'0'25,"0"0"-6,-8-3-14,8 3 0,0 0-2,5 9 0,-2-2-1,3 1 0,-1 5-1,-1 1 1,1 1-1,-3 3 0,1 0 0,-3 1 0,0 1-1,-3 0 1,-2-1 0,2-2-1,-7-3 1,3 0-1,-2-4 1,0-1-1,2-4 0,-4-4 1,3 0-2,-1-1 0,1-2-2,1-5-1,4-1-10,-2-5-7,5-5-5,-1-3-15,2-6-36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10 186,'0'0'22,"-4"-8"-2,4 8-15,-8-3-2,8 3-1,0 0-1,-3 6-1,3-6-2,0 17-3,0-11-14,3 6-2,0-2-8,4 2-22,-3 0-36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31-1 141,'-10'0'32,"10"0"-11,0 0-14,-8 5-1,8-5-1,0 0-1,-5 7-1,5-7 1,0 0-1,0 0-1,0 0-1,0 0 0,-4 7 1,4-7-2,-3 9 1,3-9-1,-1 11 1,1-4-1,0 0 1,0 0-1,0-1 1,0-6-1,0 14 0,0-14 1,4 13-1,0-5 0,1-1 0,-2 2 1,2-2-1,1 0 0,-4-1 1,-2-6-1,8 9 0,-8-9 0,9 4 0,0-4-2,-9 0-3,16-4-10,-8-5-6,2 1-5,-1-4-18,-2-3-34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4 182,'-9'0'24,"9"0"-4,-8-4-14,8 4-1,0 0-3,0 0-1,0 5-2,0-5-1,2 6-9,-2-6-8,0 0-4,6 7-11,-6-7-35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11 119,'0'0'41,"0"-13"-17,0 13-14,0 0-2,0 0-2,0 0-2,0 5-1,0 4-1,0 7 0,-1 6-1,-1 1 1,-3 5-1,1 4-1,3-1 1,-6-4-1,4-1 0,-1-5 1,3-4-1,-1-5 0,1-4 1,1-8-1,0 0 1,0 0-1,3-5 0,-2-6 1,3 2-1,-1-6 0,2-1 0,-1-1 0,4-2 0,-2-2 0,5-1 0,-1 0 0,0 1 0,2 2 0,0 6 0,0 0 0,2 8 1,-3 5-1,-6 3 0,5 5 0,-6 7 0,0 2 0,1 4 0,-2-2 1,-3 2-2,1-5 2,-1 1-1,0-7 0,0 0 0,0-10 0,0 0 0,8 3 1,-8-3-1,10-14 1,-1 1-1,2-3 0,-3-4 0,6-2 0,-2 1 0,0 0 0,0 0 0,1 8 0,-6 1 0,3 6 1,-1 6-1,-5 4 0,0 7 1,2 5-1,-5 3 0,-1 2 1,0 0-1,0 2 1,0-2-1,0-2 0,-3-5 1,3-1-1,-4-1 0,3-5 0,1 0-1,0-7-3,0 11-9,0-11-7,0 0-4,12-9-19,-1 1-32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0 178,'-9'11'24,"9"-11"-6,-10 10-13,6-3-1,4 1-1,0 0-2,0 2 1,0-2-2,1 1 1,-1-9-1,0 10-1,0-10-2,0 0-3,0 0-12,3-3-4,3-4-9,-6-7-28,1 0-24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4 162,'0'0'26,"-6"-6"-6,6 6-13,0 0-3,-11 2 0,11-2-3,0 12-3,0-12-7,5 15-10,3-7-4,-1-1-16,3-4-28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29.6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1 74,'2'-6'58,"-2"6"-23,0 0-21,0 0-5,0 0-2,0 0-2,0 3-1,0-3-1,0 12 0,-7-4 0,6 2-1,-2 0 0,2 3-1,-5-1 2,2 1-3,1 1 1,1-2 0,-2 0-1,3-5 1,1-7-1,-5 10 0,5-10 0,0 0 0,0 0 1,0 0-1,5-7 0,-5 7 0,7-14 0,-3 3 0,0-1 0,2-1 0,-2 0 0,3 1 1,-2 1-1,-4 1 0,1 3 0,-2 7 1,0 0-1,0 0 1,-6 8-1,-3 7 1,5-1 0,-6 4-1,6-1 1,-3 2-1,1-4 0,5-1 1,-1-7-1,2-7 0,0 0 0,0 0 0,6-1 1,1-7-1,-3-5 0,3 1 0,-1-3 0,-3-1 0,3 1 0,-1-1 1,-3 6-2,1-2 1,-2 4 0,-1 8 0,0 0 0,0 0 0,0 0 0,-3 6 0,2 4 0,-6 3 0,1-1 0,2 1 0,-2 0 0,0-3 0,5 0 0,-5-2 0,2 0 0,4-8-1,-4 10-1,4-10-3,0 7-11,0-7-5,0 0-10,0 0-26,4 0-32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10 144,'3'11'32,"-3"-11"-9,0 16-12,0-7-5,4 4-2,-3 2 1,1 2-3,-1-1 0,0 0 0,-1-1-1,3-4 0,-1-2 0,-2-9 0,0 0-1,8 0 1,-6-5-1,7-3 0,-4-4 1,5-2-1,-4-4 1,7 0-1,-2-1 0,2 4 0,2-2 0,-3 1 0,1 6 0,-2 5 0,-2 4 0,2 3 1,-3 9-1,-1 7 0,0 1 1,-2 7 0,-3-1 0,0 1 0,0 1-1,-2-3 0,0-5-1,0-3-2,2 2-9,-2-10-9,0-8-3,7 6-14,-7-6-37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88,'-7'-4'53,"7"4"-22,0 0-17,-11 0-3,11 0-2,0 8-4,4 3 0,3-6-2,4 8 1,-2-2-1,10 8-1,-3 1-1,0 2 0,3-1 1,1 1-2,-5-1 1,-2-3-1,1 0 0,-3-4-1,-6-5-3,-5-9-8,12 3-7,-9-7-7,1-3-14,1-9-36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84-1 161,'0'0'27,"0"0"-7,-4 10-14,-2 1-1,3 3-1,0 3-1,1 4-1,-6 4-1,4-1 1,-7 0-1,1 2 0,4-8-1,-4-1-1,5 0-2,-4-8-3,7 1-12,2-10-4,-1 7-11,1-7-29,0 0-21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1 171,'4'11'25,"-2"-2"-5,-6 4-14,4-1-2,-9 5-1,5-1 0,0 0-2,-2-1 0,2-3-2,1-3-2,3-3-3,0-6-15,0 0-1,7-4-11,3-9-32,3 0-18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6 165,'0'0'26,"0"0"-6,0 0-15,7 6 1,-4 4-3,6 0-1,-2 3 0,5-3-1,2 0 1,-1-4-1,1-3 0,0-3-1,1-5 1,0-5-1,-1-1 1,-2 2-1,-1-5 0,-7 3 0,0 2 0,-4 9 0,5-5 0,-5 5 0,-1 3 0,-4 10 0,2 3 0,1 6 0,2 4 1,0 7-1,0-2 1,0 7 0,0-5 0,0 4 0,-1-8 0,-2-1 1,-6-2-1,2-7 0,-2-6 1,-3-2-1,-2-5-1,-1-6 0,2 0 0,-1-3-2,2 0-4,-2-5-10,9 2-7,-5-4-4,9-3-19,1 0-45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5 112,'0'0'44,"-3"-6"-17,3 6-18,0 0-1,0 0-1,4-1-2,-4 1-2,15 8 0,-3 2-1,3 1 1,0 4-2,3 3 0,2 1 0,-4 2-1,0-1 1,-1 0-1,-1-2-1,-2-1 0,0-5-1,-8-4-3,9 0-10,-4-8-5,-1 0-12,0-8-23,3-3-23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245 23 79,'-7'-11'56,"-2"2"-21,3 7-18,-5 1-6,11 1-2,-11 7-4,7 5 0,-6-1-2,2 7 0,-8 1-1,-1 3 0,-1 2-1,0 2 0,-5-3-1,4 2 0,-3-2-1,4-4-1,4 0-2,2-10-11,9-1-6,3-8-9,3 0-26,8-6-26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0 131,'0'0'38,"-9"0"-15,9 0-14,-5 0-2,5 0-2,-2 8-1,2 1-2,-1 0-1,1 4 1,0-1-1,1 2-1,1-1 0,2-1 0,4-2-3,-8-10 0,15 13-6,-11-13-11,7-2-6,1-7-18,-1-3-29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20 135,'-10'-10'35,"1"2"-12,2 1-14,7 7-4,0 0-1,-7 5-3,7 2-5,0-7-14,9 10-4,-3-6-17,6-2-28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0 142,'0'0'33,"-6"14"-15,0-6-10,4 5-1,-6 0-3,3 2-1,-7 1-1,1-2-2,6 1-9,-4-5-10,9-10-6,0 0-18,0 0-28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30.4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49-1 65,'0'0'63,"0"0"-25,0 0-23,0 0-4,0 0-3,4 6-2,-4-6-2,5 10-1,3 0 1,-6-1-1,-1 1 0,-1 0-2,0 1 1,-1-2-1,-8 0-1,4 2 0,-7-4-2,0 0-3,-1-4-12,5-1-6,-2-2-13,10 0-29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25-1 158,'-8'0'28,"2"1"-8,-2 5-15,7 6 0,-1-2-2,2 7 0,3-6-1,4 4 0,2-5-1,4-2-1,0-5 1,5-2 0,-1-1-1,4-8 1,-4-2-1,5 0 0,-6-2 0,2 1 0,0-1 0,-5 3 0,-2 0 0,-1 3 0,-10 6 0,10 0 0,-7 5 0,0 8 1,0 8 0,2 4 0,-4 6-1,2 7 1,-3 3 0,0 0 0,0 0-1,-1-1 0,-10-2 0,-1-8 0,-3-3-1,-3-6 1,-2-7-1,-3-4 0,0-4 0,1-6-3,10-2-2,-9-8-10,17-1-6,3-4-11,2 0-26,12-1-25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1 174,'-4'1'24,"4"-1"-4,-12 10-15,10 0-1,0-1-1,2 0-1,0 1-1,0-1 0,4-1-1,2-5-1,2 2-2,2-7-4,5-4-12,-6-2-4,3-3-12,-4-2-30,3-3-16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0 169,'-8'-5'25,"-1"5"-6,4 0-15,5 0-8,0 0-13,4 3-5,6-3-15,3-2-33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19 116,'0'0'42,"-3"-8"-16,-6 4-16,9 4-2,-16-6-3,4 6 0,-3 0-2,0 4 0,0-1-1,0 6 1,-7 1-2,6 2 0,1 3 0,2 2 0,-1 0-1,6 2 1,1 2-1,7-2 1,0-1-1,7-3 0,4 0 1,5-2-1,-1-5 0,4-3 1,-1-2-3,2-3 0,-1 0-2,-4-4-11,0-4-6,-3-1-9,-4-1-25,-4-2-24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40 163,'-9'0'27,"9"0"-6,0 0-14,13-4-1,0 0-2,3 4-2,6 0 0,0-4-2,3 4-3,1-4-12,2 2-5,-1-4-8,2 0-20,-1-4-37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76 119,'6'-7'40,"1"-2"-18,-7-1-12,7 1-2,-7-1-2,1 3-2,-2-2-1,1 9 0,-12-11-1,4 9 0,-3 0 1,2 2-2,-5 2 0,3 4 0,-2 3-1,0 4 1,0 0 0,1 3 0,4 1 0,1 1-1,0 1 1,6-2-1,-2 1 2,3-1-2,3 0 0,0-4 1,-1 1-1,1-4 0,-3-2 1,1 0-1,-1-8 0,0 9 0,0-9 0,0 0 0,-8 9 0,8-9 0,-9 8 0,9-8 0,-11 11-1,10-4 1,-2-2 0,-1 2 0,3 4 0,1-2 0,0 2 0,1 0 0,3 2 0,-1-1 0,-2 0 0,4 3 0,1-3 0,-4 2 0,-2-1 0,2-1 0,-2 0 0,0 1 1,0-2-1,0 3 1,0-1-1,0-2 0,0 1 1,0-1-1,0 0 1,1-2-1,5-3-1,-6-6-2,12 10-8,-6-9-9,5-1-4,0-7-14,8-2-37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24 127 142,'-11'-11'34,"11"11"-11,-8-4-14,7 8-3,-3 4-2,4 3 1,0 2-3,4 1 0,1 2 0,4 0 0,0-5-1,5-4 0,-2-4 0,4-3 0,-3-4-1,4-5 1,-2-5 0,-2-3-1,-4-4 0,-1-1 1,-4-1-1,-4 0 1,-5 1-1,-3 0 0,-7 6 1,-3 4-1,1 4 1,-2 6-1,0 4 0,3 9 0,4 2-1,4 4-2,8 8-8,0-5-9,13 4-4,2-6-12,10 0-34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0 178,'0'0'24,"0"0"-4,0 0-15,0 7 0,-1 1-3,-2 3 1,-4 0-2,1 1 0,-4-1 0,2 0 0,0-2-2,1-4 0,7-5-2,0 0-3,0 0-11,7-3-5,7-7-7,-1-2-27,2-6-27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0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63 153,'-9'-19'32,"-2"4"-10,0 1-9,1 8-6,1 1-4,1 1-2,8 4-7,0 0-13,0 0-4,15 3-10,1-2-34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0 111 152,'0'0'32,"8"-4"-10,-8-2-12,0 6-2,7-10-4,-7 10 0,10-11-1,-4 2-2,1 2 0,4-2 0,-3-1 0,0 1-1,3-2 0,-3 1 0,0 3-1,-3-1 1,-5 8 0,0 0 0,0 0 0,0 0 0,0 14 0,-1 0 0,-3 6 0,-3 2 0,1 2 0,1 3 0,1-3 0,-1 0 0,3-2 0,-4-5 0,4-1 0,-3-2 0,3-5 0,-4-2 0,6-7 1,-8 7-1,8-7 0,-11 0 0,11 0 0,-11-3-1,11 3 1,-8-6 1,8 6-1,0 0-1,-4-6 2,4 6-1,0 0 0,10-2 0,-2 2 0,3 0 0,1 0 0,2 0 0,-1 0 0,0 0-1,-1 0 0,0 0-3,3 0-7,-4-1-8,-1-1-5,1-4-14,-2 1-36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4:36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11 112,'-1'-8'45,"1"8"-18,0 0-15,0 0-5,0 0-1,0 0-3,0 0 1,0 0-3,-3 5 1,3-5-1,0 0-1,0 0 2,-5 9-2,5-9 0,0 0 1,0 0-1,0 0 0,0 0 1,0 0-1,5-4 1,-5 4-1,0 0 0,0 0 1,0 0-1,0 0 1,0 0-1,0 0 0,-6-2 1,6 2-1,-6 4 0,6-4 0,-1 8 1,1-8-1,0 0 0,4 6 1,-4-6-1,13-2 0,-3-1 0,-4-3 0,-6 6 1,12-11 0,-12 11-1,0-7 0,0 7 1,-13 0-1,2 3 1,3 4-1,-5 1 0,5-1-2,7 1-3,1-8-11,0 0-6,9 0-8,5-2-29,1-4-31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7:39.2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32 15,'0'-8'66,"0"8"-13,-4-11-30,4 11-8,0-7-4,0 7-4,0 0-1,0 0-2,0-6 0,0 6-1,0 0 0,0 0-1,0 0 1,0 9-1,-2 1-1,1 3 1,-1 5 0,-1 3-1,-1 1 1,1 5-1,2-2 0,-1 1 0,1 2-1,1-3 1,0-3-1,0 0 1,0-1-1,-1-4 0,1-3 0,-2-1 0,-1-5 1,2 0 0,1-8-1,-3 9 0,3-9 0,0 0 0,0 0 1,0 0-1,0-9 0,0 9 0,4-13 0,2 5 0,-3-1 0,3 1 0,1-4 1,0 2-2,0-5 1,7 5 0,-2-4 0,0 3 0,1-1 0,-2 2 0,3-2 0,-2 1 0,0 4 0,-3 1 0,-9 6 0,9-6 1,-9 6-1,0 0 0,0 0 0,-8 6 0,1 0 0,-4 0 0,4 2 0,-5-2 0,2 2 0,3-3 0,-3 2-1,10-7 1,-12 10 0,12-10 0,-5 3 0,5-3 0,0 0 0,0 0 0,0 0 1,-7 7-2,7-7 2,0 0-1,0 7 0,0-7 0,7 8 0,-7-8 0,12 6 0,-12-6 1,10 9-1,-10-9 0,11 11 0,-11-11 0,13 9 0,-3-4 0,-5 0 0,7 1 1,-4-2-1,2 0 0,1 1-1,-5-4-4,7 8-10,-13-9-7,10 9-7,-10-9-25,0 0-38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60 135,'0'0'36,"-6"-11"-13,5 3-13,1 8-3,7-12-2,1 7-1,0-1 0,5 1-1,-1-1-1,4 3 0,-2 1 0,4 2-2,-5 0 1,2 2 0,-2 7 0,-2-2-1,-2 5 0,-2-1 1,-4 4 0,-3 0-1,0 1 0,-6 2 1,1-5-1,1 3 0,-3-1 0,2-2 1,2 1-1,1-3 0,2 0 0,-2-1 0,2-1 0,0-2 0,2 1 0,0 1 0,0-3 0,-1 1 0,2 0 0,-2 1 0,0 0 0,-1 0 0,0-1 0,0 1 0,-1 0 0,-3 0 1,1-2-1,-1 2 0,4-8 0,-6 11-1,6-11 2,-2 11-1,2-11 0,0 10-1,4-4 1,-1 3 1,2 0-1,-2 2 0,0 1 0,1 2 0,1-1 1,-4 3-1,3 2 0,-1-2 1,-2 0-1,-1 1 1,0 0-1,-1-3 0,-3 2 0,-4-4 1,-3-2-1,-2 1-1,-4-2 1,-2-1-2,-1 1-3,-11-5-7,7 1-9,-4-1-5,3-1-18,2-2-40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492 69 30,'0'0'60,"0"0"-19,0 0-17,0 0-7,0 0-6,0 0-3,0 0-2,0 0-1,0 0-1,0 0 0,2-5-2,-2 5 1,0 0-2,3-7 1,-3 7-1,0 0 0,5-11 1,-5 11-1,2-6 0,-2 6 0,0 0 0,3-11-1,-3 11 0,1-7 1,-1 7-1,0-6 1,0 6-1,0 0 0,-11-7 1,6 4-1,-5 2 1,2 1-1,-6 0 1,-2 0 0,-1 0-1,-1 0 1,-6 2-1,3 0 0,-6-1 1,1 2-1,-2 1 0,0 0 0,-1 0 0,1 2 0,1 0 0,2 1 1,6-2-2,-2 3 2,6-3-2,3-1 1,5 1 0,7-5 0,-6 10 0,6-10 0,7 5 0,0 0 0,6 0 0,2 3 0,4 2 0,-1 1 0,4 1 0,-2 3 0,2-1 0,-5 3 0,-2-2 0,-3-1 0,-6 0 0,-5 2 0,-1-3 1,-7 1-1,-6 2 0,-2-1 1,-8-1-1,1 3 0,-2-2 1,-1 1-1,1 1 0,4-3 1,-3 2-1,5 0 0,3-1 0,4 0 0,2 1 0,2-5 0,6 2 0,-2-5 0,3 2 0,0-2 0,0-8 0,8 9 0,2-3 0,3-4 0,1 0 0,5 0 0,4-1 0,4 0 0,1 0 0,6-1 0,1 1 1,3 1-1,-1-2 0,1 0 0,1 2 0,-5-1 0,0-1 0,-3 1 0,-3-1 0,-1 0 0,-8 0 0,3-1 0,-7-2 0,-2 1 0,-6-1 1,1-1-1,-8 4 1,7-12-1,-7 4 1,0-2-1,0-1 0,0-3 0,0 1 0,-3-3 0,-1 4 0,-2-2-2,2 7-4,-7-7-9,4 9-6,-3-1-8,6-1-21,4 7-41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9 57,'0'0'66,"0"-9"-27,0 9-23,0 0-5,0 0-3,0 0-2,0 0-2,0 0 0,0 0-2,-1 8 0,-3-1-1,-2 5 0,1 3 0,-1 3 0,0 1-1,3 3 1,-1-4-1,4 0 0,0-3 0,2-6 0,4 0-1,2-9-3,6 0-8,-1-9-10,-2-1-10,-2-8-27,2-2-23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3 145,'-7'-3'33,"-2"3"-12,5 0-14,4 0-4,0 7-1,5-2-3,6 3-4,0-1-14,0 1-7,4-3-18,-2 2-32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0 141,'0'0'35,"8"0"-12,-8 0-14,11 0-4,-2 0-1,5 0-1,-2 1 0,0 2-2,4 0 0,-5 0-2,6 0-1,-11-2-4,5 3-11,-11-4-7,0 0-16,-1 9-30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4 106,'0'0'50,"-4"6"-23,4-6-14,11 2-8,1-2-3,1 0-3,6 0-7,3 0-13,-3-2-12,4 0-28,-2-6-15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1 159,'0'0'29,"0"0"-7,4 7-15,-4 3-1,0 5-3,-1 2-1,1 5-1,-3-2 0,0 3 0,2-1-2,-7-6-1,7 3-8,-2-8-11,3-5-5,0-6-19,0 0-38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10 104,'0'0'48,"5"-11"-19,-5 11-18,0 0-1,0 0-3,0 0-2,3 4-1,0 8 0,-3 0-2,0 3 0,0 4-1,-2 2 0,0 1 0,0 1-1,-3-2 0,1-1 0,0-6 0,1 0-1,-1-1-2,4-13-3,-2 8-8,2-8-8,6-5-9,-3-7-27,3 1-23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32 134,'-1'-8'36,"1"8"-12,3-6-15,2-1-2,6 6-1,2-4-3,3 4 1,3-1-2,-2 1 0,0 1-1,2 0-1,-2 1 0,-3 1-1,-6 1-1,0-3-4,-1 7-7,-7-7-8,0 0-8,-1 8-25,-6-2-25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0 114,'0'0'45,"0"0"-18,0 10-12,0-10-7,19 0-2,-5 0-3,3 0 1,4 0-3,-4-2-4,6 2-12,-8 0-6,-1 1-10,-1-1-26,-5-2-29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28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598-1 81,'10'2'42,"-5"1"-16,-5-3-9,12 2-5,-12-2-4,11 2 0,-11-2-2,6 0-1,-6 0 0,0 0-1,0 0-1,0 0 0,0 0 0,0 0 0,-4 0-2,-2 4 1,-4-3-1,-4 1 1,0 0-1,-9 1 0,1 0-1,-3 0 1,-3 0 0,-4 1-1,1 0 1,-7 3-1,4-3 1,-2 0-1,1 2 0,3-3 1,2 1-2,3 0 2,6-1-1,3 1 0,6 0 0,4 1 0,8-5 0,0 10 0,3-4 0,8 1 0,5-3 0,2 4 0,6-1 1,0 2-1,2-1 0,1 4 1,-1-4-1,-2 0 0,-4 3 1,-2-3-1,-5 0 1,-2 1-2,-9 2 1,-2-2 0,-7 3 0,-6 2 0,-7 2 0,-4 4 0,-9-1 0,-2 4 0,-4 2-1,1-1 1,-2 2 0,5-5 0,-1 1-1,6-5 1,9 4 0,2-7 0,9-3 0,5-1-1,5-2 2,5-1-1,10 0 0,5-2 0,4-2 1,8-1-1,2-1 1,8-1-1,2 0 1,3-3-1,5-3 0,-4 3 0,4-3 1,-4 3-1,-3-1 0,-2 0 0,-5 1 1,-5 2-1,-5 1 0,-9-1 0,-4 1 0,-3-1-1,-12 1 0,0 0-4,3 6-7,-6-6-8,-7 1-6,3-1-17,-6 0-41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21 33,'0'0'65,"-4"-7"-17,4 7-26,0-7-9,0 7-2,0 0-3,0-7-2,0 7-1,0 0-1,0 0-2,5 10 1,-2 1 0,5 8-2,-1 4 1,4 6-1,1 8 0,0 2 0,2 1 0,-2 3 0,0-3 0,-1-5-1,-2-1 0,-1-10 0,-4-6 0,1-7 0,-5-11 0,10 5 1,-4-8-1,2-6 0,1-9 1,4-3-1,-2-6 0,4-2 1,3-6-1,-2-1 0,-1-2 0,2 1 0,-2 2 0,0 3 0,-3 4 1,-1 6-1,-1 5-1,-6 5 1,0 6-2,-4 6 0,0 0-3,-2 3-11,0 7-6,-4 1-9,-2 1-26,-3 2-28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49 158,'0'0'28,"-4"-5"-6,8 2-16,6-5-1,8 3-1,5-2-1,1 1-1,7-1-1,-2 3 0,0 2-1,-4 1-1,1 1-1,-12 0-3,2 2-15,-5 3-4,-4 2-12,-7-7-32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94 0 168,'2'13'26,"0"-4"-5,3 4-16,-5 0 0,4 5-1,-2 1-2,-1 2 0,-1 3-1,0-2 0,-3 2 0,-2 0 0,-3-1-1,-2-3 0,1-2 1,-5-1-2,0-6 1,2-2-2,0-3-1,0-9-5,12 3-13,-11-17-4,11-2-12,1-6-35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14 165,'-2'-8'27,"2"8"-6,-7-6-12,7 6-5,0 0-1,0 3 0,0-3-2,0 8-1,0-8-3,3 9-11,-3-9-6,6 7-7,-6-7-21,0 0-38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 13,'-7'-2'66,"7"2"-11,-9 0-30,9 0-9,-5 0-3,5 0-4,0 0-3,0 0-1,-5 5-1,5-5-1,7 13 0,0-3-1,5 3 1,2-1-1,2 4 0,3 2-1,-1-1 0,4-2 0,-5 2-1,1-3 2,-3 1-2,-2-1 0,-3-2 1,0-2-1,-7-2-1,0 2-1,-3-10 0,3 11-3,-3-11-11,0 0-6,-5 0-11,5 0-27,-2-13-24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188 6 138,'0'0'36,"0"-6"-13,0 6-15,0 0-2,-4 6-1,3 5-1,-2 3-1,-6 5-1,-2 1 0,-1 3 0,-3 2-1,0 0-1,-3-2 2,1 0-2,2-3 0,-4-3 0,6-3-3,3-3 0,2-4-4,-3-2-9,11-5-8,-7 4-13,7-4-31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0 100,'0'0'50,"0"0"-20,0 0-18,7 1-4,0 6-1,-5 1-3,8 3 0,-6 1-1,1 2-1,2 2 1,-3 2-2,-3-2 1,-1 0-2,-2-2 1,-1 2 0,-6-4-1,-2 1 0,3-2 0,-6-4 0,3 1 0,-1-5 0,0 0-1,0-3-1,7 0-5,-6-5-10,6-2-6,3-6-14,2-2-32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15 170,'-10'-4'26,"1"-1"-6,9 5-17,-8-6 0,8 6-2,0 0-4,7 0-7,-7 0-10,8 7-8,0-3-20,-1 1-36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43,'0'0'57,"0"0"-12,0 0-29,0 0-5,0-8-2,0 8-3,0 0 0,4-1-2,-4 1 1,0 0-1,0 0-1,0 0-1,0 0 0,0 0 0,0 0 0,0 0-1,4 8 0,1 0 0,-5-1 1,1 3-1,-1-1-1,3 0 1,-1-1-1,1 2 1,-3-10-1,8 10 0,-8-10 0,13 6 0,-13-6 0,7 0-1,1 0-1,-8 0-4,17-10-11,-9 4-7,-2-5-13,0 0-32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29 158,'-9'-7'29,"9"7"-8,-10-14-14,10 14-3,-2-8-1,2 8-1,0 0-1,0 0-2,4 0-1,-4 0-10,0 0-8,11 8-8,-11-8-22,14 3-32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29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6 74,'0'0'45,"0"0"-16,0-8-9,0 8-7,0 0-3,0 0-2,0 0-1,0 0-2,0 0-1,0 8-1,0-8-1,-3 12 0,-1-1 0,1 3-1,1 2 0,1-2-1,1 1 0,0-2 1,0-1-1,0 0 0,0-12 0,8 8-1,-8-8-1,7-2-4,2-4-7,-5-5-8,0 0-12,1-7-26,0 2-28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90,'-10'-3'54,"10"3"-23,0 0-18,0 0-4,0 0-2,0 0-2,10-4-1,-3 4-1,1 0 0,0 0 0,3 0-1,1 0-1,0-1 1,1 0-1,1 1-1,-2-2 1,-4 2-1,3-2 0,-2 1 1,-3 0-2,-6 1 1,9-3-1,-9 3-2,0 0-4,0 0-11,0 0-5,-6 7-14,-3-3-31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17 148,'0'0'32,"0"0"-10,0 0-14,0 0-3,6-1-1,6 0 0,0 0-3,2-1 1,1 0-1,-2 0-1,2 1 1,-2-1-1,0 2-1,-5-3-2,4 3-4,-4 0-12,-1 0-5,1-2-15,-3 1-31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28 162 141,'0'0'34,"0"0"-11,8-1-14,-8-6-3,0 7-1,7-10-1,-3 5-2,3-3-1,0-2 1,1 0-1,-1-3 0,1 2 0,0-3 0,-1 0 0,-2 2 0,3-1 0,-2 3 0,1-1 0,-5 5-1,-2 6 1,7-7-1,-7 7 1,0 0-1,0 0 0,0 8 0,-4 2 0,0 2 0,3 0 1,-6 4-1,6 2-1,-4 1 2,4 2-1,0 0 0,-1-3 0,-2 2 0,4-2 0,0-2 0,-1-1 0,0-3 0,-1-1 0,1-4 0,-2 0 0,3-7 0,-11 9 0,7-5 0,-5-2 0,-1-1-1,2 2 1,-3-3 0,1 1 0,4-1-1,-3 0 1,9 0 0,-8 0 0,8 0 0,0 0 0,-9 0 0,9 0 0,0 0 0,0 0 0,0 0 0,5 3 0,-5-3 0,12 1 0,-1-1 1,0 0-1,3 0 0,0 0 0,1-2 1,1 0-1,-1 1 0,1 0 0,-1-1 0,-1 1 1,-2 0-1,-1 1 0,1 0-1,-8 0-2,-4 0-6,10 0-9,-10 0-5,0 0-12,-10 0-33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19 98,'-9'-13'51,"9"13"-27,-1-6-9,1 6-4,0 0-4,0 0-1,0 0-2,-2 8-1,4 7 0,0 3 0,8 8-1,-3 4 0,3 9-1,3 4 1,-1 4-1,-1 1 0,-2 1 0,2-3 0,1-3-1,-2-4 0,-5-8 1,1-5-1,1-7 0,-2-8 1,-5-11-1,11 3 1,-7-9-1,1-8 0,-2-6 1,1-5-1,3-8 0,-4 0 0,-1-7 0,1-4 0,2-2 0,-2 0 0,0 2 0,1 2 0,3 7 0,-5 3 1,1 7-1,3 11 0,-5 3 0,-1 11-1,4-7 0,-4 7-1,0 0-3,11 12-10,-11-2-6,1 6-6,-1-2-19,0 3-37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27 168,'0'0'25,"0"0"-5,0 0-14,3 0-1,6-5-1,1 0-2,3 0 0,2 1-1,4 0 0,-4 2-1,1 2 0,-4-3-2,3 4-3,-8 0-10,5 4-7,-2 1-6,-1 5-24,-5-4-33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0 172,'0'0'24,"0"0"-4,0 0-14,0 0-2,2 10-1,-2-1-1,0 0 0,0 5-1,-2-2 0,1 2-1,1-2 0,0 0 0,-4-4-2,4 0-2,0-8-6,0 0-10,12-13-5,-2 5-17,0-9-30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43 132,'-6'-16'38,"-3"5"-13,1 1-12,8 10-6,-10-5-3,10 5-1,-4 7-6,4-7-8,0 12-9,6-4-8,-2 4-18,5-4-35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110-1 170,'0'0'26,"0"16"-5,0-9-15,0 7-2,-1 3-1,1 2 0,-1 2-1,-4 6 0,4 0 0,-2 3-1,1 4 0,-5-1 1,1 2-2,2-2 1,-6 2 0,1-3-1,4-3 1,-4-4-1,4-6 0,-4-3 0,3-7-1,-2-6-1,8-3-1,-10-12-3,10-1-10,-6-10-6,4-5-6,1-5-22,1-8-35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13 182,'6'-7'23,"-6"7"-5,3-5-13,-3 5-1,0 0-1,10-1-1,-10 1-1,0 0 0,3 6-2,-3-6-3,0 9-15,0-9-2,0 9-8,0-9-24,0 0-41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15 83,'0'0'58,"-7"-9"-24,0 3-20,7 6-4,0 0-2,0 0-2,0 0-1,0 0-1,0 8-2,7 5 1,-3 0-1,7 4-1,0 2 2,2 4-2,0-2 1,3 2-1,-1 1 0,0-1 0,0-1-1,-2-1 1,1-4 0,-2 0-1,-4-1 0,2-3 0,-1-1-1,-5-5-1,3 2 0,-7-9-4,7 1-13,-6-8-3,1-1-10,-2-9-29,0-2-30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29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0 180,'-10'0'22,"2"5"-5,-1-5-13,9 0-2,-7 8-1,7-8-3,0 7 0,0-7-6,9 7-12,1-5-5,-5 5-18,7-6-33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212 9 161,'0'0'28,"0"-11"-7,0 11-15,0 0 0,0 11-2,-1-1-1,-2 7 1,-1 2-2,-5 6-1,-4 4 1,0 3-1,-4-1 0,0 0 0,-8 0 0,3-1-1,0-3 0,-2-2 0,7-4-1,2-5-1,5-6-1,10-10-2,0 0-13,6 0-4,12-10-9,-2-7-27,9 1-31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0 156,'0'0'30,"0"0"-8,-2 8-13,2-8-2,-4 17-3,3-5 0,1 8-2,1 1 0,3 8 0,-2-1-1,0 4 0,2 0-1,-4-1 1,0 1 0,0-4 0,-4-1-1,-1-6 1,-5 0 0,2-8-1,-1 0 0,-3-7 0,1-5-1,-1-1-2,6-8-1,-4-11-4,8 1-13,1-8-3,1-2-11,0-10-35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22 157,'0'-7'29,"0"7"-7,0-15-14,0 15-2,0 0-2,0 0-2,0 0 0,0 0-1,0 0-1,0 0-2,6 8-9,-6-8-9,5 9-5,-5-9-17,5 15-36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16 129,'0'0'40,"-3"-10"-15,3 10-13,0 0-5,0 0-2,-3-6 0,3 6-2,0 0-1,0 9 0,0 0 0,0 1-1,0 5 0,-1 1 0,1 2 0,0 0-1,0 0 1,0-3-1,4-2 0,-1-1 0,1-5 0,-4-7 0,13 10-2,-13-10-2,16-1-8,-7-6-9,0-2-6,-2-7-16,5 1-40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15 169,'-14'-8'26,"4"4"-6,1 1-13,9 3-3,-8 0-2,8 0 0,0 6-2,0-6-3,14 9-14,-4-6-5,-3-1-8,3-2-28,-2-2-29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12 55,'6'-6'63,"-6"6"-30,0 0-14,5-6-5,-5 6-6,0 0-1,0 0-3,0 0 0,0 0-1,0 0-1,0 0 0,0 0 0,-5 3-1,-1 3 1,0 0-1,-5 4 1,-1-2-1,1 5 1,-3-2-1,-1 1-1,-3 0 1,2 0 0,0-1-1,-2 2 1,3-4-1,0-2 0,3 4 0,2-6 1,1 1-1,9-6 0,-6 10 1,6-10-1,-2 7 1,2-7-1,0 0 1,4 6-1,1-3 1,5-1 0,3 2-1,1-3 0,1 3 1,3 0-1,5 1 1,-4-2-1,3 3 0,-5-2 0,0-2 0,-1 3 1,-5-1-2,0-1 2,-7-1-1,-4-2-1,9 4 1,-9-4-2,0 0-1,0 0-7,0 0-10,0 0-5,0 0-15,0 0-37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6 121,'-9'0'43,"9"0"-17,-10-3-13,10 3-6,0 0-1,6-2-2,1 1 0,6 1-2,-1 0 0,5 0 0,-1 2 0,4 0-1,1 0 0,-1 1 0,-1 0 0,-3 1-1,-2-4 1,-1 2-2,0 0 0,-8 0-1,5 1-4,-10-3-12,8 0-5,-8 0-11,5-3-30,-5 3-24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25 144,'-2'-7'34,"1"-3"-11,1 10-15,-3-7-2,3 7-1,0 4-1,0 7-1,0 0-2,0 6 1,0 3-1,4 2 1,-2 1-1,3-2 0,0-3 0,4-4 0,1-1-1,1-6 1,4-5 0,1-2-1,0-2 0,0-4 0,0-5 0,-1 1 0,-2-4 0,-2-2-1,0 2 1,-7-2 0,1 2 0,-4 2 0,2 5 0,-3 7 0,0 0 0,0 0 0,0 10 1,0 7-1,-3 3 1,2 6 0,1 1 0,-1 5-1,1 3 1,-3 7 0,3 3 0,-1-1 0,-1 1-1,2 0 0,-1-5 0,-3-3 1,1-6-1,-2-8 1,-1-5-1,-2-6 1,0-7-1,-4-4 0,-1-4 1,-1-5-1,-3-6 0,0-5-1,1-1 1,1-2-1,2 1 0,0-2-2,11 8-2,-8-6-9,13 8-8,4 1-6,5 5-16,4 1-44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0 145,'0'0'35,"0"0"-12,0 0-13,0 0-3,-1 7-1,1 0-3,0 4-1,0 0 0,1 4-1,-1 0 0,4 1 0,-1-1-1,2-1 1,-2 0-1,3-8 0,-1 2-1,-5-8-2,13 7-7,-13-7-11,15-10-4,-11-1-15,6-4-37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7:51.1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3 175,'-7'-1'25,"-1"-2"-3,8 3-16,0 0-2,0 0-3,-2 4 0,2-4-5,10 8-14,-10-8-3,14 5-9,-14-5-27,14 3-34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0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0 169,'0'0'25,"4"7"-4,-4-7-18,4 10 1,-1-2-2,-1-1 0,-2 3-1,1-1 0,-1 1-1,-1 1 0,-1 0-1,2-11-3,-10 10-10,10-10-7,-7 8-8,7-8-26,0 0-24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2T00:59:06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09.2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65 196 13,'0'0'30,"0"0"-1,0 0-1,0 0-4,0 0-4,0 0-6,0 0-3,0 0-3,0 0-1,11 0-2,-11 0 0,0 0 0,0 0-2,6 0 1,-6 0-1,0 0 0,10-7 0,-10 7-1,11-11 1,-6 5-1,1-5 0,3 3 0,-8-3 0,6-1-1,-3 0 0,-2-2 1,-2 0-2,0 0 1,0-1 0,-2 1 0,-5-1-1,3 5 1,0 1 0,-5 3-1,4 1 1,-5 3-1,4 2 0,-3 2 1,3 3-1,-4 3 0,4 3 0,-2-2 0,2 5-1,-3-2 2,4 3-1,1-1 0,-2 2 0,3 2 0,1-3 0,-4 7 0,3-1 0,2 3 0,-1-1 1,1 4-1,1 1 0,-2 1 0,2-1 0,0-28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09.8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65 197 13,'0'0'30,"0"0"-1,0 0-1,0 0-4,0 0-4,0 0-6,0 0-3,0 0-3,0 0-1,11 0-2,-11 0 0,0 0 0,0 0-2,6 0 1,-6 0-1,0 0 0,10-7 0,-10 7-1,11-11 1,-6 5-1,1-5 0,3 3 0,-8-3 0,6-1-1,-3 0 0,-2-2 1,-2 0-2,0 0 1,0-1 0,-2 1 0,-5-1-1,3 5 1,0 1 0,-5 3-1,4 1 1,-5 3-1,4 2 0,-3 2 1,3 3-1,-4 3 0,4 3 0,-2-2 0,2 5-1,-4-2 2,6 3-1,0-1 0,-2 2 0,3 2 0,1-3 0,-4 7 0,3-1 0,2 3 0,-1-1 1,1 4-1,1 1 0,-2 1 0,2-1 0,0-4 0,0 3 0,0-5 0,2 1 1,-2-2-1,1-1 0,1-3 0,-1 1 0,-1 0 0,1 0 0,1-3 0,-2 2-1,0-1 1,0-1 0,0-2-1,-2-2 1,1-3 0,0-1 0,1-7 0,-2 8 0,2-8 0,0 0-1,0 0-1,0 0-1,0-10-2,0 10-9,0-14-7,2 5-6,-2-5-21,0 0-32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10.6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58 43,'0'0'57,"0"0"-20,0 0-16,0 0-6,7 0-6,-7 0-1,8-5-2,1 0-2,4 2 1,-8-3-2,8 4 0,-1-2-1,0 1 1,-3-3-1,4 3-1,-2-2 0,2 3 1,-2-1-1,-4 1 0,5 0-1,-7-1 1,4 1-1,-9 2 0,8-2 0,-8 2 0,0 0 0,9-2 0,-9 2 0,0 0-1,0 0-1,0 0-3,0 0-9,0 0-8,3 6-8,-3-6-27,0 0-22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11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1 116,'0'0'41,"-4"-4"-15,4 4-18,0 0 0,0 0-4,0 0 0,0 0-1,-9 3-1,9-3 0,0 9 0,0-9-1,0 16 0,0-7 0,0 1-1,0 3 0,0-1 0,-1-1 1,1 1-2,0-4 2,0 1-1,1-2 0,-1-7 0,10 10 0,-10-10 2,12 6-2,-7-4 0,4-2 0,-2 0 0,6-5 0,-8-1-2,5 1 0,-4-5-2,5 2-13,-2-2-5,-5-1-12,-1-1-28,1-2-17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11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0,'0'0'57,"-7"0"-2,7 0-32,0 0-5,-13 1-5,13-1-4,0 0-3,0 9-1,0-9-2,0 0 0,0 0-1,2 8 0,-2-8 0,0 0-1,7 6 0,-7-6 1,0 0-2,7 1 1,-7-1 1,0 0-1,0 0 0,4-6-1,-4 6 1,0 0-1,0 0 1,0 0 0,0 0-1,-6 0-1,6 0 0,-2 3-2,2-3-16,0 9-5,0-9-17,0 6-27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14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88 55,'0'0'41,"0"0"-6,4 0-14,-4 0-7,0 0-5,11-7-1,-11 0-3,0 7-1,5-8 0,-5 8-1,1-14 0,-1 14-2,0-11 2,0 11-2,-6-13 1,6 13 0,-14-11-1,6 6 0,0 0 1,-3 2-1,0-1-1,4 4 1,-6 0 0,3 2-1,4 3 0,-5 4 1,2 1-1,1 5 0,-2 3 0,3 3 0,-5 4 0,8 1 0,-4 0 0,5 0 0,1-1 0,2-2 0,2-5 0,2-1 1,6-4-1,-4-5 0,5-4 0,2-3 0,0-1 0,-1-7 2,3-2-2,-3-5 0,0-4 0,5-2 0,-4-5 1,-1-1-1,3 2 0,-4 0 0,0 1 0,-5 5 0,1 4 1,-6 3-1,-1 11 0,0 0 0,-7 0 0,2 4 0,-5 5 0,4 6 0,-2 1 0,3 1 0,0 3 0,0 1 0,4 0 0,1-2 0,6 0 0,1-2 0,4-1 0,2-5 0,-3 1 0,4-4-1,3-1-3,-8-6-8,6 3-8,-1-3-9,-2-1-27,1 0-28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20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1 62,'0'0'56,"0"0"-30,0 0-8,0 0-6,0 0-5,-4 1-1,4-1-2,0 0 0,0 0-2,0 11 1,0-11-1,0 12 0,3-2 0,-2 1 0,0 3 0,1 3 0,4-1-1,-4 2 2,1 3-2,-3 0 1,0 0-1,0-3 1,0 2-1,-3-1 0,-4 0 0,3-5 0,-5-1 0,2-2-1,5-1 1,-10-4-1,4-4 1,-1 0-1,-2-2 1,-1-4-2,1-2 1,4-3 0,-7 1-2,8-4 0,-2-3-3,8 4-5,-2-6-10,4-2-8,0-2-18,8-1-32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20.5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50,'-6'-2'62,"6"2"-21,0 0-25,-11 0-6,11 0-2,0 0-3,-4 5-1,4-5-2,-3 9-1,3-9 0,0 0 0,-6 7 0,6-7-1,0 0 0,0 0-2,1 7-4,-1-7-15,0 0-10,12 7-23,-12-7-19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21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57,'0'0'59,"0"0"-20,0 0-26,0 0-3,0 0-3,0 0-2,-7 0-2,7 0 0,0 4-1,0-4 0,-3 11 0,3-3-1,-2-2 0,2 2 0,0 1 0,0 0 0,0 1 0,0 0 0,0-2 0,3 0 0,0-1-1,-3-7 1,9 8 0,-9-8-1,9 2 1,-9-2-2,6 0 1,-6 0-1,12-10-1,-10 5-1,10-2-8,-9 0-11,1-1-12,1-2-27,-2 0-18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0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0 175,'-5'7'24,"2"7"-4,3-14-14,-3 17-4,3-3 1,0 6-1,0 2-1,0-3 0,0 4 0,0-4 0,0 1 0,-7-1 0,3 1 0,-2-6 0,-4-3-1,0 0 0,2-10 1,-4 5-1,2-4-1,0-2 0,2-2-3,-4-9-5,11 1-13,0-2-2,1-3-15,1-10-35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0:59:21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16 57,'0'0'37,"0"0"-8,0 0-11,0 0-7,0 0-2,0 0-2,6-2-2,-6 2 0,0 0-2,3-7 0,-3 7-1,0 0 0,0 0 0,0-7-1,0 7 0,0 0-1,0 0 1,0 0-1,0 0 1,-7 3-1,7-3 0,0 0-1,0 8-2,0-8-18,0 0-10,0 0-22,4 10-17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07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0 216,'0'0'0,"10"6"0,-10-6 0,10 7 0,-10-7 0,4 6 0,-4-6 0,0 0 0,11 8 0,-11-8 0,8 9 0,-8-9 0,11 10 0,-11-10 0,13 9 0,-3-2 0,-10-7 0,7 7 1,-7-7-1,10 1 0,-10-1 0,0 0 0,0 0 0,0 0 0,0 0 0,5 0 0,-5 0 0,0 0 0,0 0-2,10 1-9,-10-1-10,3-5-9,-3-3-25,0-2-28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0:49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11 15,'-4'-3'33,"4"3"0,0 0-4,0 0-5,0 0-8,-10-5-2,10 5-4,0 0-3,0 0 0,0 0-2,0 0-1,-6-3 0,6 3-1,0 0-1,0 0 1,0 0-1,-8 1-1,8-1 0,0 0 1,0 0-1,0 7 0,0-7 0,0 0-1,4 12 1,-4-12 0,9 12 1,-5-3-1,4-1-1,-3 0 1,3 5-1,-2-4 1,4 6 0,-3-5-1,1 6 0,4-4 0,-4 0 1,2-1-1,3 3 0,-4-3 0,3 1 1,0-1-1,0 2 1,1 2-1,0-3 0,-3 5 1,0-4-1,3 2 1,-1 0 0,-4 0-1,3 1 1,0 0-1,1-3 1,-4 5-1,2-2 0,1 2 0,-2-1 0,2 2 0,-1-2 0,-3 0 0,5-1 0,-2-1 0,-3-2 0,4 0 1,-5-1-1,4-1 0,1-1 0,-4-1 0,3 3 0,0-5 0,-4 6 0,4-3 0,-5-1 0,4 1 0,-5-2 0,1 2 0,3-1 0,-4-1 0,-4-8 1,12 12-1,-12-12 0,11 11 0,-11-11 0,9 10 0,-9-10 0,9 8 0,-9-8 0,10 10 0,-10-10 0,8 8 0,-8-8 0,11 8 1,-11-8-1,11 8-1,-11-8 2,10 8-2,-10-8 1,12 7 0,-12-7 0,11 7 0,-11-7 0,11 8 0,-11-8 0,9 6 0,-9-6 0,11 6 0,-11-6 0,12 6 0,-12-6 0,4 1 0,-4-1 1,0 0-1,11-1 0,-11 1 0,0-9 0,0 9 0,0-7-1,0 0-2,0 7-8,-3-10-10,3 10-3,-12-10-15,0 4-37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0:51.2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695 5 30,'0'0'53,"5"-5"-17,-5 5-10,0 0-9,0 0-5,0 0-4,10-1-1,-10 1-2,0 0-1,0 0 0,0 0-1,-9 0-1,9 0 1,-7 6-2,7-6 1,-13 11-1,3-6 0,3-2 0,-4 4-1,0 2 1,1-2 0,0-2-1,-3 4 0,0-2 0,0 1 0,-1 2 0,1-2 1,-2 0-1,0 4 0,1-2 0,0 3 1,0-5-1,-2 5 0,2-3 0,0 4 0,-2-3 0,1 2 2,-1-1-2,0 2 0,2-3 0,-2 1 0,1-2 0,1 0 1,-1-1-1,1-1 0,1 0 0,1-1 0,3-2 0,-2 2 1,-2 1-1,3-2 0,3 1 0,-4 1 0,1-1 0,3-1 0,-2-1 0,3 3 0,6-8 0,-14 10 0,14-10 0,-11 9 0,11-9 0,-7 9 0,7-9-1,-10 8 1,10-8 1,-13 12-1,13-12 0,-11 9 0,11-9 0,-12 9 0,12-9-1,-10 11 2,10-11-1,-11 6 0,11-6 0,-9 9 0,9-9 0,-8 6 0,8-6 0,-9 5 0,9-5 0,0 0 0,-7 9 0,7-9 0,-8 8 0,8-8 0,-6 5 0,6-5 0,-8 3 0,8-3 0,0 0 1,-6 4-1,6-4 0,0 0 0,0 0 0,0 0 0,0 0 0,0 0 0,0 0 0,0 0 0,-9 6 0,9-6 0,0 0 0,0 0-1,0 0 0,0 0-3,0 0-10,0 0-6,6-3-10,-6 3-23,1-11-31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0:54.0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3,'0'0'35,"0"0"-4,0 0-4,0 0-5,0 0-5,0 0-3,0 0-4,0 0-2,0 0-2,0 0-1,-6 6 0,6-6-1,0 0-1,6 9 1,2-3-1,-1-2-1,6 0 0,-1 1 0,3-1-1,-1 1 0,3 0 0,-1-2 0,4 2 0,3-2 0,4-1 0,-5 0 0,5 1-1,2 0 1,-1-3-1,1 1 0,-1-1 1,-5 1-1,-2 0 0,5-1 0,-8 0 0,1 0 0,2 1 0,-4-1 0,-1 1-1,-1-1 2,2 0-2,-3 1 2,2-1-1,-2 0 0,2 0 0,-2 0 0,2 0 0,-2 0 1,0 0-1,0 0 1,0 0-1,-1 0 0,0 0 0,1 0 0,-4-2 0,-3 0 0,5 2 1,-7-3-2,4 1 2,-2 1-1,-7 1 0,13-3 0,-3 1 0,-6 0 0,6 0 0,-4-1 0,4 1 0,-5 2 0,4-2 0,2 1 0,-5-1 0,2 1 0,-2 0 0,3 0 0,-4-2 0,5 1 0,-6 1 0,6-2 0,-5 1 0,5-1 0,-10 3 0,8-5 0,-8 5 0,11-4 0,-11 4 0,12-4 0,-12 4 0,5-1 0,-5 1 0,0 0 0,10-4 0,-10 4 0,0 0 0,0 0 0,0 0 0,0 0 1,0 0-1,0 0 0,0 0 0,0 0-1,0 0 1,0 0-2,2-10-2,-2 10-12,0 0-7,4-10-11,-4 10-31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0:55.9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54 540 8,'0'0'25,"0"5"2,0-5-4,0 0 0,0 0-1,0 0-6,0 0-3,0 0-3,0 0-3,0 0-2,0 0-1,0 0-2,0 0 0,0 0 0,0 0 0,0 0 0,0 0 0,0 0 0,0 0 0,-3-3-1,3 3 0,-3-6 0,3 6 0,-7-9-1,7 9 1,-4-12 0,2 4-1,1-1 0,-1-1 1,-3-2-1,3 3 1,1-5-1,-1 4 0,1-3 1,0 1-1,1-1 0,-2 1 1,1-3-1,-5 1 1,5 1-1,-2-3 0,1-1 0,1 4 1,1-4-1,-3 3-1,3-2 1,0 4 0,0-1 0,0 1 0,0 2 0,0 1 0,0-3 1,0 4-1,2-3 0,-1 2 0,0 2 0,1-2 1,1-1-1,0 0-1,1 1 1,-3 2 0,1-2 0,-1 1 0,-1 2 0,1-1 1,-1 7-1,0-11 0,0 11 0,2-9 1,-2 9-1,3-13 0,-3 13 0,7-8 1,-7 8-1,4-11 0,-4 11-1,0 0 0,10-10-5,-10 10-13,4-7-7,-4 7-17,3-11-32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0:57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537 339 5,'8'0'28,"-8"0"-1,0 0-2,0 0-4,7 0-1,-7 0-4,0 0-3,0 0-4,0 0-1,0 0-2,5-1-1,-5 1-1,0 0-1,0 0 0,0 0 0,0-8-2,0 8 1,0 0-1,0 0 1,-4-8-1,4 8 0,0 0 0,-7-8 0,7 8 0,-9-9 0,9 9 0,-12-12 0,6 5-1,-3 0 1,1 1-1,-1-3 1,-1 0-1,3 2 0,-5 0 0,2-1 1,3 2-1,-5-1 0,2-1 0,5 4 1,-7-2-1,6 0 1,-5 2-1,5 0 0,-2 0 0,1 1 1,0-1-1,0 0 0,7 4 0,-12-9 0,4 5 0,8 4 0,-13-11 0,13 11 0,-11-11 0,3 5 0,-1 0 1,3 0-1,-4 0 0,3 1 0,-5-2 0,1 1 0,1 0 0,2 2 0,-7-1 0,4-1 0,1 0 0,2 1 0,-4-1 0,7 2 0,-7-1 1,4 1-1,8 4 0,-10-7 0,10 7 0,-13-5 0,13 5 0,-13-7 1,13 7-1,-13-4 0,13 4 0,-11-4 0,11 4 0,-7-3 1,7 3-1,-10-2 0,10 2 0,-6 0 2,6 0-2,-10 0 0,10 0-2,-7 0 2,7 0 0,-7 0 0,7 0 0,-6 0 0,6 0 0,-10 0 0,10 0 0,-9 0 0,9 0 0,-6 0 0,6 0 0,-10 0 0,10 0 0,0 0 2,-6-2-2,6 2 0,0 0 0,0 0 0,0 0 0,0 0 0,0 0 0,0 0 0,0 0-2,0 0 0,0 0-7,0 0-11,0 0-5,0 0-18,2-11-33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00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14 191 3,'-7'2'22,"7"-2"1,0 0-2,0 0-2,0 0-1,0 0 0,0 0-5,0 0-4,0 0 1,0 0-2,0 0-2,-7 3 0,7-3-1,0 0 0,0 0-1,0 0 0,4 0-1,-4 0-1,10-5 1,-6 1-2,8-1 1,-5-2-1,4 0 0,1-2 0,2 2 1,0-4-1,0 2 0,0-2 0,1 2 0,-3-3 0,3 2 0,-1 1-1,-4-1 0,1 2 1,-2 0-1,-2 0 0,0 1-1,-7 7 0,5-14-7,-5 14-11,2-10-7,-2 3-18,0-2-34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07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45,'0'0'40,"0"0"-4,7 0-13,-7 0-9,9 0-3,-9 0-4,8 3-2,-8-3 0,9 3-2,-9-3 0,11 6 0,-11-6-1,15 4 0,-5-2 0,-1 1 0,4 0-1,3 1 0,-1-1 0,4 2 0,-2 0-1,0 0 1,0 1-1,2 1 0,0-1 1,-3 1-1,0-1 1,-2 0-1,0-2 0,-3 2 1,4-1-1,-3-1 0,0 1 0,2 0 0,0-1 1,-1 2-1,0-1 0,1 0 0,0-1 0,0 2 0,-1-2 0,-3 2 1,4-2-1,-1 1 0,0 0 0,0 1 0,1 0 1,-1-2-1,1 2 1,0-1-1,-1 0 0,-5-1 0,5 1 0,0 1 1,-2 1-1,4-2 0,-8 0 0,4-1 0,0 4 0,-4-4 0,2 1 0,-2-2-1,0 1 2,-7-4-2,14 9 1,-14-9 1,9 7-1,-9-7 0,10 6 0,-10-6 0,10 7 0,-10-7 0,4 6 0,-4-6 0,0 0 0,11 8 0,-11-8 0,8 9 0,-8-9 0,11 10 0,-11-10 0,13 9 0,-3-2 0,-10-7 0,7 7 1,-7-7-1,10 1 0,-10-1 0,0 0 0,0 0 0,0 0 0,0 0 0,5 0 0,-5 0 0,0 0 0,0 0-2,10 1-9,-10-1-10,3-5-9,-3-3-25,0-2-28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09.6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419-1 18,'0'0'35,"0"0"-3,0 4-3,0-4-9,0 0-4,0 0-4,0 0-3,0 0-2,0 0-2,0 0-1,0 0-1,0 0 1,0 0-1,-1 8-1,1-8 0,0 0 0,0 0 1,-3 10-1,3-10 0,-2 10 0,2-10-1,-1 10 0,-3-3 0,4 4 0,-2-4 0,1 4-1,-2-1 1,0 2-1,3-2 0,-3 0 1,-4 3-1,4 0 0,1 0 0,-4-1 1,3 0-1,-1 0 0,1 0 0,-4-1 0,3 1 0,1-3 0,-4 2 0,2-4 0,3 3 0,-7 1 0,3-1 0,-1 0 0,2-1 0,-5 3 0,4-3 0,-5 0 0,5 3 0,-6-4 0,4 2 0,1-2 0,-3 1 0,1 0 0,1-2 0,4 1 0,-6 1 0,0-2 0,3 2 0,-2 1-1,2-1 1,-3 2 0,4-1 0,-4 2 0,2-2 0,1-4 0,0 5 0,1-4 0,2 0 0,-6 1 0,10-8 1,-13 14-1,13-14 0,-11 13 0,11-13 0,-9 13 0,9-13 0,-11 12 0,11-12 0,-10 9 0,10-9 0,-9 8 0,9-8 0,-10 8 0,10-8 0,-5 6 0,5-6 0,-9 5 0,9-5 0,0 0 0,-4 10 0,4-10 0,0 0 0,0 0 0,-9 6 0,9-6 0,0 0 0,0 0 0,0 0 0,-5 9 0,5-9 0,0 0 0,-7 10 0,7-10 0,0 0 0,0 0 0,0 0 0,0 0 0,0 0-1,0 0-1,0 0-8,0 0-10,5-6-7,-3-3-19,-2-1-33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0.7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3 180,'-13'-2'25,"13"2"-3,-11-2-14,11 2-6,0 0 0,0 0-1,0 0-1,0 0-3,7 0-14,-7 0-4,0 0-7,6-1-20,-6 1-42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12.0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92,'0'0'46,"0"0"-22,0 0-10,0 0-4,0 0-2,0 0-3,0 0-2,0 0 0,0 0 0,7 8-1,-7-8 0,10 10 0,-10-10 0,14 11-1,-8-1 0,5-3 0,1 3 0,-1 0 1,3-1-2,3 2 1,-1-3-1,-1 1 1,4-1-1,-1-1 1,-2-1-1,2 0 1,1 1 0,-6-4-1,4 1 0,-3 0 1,0-2-1,-1 1 0,1-1 0,0 1 0,-2-3 0,1 0 0,1 0 0,0 0 1,0-1-1,-1-3 0,1 0 0,0 1 0,1 1 0,-3 0 0,4 0 0,-3 0 1,2 0-1,0 2-1,-1-3 1,-3 0 1,0 1-1,1 1 0,-1 0-1,-1-2 2,-1 0-2,1 1 1,-3 0 0,0-1 0,0-2 0,-7 5 0,11-8 0,-11 8 0,10-6 0,-10 6 0,7-5 0,-7 5 0,0 0 0,9-7-1,-9 7 0,0 0-3,0 0-12,0 0-5,0 0-7,0 0-26,-10-7-27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13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43,'0'0'51,"0"0"-17,0 0-14,0 0-6,0 0-5,0 0-2,4-3-1,-4 3-2,0 0 0,0 0-1,7-2 0,-7 2-1,0 0 0,0 0 0,10 0 0,-10 0-1,9 4 0,-9-4 1,10 4-1,-10-4 0,8 5 0,-8-5 1,12 10-2,-12-10 1,10 10 0,-10-10-1,8 13 1,-5-6-1,4 0 1,-4 1-1,1 1 0,3 0 0,-4 2 1,1-1-1,3 3 0,-4-2 2,1 4-2,4-2 0,-6 2 1,1-1-1,0 0 0,3 0 0,-5-2 0,1 3 0,-1-4 1,2 3-1,-2-2 0,5 1 0,-5 1 1,1-1-1,1 1 0,-2-2 1,2 1-1,0-5 0,0-1 0,-1 1-1,-2-8-2,12 4-12,-12-4-5,7-1-7,-7 1-21,13-13-34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01:01:15.1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20 288 0,'0'9'33,"0"-9"-9,0 0 2,0 0-3,0 0-3,0 0-5,0 0-5,0 0 0,0 0-3,0 0 0,0 0-2,0 0-1,0 0-1,0 0 0,0 0-1,0 0 0,0 0-1,-10 6-1,10-6 1,0 0-1,0 0 0,0 0 0,0 0 0,-4 9 1,4-9 0,0 0 0,0 0-1,0 0 1,0 0 0,0 0 0,0 0-1,0 0 0,0 0 1,0 0-1,0 0 0,0 0 1,0 0 0,0 0-1,0 0 1,0 0 0,0 0 0,0 0-1,0 0 2,0 0-2,-7 5 1,7-5 0,0 0 0,0 0 0,0 0 0,0 0 0,0 0 0,0 0 0,0 0 0,0 0-1,7-3 1,-7 3-1,4-8 2,-4 8-2,10-12 1,-3 6-1,0-1 1,-1 2-1,2-5 1,-1 3-1,2 1 1,-2-2-1,2 0 0,-2-1 1,1 1-1,2 0 0,-3 0 1,5-2-1,-5 3 1,4 0-1,-1-4 0,3 3 0,-6 0 0,6 1 0,-3-2 0,2 3 0,-2-2-1,2 1 1,-1 1 0,2-1 0,-6 1 0,4 0 0,1 1 0,-4 1 0,2 0 0,0 0 0,-1 2 0,1-2 0,1 1 0,-4 1 0,2 0 1,2 1-1,-3-3 0,2 1 0,3-1 0,-4 1 0,1 0 0,2 0 0,1 0 0,-4 1 0,2-1 0,-1 1 0,1 1-1,-5-2-2,5 3-10,-11 0-7,6-8-6,-6 3-21,-6-8-34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7T08:53:56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7T08:54:57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0,'0'0,"29"161,-10-19,-10-37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4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26 13,'0'-9'25,"0"9"4,0-10 2,0 10-3,0 0-6,-10-8-7,10 8-3,0 0-4,-6 0-1,6 0-2,-8 7-1,8-7-1,-9 17 0,4-6-2,2 9 1,-1-2-1,2 7 1,0 1-1,2 5 0,-2 1 1,0 0-2,0 4 1,-3-4-1,2-4 1,-2 3-1,1-6 0,0-3 0,0-5 1,3-3-1,-1-5 0,0-1 0,2-8 0,0 0 1,0 0-1,0 0 0,0-7 1,0-6-1,0 1 0,2-8 0,3-3 2,1-4-2,1-1 0,3-3 0,2 1 0,3 1 0,0 2 0,1 3 0,-1 4-2,4 1 2,-4 3 0,-1 1 0,0 7 0,-3 0 2,2 5-2,-2 3 0,-3 2 1,2 7-1,-1 4 0,-3 6 1,0 6-1,-2-1 1,0 3-1,-1 0 0,-1-1 1,-2-1-1,0-8 0,0 0 0,0-6 0,0-11 0,0 8 0,0-8 0,4-5 1,0-5-1,0-3 1,3-6-1,1-2 0,4-6 0,1 0 0,1 0 0,-3 1 0,4 2 0,1 5 0,-1 1 0,-2 6 0,-3 2 0,0 6 0,-2 2 1,2 2-1,-10 0 1,12 18-1,-9-5 1,2 2 0,-2 1-1,3 4 1,-6-3 0,1 3-1,-1-4 0,0 1 1,0 0-1,0 0 1,0-5-1,0 4 0,-1-5 0,1-1 0,0-1 0,0-1 0,0-8 0,-4 11-1,4-11-1,0 16-1,0-16-4,0 0-10,6 0-5,2-2-10,1-6-26,1-2-26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4.5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0 161,'3'12'27,"-3"-4"-6,0 6-15,-2-4-2,2 8 1,-3-5-2,-1 7-1,1-5-1,1 3 0,-3-5-1,3 1-1,0-3 0,2-11-4,0 0-8,0 0-8,4-5-5,-3-8-19,8-7-34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4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2 168,'0'0'24,"-8"-6"-5,8 6-15,-9 3-2,9-3-2,0 14-8,1-5-11,8 0-5,-2-3-18,4 3-27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5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48 116,'12'5'41,"-12"-5"-14,8 10-17,0 1-1,-4-1-2,1 9-2,0-3-1,-2 6 0,-1 0-2,-2 2 0,0-5-1,0 2 0,0-5 0,0-4-1,0-5 0,0-7 0,0 0 1,4 0-1,0-7 0,4-9 0,1-2 0,3-2 1,3-5-1,0-2 0,-1-1 0,5 4 0,-2-1-1,0 2 2,4 6-2,-3 0 2,-1 9-1,-1 3 0,-3 5 1,0 2-1,-4 11 1,-1 7 0,-3 3 0,-3 6 0,-1 3 1,-1 5-2,0-1 1,-1-1 0,-1-2 0,-1-8-1,1-5-1,-1-2 0,3-9-1,0-9-8,0 0-10,0-4-4,0-8-10,0-1-35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6.6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33 15,'8'-7'54,"-5"1"-2,-3 6-28,7-9-7,-7 9-4,0 0-3,-2-11-1,2 11-3,-10 4-1,6 6 0,-7-1-3,1 11 1,0 0-1,0 10 0,1 4-1,1 5 1,2 7-1,1-5-1,3 2 0,2-4 1,0-5-1,8-8 0,3-6 0,0-8 0,5-7 1,0-5-1,4-6 1,2-8-1,-1-3 1,-2-3-1,-1-2 0,-1 4 0,-4 0 0,-3 4 1,-1 6-1,-9 8 0,10 0 0,-4 8 0,-1 6 0,2 3 0,3-1 0,4 3 1,-3-6-1,7 0 1,4-10 1,0-3-1,0-13 0,-3-2 0,4-8 0,-5-2 1,-3-1-1,-6-4 0,-7 0 0,-2 2 0,-1-3-1,-8 6 1,-4 5-1,3 5 0,-1 1-2,-1 7-1,12 7-6,-15 5-10,13 11-5,-2 0-9,4 5-30,0 5-27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3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66 40,'0'0'34,"0"0"-8,0 0-5,0 0-5,0 0-4,0 6-1,0-6-2,0 0 0,0 0-2,0 0 0,0 0-1,6 7-1,-6-7-1,0 0 0,0 0 0,0 0-1,5 0-1,-5 0 2,12-8-3,-9 1 1,2-2-1,1 1 0,-6-2 0,1 1 1,-1-1-1,-2 3-1,-11 1 1,1 3 0,-5 3-1,0 0 1,-5 6 0,2 3-1,-6 4 1,6 3-1,-3 2 1,6 7-1,2 0 1,5 4-1,4-1 0,6 1 1,2-3 0,9-1-1,3-5 1,3-4-1,0-6 1,5-4-1,-1-4 0,-1 1 1,1-3-1,-5 0 0,-1-5-2,0-1 0,-1 3-5,-10-3-9,7 5-6,-11 1-5,16-10-24,-9 5-34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7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0 160,'0'0'26,"-3"11"-5,3-11-15,-5 20-1,0-7 0,5 8-2,-3-4-2,1 3 1,0-3-1,2 1 0,0-6 0,0 0-2,2-5 0,-2-7-2,15 0-5,-12-8-5,8-6-9,-1-7-7,-2-2-26,1-10-20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7.1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97 8,'-6'-31'71,"0"10"-10,-5-2-28,4 13-10,-5-2-11,12 12-4,-13 0-5,13 0-2,-3 12-4,1-4-15,2 5-3,5 2-12,4 0-29,-3 6-21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7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1 177,'2'16'23,"-2"2"-4,0 3-15,0 0-1,0 4 0,0 0-1,0 5 0,-2-2-1,1-1 1,-5-2-1,2 4 0,-4-5 0,-1-1-1,0-5 0,-1-2-1,0-6 1,-4-4-3,8 0-7,-6-14-10,1-6-3,3-9-10,5-6-33,-2-6-17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7.6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9 184,'0'-9'23,"0"9"-3,0 0-14,0 0-3,-5-1 0,5 1-2,-3 5-3,3-5-8,0 0-11,0 12-2,0-12-11,0 0-33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8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7 94,'0'0'51,"-5"-7"-21,5 7-15,0 0-5,0 0-3,0 0-1,0 8-2,2 1-2,7 7 1,2-1-1,4 6-1,3 2 0,3 3 0,-3-2 0,5 4 0,-1-1 0,-4 1-1,0-1 0,-1-1 1,-7-5 0,2 0-1,-2-3 0,-4-7-2,1-2-1,-7-9-6,8 0-9,-4-6-5,-1-4-13,-3-8-31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8.9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234 5 138,'-3'-10'33,"3"10"-10,-10 8-15,7 7-2,-6 3-1,1 3 0,-3 3-3,1 4 2,-5 2-2,-1 0-1,0-2 1,-2 1-1,1-5 1,-1 3-2,-1-4 0,2-2 0,2-3-1,3-3-1,5 0-2,-3-9-9,10-6-7,0 9-7,6-9-17,3-3-34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9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24-1 168,'-1'7'24,"1"-7"-5,-9 5-13,8 6-3,-7-3 1,8 7-2,-4 0-1,4 5 0,0-3-1,4 1 1,2-2-1,-2-2 0,5-6-2,-9-8-5,24 0-11,-14-5-4,1-10-10,1-1-28,-3-7-23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9.3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1 167,'-9'-4'24,"9"4"-4,-15 0-15,15 0-2,-3 10-2,3-10-3,3 14-10,-3-14-8,18 18-6,-6-11-20,1 3-33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9.7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0 161,'5'20'26,"-3"-4"-6,2 7-14,-4-6-1,2 7 0,-2-1-2,2 1-1,-2-1-1,2 1 1,-2 2 0,0 0-1,-2 1 0,0-3 0,-4 0 0,-2 2 0,-1-4 0,-1-2 0,1-4 0,-3-1-1,0-4 1,4-2-1,-2-6-1,2-3 0,8 0-3,-12-20-8,10 5-9,-1-9-3,1 0-14,2-9-34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29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15 188,'2'-15'23,"-2"15"-3,0 0-16,0 0-2,0 0 0,-4 0-2,4 0-1,0 5-2,2 5-12,-2-10-5,6 10-5,-6-10-15,0 10-38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4.1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18 162,'0'0'26,"6"-9"-6,-6 1-11,0 8-4,0 0-2,3 4 0,-3-4-1,0 16 0,-3-5-1,1 1 1,1 3-1,1 0 0,0-1 0,0-2-1,3-2 1,4-1-1,-3-4-1,6-3-1,3-2-4,-6-4-9,7-5-6,-3-7-6,5 3-21,-2-11-36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4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714 1 65,'0'0'47,"0"0"-15,0 0-12,0 0-6,-9-2-6,9 2-2,-12 0-1,12 0-2,-16 0 1,4 2-1,-2-1-1,-3-1 0,-6 2-1,-4-2 0,-5 0 1,-3 4-2,-3-3 1,0 3-1,-6-3 1,2 2-1,-2 1 0,0 3 0,1-2 0,2 0 0,-1 2 0,6-1 0,4 5 0,5-4 0,4 1 0,8 0 0,7-2-1,8-6 1,0 8 0,13-4 0,4-1 0,3 2 0,5-2 0,7 5 0,-1-3 0,5 3 0,-2 0 0,-3 6 0,-1-2 0,-5 4 0,-4-1 0,-4 6 0,-7-3 0,-7 4 0,-3 1 1,-5-4-1,-7 6 0,-4-1 0,-6 0 0,-1-2 0,-2 2 0,-3-3 0,1-2 0,2 2 0,2-2 0,4-3 0,2-4 0,4 1-1,1-1 2,7-2-1,3-1 0,2-1 0,5-1 0,9 1 0,3-2 1,4-1-1,5 0 1,4-3-1,0 2 0,6-3 0,-1 2 0,2-3 1,1 0-1,1 0 0,3-3 2,-2 1-2,4-3 0,-6 1 0,0 0 1,-3 2-1,-4-3 0,-5 3 0,-3-1 0,-6 2 0,-4 1 0,-5 0-3,4 4-5,-12-4-12,0 0-6,0 0-21,0 0-34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5.4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10 40,'-12'-10'62,"12"10"-18,-11-2-25,3-2-8,8 4-3,0 0-2,0 0-2,-4 6-1,4 6 0,4 4-1,5 8 0,1 7 0,7 11-1,-1 6 0,5 10 1,-1 2-2,7 4 0,-4 2 1,1-5-1,1-4 0,-5-9 1,-2-11-1,0-6 0,-7-9 1,3-9-1,-6-8 1,2-5 0,-3-4-1,1-6 1,-1-7-1,1-3 0,0-6 1,1-6-1,3-4 0,-3-4 0,1-5 0,4 1 1,-3-7-1,-1 7 0,0-4 1,1 6-1,-3 2 1,2 2-1,-3 7 0,0 6 0,0 2 0,-3 5 2,-2 5-4,2 4 1,-4 9-1,0 0-3,0 0-9,0 5-9,-4 3-12,-2 8-31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5.8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84 96,'-16'3'50,"6"-3"-20,10 0-20,-12-3-1,17 0-3,9-6-1,7 4-2,4-9-1,7 5 0,-1 0 0,5-2-1,0 2-1,-3 1 1,-6 5-2,-1-1 0,-4 4-3,-6 0-8,0 3-9,-3 4-12,-5 5-27,-2 6-22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6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0 121,'0'0'40,"0"0"-15,0 0-18,0 0-1,0 0-2,7 19 0,-7-9-1,1 8-2,2-4 0,1 4-1,-1-4 1,0 1-1,4-6-2,-7-9-3,15 3-13,-3-5-8,-1-8-17,2-7-28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6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1 138,'-9'-3'33,"1"3"-12,8 0-16,-13 9-3,13-9-4,-2 16-12,2-9-11,0-2-15,7 4-28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7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0 104,'6'8'48,"-6"-8"-20,3 10-20,-3-10-2,5 13 0,-5-5-1,4 6-2,-3-1 0,3 5-1,-3 0 0,0 3-1,1 0 0,-2 0 0,0-1 0,0 0 0,-3-1-1,-2-1 0,0-4 2,-2 1-2,0-4 0,-2-6 0,2-2 0,-2-3-2,9 0 0,-17-15-9,13-1-9,1-5-7,2-3-21,1-6-34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7.3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4-1 160,'0'0'27,"0"0"-7,-4 3-15,4-3-4,-3 8-3,3-8-13,0 0-6,0 0-14,6 2-29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8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58 57,'-10'-12'59,"-1"1"-26,4 2-13,1-3-8,6 12-3,-12-14-1,12 14-2,0 0-2,0 0 0,0 0-1,0 13-1,2 1-1,9 10 0,1 2 0,4 6 1,6 2-2,-3 1 1,2-2-1,0 0 0,-1-5 0,-2-3 0,-1-8-1,-4-1-1,0-6 1,-2-7-2,-2 1-8,-9-4-11,12-6-9,-9-2-25,-1-8-22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8.8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0 137,'-8'-2'35,"8"2"-13,-10 2-15,-1 2-1,2 12-2,-2-1-1,-1 6-1,-6 1-1,6 4 0,-4-1 0,1 4-1,2-1 0,-4-7 0,4 4-1,-1-5-1,3 3-2,0-12-5,5 4-13,-2-5-9,8-10-25,4 10-25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9.1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0 100,'0'0'52,"7"0"-23,-7 0-18,0 3-2,0-3-3,-7 16-1,4-5-2,3 1-1,-2-1-1,2 1 0,0 0 0,4-1-1,-1-4-1,-3-7-5,10 3-13,-10-3-6,13-5-16,-3-9-37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4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7 175,'-14'-7'24,"14"7"-5,-13 0-13,13 0-2,-3 8-2,3-8-2,-1 14-1,1-14-3,1 12-13,-1-12-4,6 14-8,-6-14-27,11 13-26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9.2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0 151,'-9'0'30,"3"0"-9,6 0-17,-9 8-3,9-1-1,7 5-9,-1 0-11,5-5-12,-1 4-24,1-1-24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9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1 131,'7'12'38,"-1"-1"-13,-4 1-17,7 5-2,-8-1 0,6 4-2,-7 0 0,2 4-1,-2-6-1,0 6 0,-2 1-1,-5-2 0,4 1 0,-2 0-1,-3 0 1,1-6-1,-1 2-1,1-5 2,-3-2-1,0-2 0,-1-8 0,3 0 1,-5-3-1,6-3 0,-3-3 0,0-4-1,5-6-1,0-3-1,5 1-11,0-9-8,7-1-6,-1-4-22,5-3-36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09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8 179,'0'0'23,"-12"-9"-7,12 9-12,-7 0-3,7 0-2,-5 6-3,5-6-12,-3 11-7,3-11-12,0 8-33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11.0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76,'0'0'48,"0"0"-20,8 2-11,-8-2-5,20 0-4,-6 0-2,5 0-1,0-2-2,6 2 1,-2 0-2,2 0 0,-4 0-1,0 0 1,-4 0-1,2 0 0,-8 0-1,1 0 0,-6-3 0,-6 3 1,15 0-1,-15 0-1,0 0-3,0 0-3,7-3-14,-7 3-8,0 0-26,-3 1-25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11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47 126,'0'0'41,"-10"7"-16,10-7-16,0 0-3,0 0-1,0 0-1,8-2-2,3 0-1,1-3 0,5 4 1,4-1-1,2-1 0,0 1 0,2 1-1,1-2 1,-2-1-1,0 1 1,-4 0-1,0-4 0,-3 3 0,-2 0 0,-4-1-1,-4 5-2,-7 0-4,10-3-12,-10 3-7,0 0-17,0 0-35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13.1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90 69,'0'0'59,"0"0"-29,0 0-17,0 0-3,0 0-4,0-10-1,0 10-2,1-7-1,-1 7 0,11-15 1,-5 9-2,-1-1 1,5 1 0,-4-2-1,5 0 1,-3 4-2,2 1 1,-3-2 0,1 0 0,-2 2-1,3 2 1,-3-1 0,5 2 0,-2 0-1,3 4 1,-1 3 0,-1-1 0,2 0-1,-4 3 1,2 3-1,-5-2 2,2 2-2,-3 2 0,-4-2 0,2 4 0,-2-7 1,0 7-1,0-6 0,0 4 0,-2-3 0,2 0 0,-4 1 0,-1 3 0,0-3 0,2 2 0,-3-2 0,-2 4 0,3 1 0,-3-2 0,0 0 0,-1-3 0,3 3 0,-1-4 0,-3 2 0,4-4 0,-3-1 0,3 3 0,-3-1 0,3-4 0,-2 3 0,8-9 0,-14 12 0,14-12 0,-11 10 0,11-10 0,-14 5 0,14-5 0,-8 2 0,8-2 0,-8 3 0,8-3 0,0 0 0,-8 0 0,8 0 1,0 0-1,0-9 0,0 9 0,11-8 0,-11 8 0,16-11 0,-5 7 0,-3-1 0,2 3 0,-1 0 0,0 2 0,1 0 0,-2 0 0,1 4 1,-3 4-1,4-2 0,-3 0 0,-3 4 0,7-3 1,-5 2-1,2-2 0,-1-6 0,7 3 1,-3-3-1,-1-1 0,2 0 0,1-3 0,-2-2 0,3 0 1,1-1-2,-2-1 1,2 1-1,-3-2-1,6 6-3,-5-6-10,4 8-8,3-1-13,-2-1-30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1.2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625 5 88,'11'-2'38,"-11"2"-14,0 0-9,0 0-5,0 0-2,6-2-3,-6 2 0,0 0-1,0 0-1,0 0-1,-5-1 1,5 1-2,-13 0 1,3 0 0,-6 0 0,-1 0-1,-6 0 1,-7 5-1,-5 1 1,-3 2-1,-2 0 0,-2 0 1,-1-1-1,2-3 0,1 1-1,7-1 1,-1-1-1,7-1 1,3-2-1,8 2 1,0-1-1,5 2 1,4 0-1,7-3 0,-1 10 0,1-10 0,12 10 0,5-5 0,4 0 1,4 2-1,4-2 1,3 4-1,-1-3 0,1 2 0,-5 0 1,-3 2-1,-8-1 0,-5 1 0,-8 4 1,-3-1-1,-10 6 0,-7-3 0,-4 5 0,-8 2 0,0-3 0,-3 6 1,-1-2-2,3 1 1,-1-4 0,2 1 0,1-2 0,9-4 1,0 3-1,3-8 0,7-1-1,1 1 2,8-11-1,0 10 0,6-6 0,6 0 0,5 0 0,1 0 0,9-3 0,-2 3 0,4-2 1,3 0-1,-1 0 0,3 2 0,1-1 0,-3 2 1,2-3-1,-3 4 0,-1-3 1,-1 0-1,-2 0 0,-4 0 1,-4-2-1,-4 2 1,0-1-2,-7-2 1,0 2-1,-8-2-2,14 1-8,-14-1-11,1-5-2,-1 5-17,0-13-32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1.9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83,'0'0'54,"0"0"-21,0 10-18,0-10-4,4 18-2,2-8-3,7 8-1,-2-1-3,7 9 2,2-3-2,3 3-1,0-2 0,2 3 0,-2-1 0,-1-6 0,-2 1-1,-3-1 1,-1-4-1,-4-2 0,-2-5 0,-3 0-1,-7-9-2,5 10-5,-5-10-10,0 0-6,0 0-11,6-15-32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2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0 160,'0'0'27,"-7"0"-7,5 13-12,-6 2-3,1 4 0,-3 2-2,-3 7 0,-1 1-1,-3 3 0,-2 0-1,-1 0 1,-1-4-2,2-1 1,0-8-1,3 0 0,1-6-2,4-1 0,7-4-3,4-8-12,0 0-4,2-3-8,11-5-22,-1-1-31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2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0 165,'0'0'26,"-4"18"-6,4-18-14,-1 17-1,-1-6-2,2 1-1,3 1-1,1-3 0,1 0-1,0-3 0,-5-7-3,10 8-7,-1-8-10,-3-6-4,4-6-16,-3 1-30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2.9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 3 104,'0'0'41,"0"0"-17,0 0-9,-8-4-5,8 4-4,0 0-1,0 0-2,-7 3 0,7-3 0,-3 12-1,3-5-1,0 0 1,3 6-1,2-2 1,2 5-1,3 1 0,0 0 0,0 2-1,5 3 1,-1 0-1,5 2 0,-3 0 0,0-2 0,-1 0 0,-1-4 0,-1 3 1,-4-4-1,1-3 0,-4-2 1,0-3-1,0 1 0,-3-4 0,-3-6 0,5 8-1,-5-8 0,0 0-1,0 0-2,8 5-8,-8-5-10,0 0-7,0-10-26,0 2-27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4.6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0 162,'0'0'27,"9"11"-6,-9-11-12,1 10-3,-1-3-3,0 3 1,-6 1-3,3 1 1,-2-2-1,-5-1 0,4 1-1,-4-5-1,10-5-3,-15 1-9,15-1-7,0-5-4,2-4-17,10-3-36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2.6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6 163,'-11'-3'25,"4"0"-6,7 3-14,-12 0-5,12 6-7,5 4-13,2 4-6,1-5-17,2 8-33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2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0 168,'0'11'25,"5"0"-5,-5 1-15,2 6 0,-2-2-1,4 5-1,-3 1-1,2 1 0,-1 0-1,1 1 0,-3 2 0,2 2 1,-2-3-2,-5 0 1,-1-1 0,-5 0-1,1-6 1,-3 0-1,-4-3 0,0-3-1,2-10 0,-2-2-2,9-4-6,-3-13-12,5-4-2,0-8-10,6-6-30,5-5-25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3.1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9 177,'0'0'24,"3"-9"-5,-3 9-13,0 0-3,0 0-1,0 9-1,0-9-4,0 19-9,-2-9-8,1-2-4,-3 1-18,4-9-34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4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 62,'0'0'56,"0"0"-24,0 0-13,0 0-6,0 0-3,0 0-3,0 0 0,0 0-3,0 0 0,0 0-1,10 0-1,-1 0 1,5 2-2,4-1 1,7 6-1,0-7 0,3 1 0,0-1 0,4 0 0,-4-1-1,-1-1 2,-3-1-2,-4 0 1,-3 2-1,-6-3-1,-5 4 0,-6 0-2,10 0-1,-10 0-8,-6 0-8,0 3-6,-7 7-21,-1-3-29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4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6 132,'0'0'37,"-10"11"-14,10-11-15,0 0 0,10 8-1,2-8-3,4-2 0,7-1-1,6 0-1,1-2 0,3 0 0,0 4-1,-4-1-1,1 0 0,-2 2 0,-6 0-1,-4-3-5,2 3-11,-9 0-5,-1 5-8,-10-5-29,0 0-26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49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 48 23,'0'0'30,"1"-10"-2,-1 10-3,0-9-7,0 9-5,0 0-2,0 0-2,0 0-2,0 0-2,0 0 1,-8 6-1,8 4 0,-6-2-1,4 8-1,-7-1 0,6 4-1,-4 2 1,1 3-1,1 1-1,-2 5 0,-3 3 0,7 1-1,-4 0 1,-3-1-1,0 0 0,3 0 1,-4 0-1,3-4 0,-4-7 0,7-2 1,-7-3-1,9-1 0,0-4 0,-4-5 0,7-7 0,0 0 0,0 0 0,0 0 0,0-12 0,7 0 1,-4-1-1,0-5 0,7-2 1,-5 0-1,2-7 0,2-3 0,-1-2 0,3-4 0,1 1 1,-3-2-1,4 0 0,-2 2 1,-2 2-1,0 4 1,-2 6-1,0 1 2,-6 7-1,3 3 0,-4 12 0,0-8 0,0 8-1,0 11 1,-4 4 1,3 2-2,-3 7 0,4 4 0,0 5 1,5 4-1,1 3-1,4 4 2,-2-3-2,3 2 2,-1-3-1,2-5 0,-2-3 0,-2-10 0,0-5 0,1-5 0,-3-6 0,3-6 0,-1-3 0,2-7 1,1-3-1,-2-7 0,5-2 0,-3-4 1,-3-6-1,2-2 1,-1-6-1,1 0 0,-4-3 1,6 0-1,-5 0 0,2 4 1,-2 6-1,3 1 0,-3 7 0,1 3 0,-1 9 0,-6 2-1,-1 11 0,10-10-2,-10 10-7,7 8-10,-4 2-5,-3 0-19,0 4-37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47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3 55,'0'0'39,"0"0"-9,0 0-12,-4-6-4,4 6-5,0 0-3,0 0-1,0 0-2,-9 6 1,9-6-1,-4 7-1,4-7 0,-6 18 1,4-8-1,-1 3 0,0 1 0,3-2-1,-5 2 1,5-1-1,-2-1 0,2 0 0,0-6-1,0-6 1,8 10-1,-8-10 0,13 2 0,-13-2 1,13-3-1,-13 3-1,12-14-1,-7 6-1,3-2-5,-4-4-7,-1-2-12,2 2-18,0-4-21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47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94,'0'0'48,"0"0"-21,-11-1-17,11 1-5,0 0-1,0 0-3,0 0-4,0 0-12,0 0-12,9 0-17,-9 0-16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47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1 106,'0'0'45,"0"0"-18,0 0-18,0 0-3,0 0-1,0 0-3,-6-1 0,6 1-3,-8 1-2,8-1-5,-4 13-12,4-13-10,0 0-22,0 0-16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48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1 102,'0'0'44,"0"12"-22,0-1-13,0-11 0,0 15-3,0-5-1,7 2-2,-5 1 0,4 4-1,1-2-1,-3 2 0,0 3 0,-1-4 1,-3 2-2,0-2 0,-2-3 1,-1 0-1,-3-2 1,-3 0-1,1-4 0,-2-5 0,3 0 0,-2-2-1,2 0 0,-3-6-3,7-6-12,-2-1-7,-2-5-13,6 0-26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5.0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95-1 184,'0'0'22,"-1"8"-1,1-8-17,0 18-1,0-6-1,3 2 0,2 1 0,-3 3-1,-2 2 1,0-1-1,0 3-1,-7-4 1,-1-5 0,0 5 0,-1-4 0,-2-3-1,-2-2 1,2-2-2,2-7 1,-2 0-2,11 0-3,-16-10-9,16 3-8,-1-8-2,1 0-16,3-6-36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48.3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0 158,'0'0'24,"-12"10"-6,12-10-19,0 0-10,0 0-10,9 9-11,-3-9-22,7-5-12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49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4 25,'0'0'23,"0"0"-4,0 0-1,0 0-5,0 0-1,0 0-3,0 0-2,0 0 1,5-5 0,-5 5 1,0 0-2,0 0 0,-9 0-2,9 0 0,-8 5 0,5 2-2,-2 4-1,2-5-3,3-6-9,-2 9-14,2-9-14,0 0-24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2.1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57 60,'5'-6'58,"-5"6"-28,5-8-12,-5 8-6,2-9-3,-2 9-2,0-10-2,0 10-1,0-7-1,0 7 0,-7-7-1,7 7 0,-13-6 0,1 3 0,1 3-1,-4 0 0,-1 1-1,1 1 1,-4 6-1,0 0 0,1 1 0,0 6 0,4-2 2,-3 5-2,5-5 0,2 6 1,3-2-1,2 1 0,5-1 1,0 3 0,9-4-1,1 0 0,3 5 0,4-5 0,2 2 0,3-2 0,0 4 1,-3-6-1,2 5 0,-5-1 0,-3-1 1,-1-2 0,-5 2-1,-6-2 1,-1 0 0,-1-2 0,-8 1 0,-3-6 0,-2 1-1,-3-4 1,-3 3-1,-2-7 0,1-1 0,1 0 0,0-2 0,3-5 0,4 2-1,3 1 0,4-4-2,6 8-1,0-11-9,8 5-7,4-4-7,7 4-19,3-3-33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2.3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20-1 168,'-1'11'25,"1"-11"-6,-7 17-14,1-5-2,4 0 1,1 0-3,-1-1 1,0-2-2,2-9-1,2 10-2,-2-10-12,11-10-5,-3-2-7,4-11-20,3-5-34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2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0 149,'0'0'30,"-6"0"-9,-2 0-14,6 10-2,2-10-1,-8 20-1,7-5 0,-3 7-1,1-1-1,2 6 0,1 1 0,0 3 0,0 1 0,0 4 0,0-1 0,0 2 0,0 1 0,0-4-1,0-1 1,0 1-1,0-6 0,0 2 0,0-10 0,4 0 1,1-3-1,0-2 0,-2-1 0,5-3 0,0-4 0,0-1 0,0-3 0,2-1 0,-2-2 0,5-2 0,1-3 1,-1-1-2,4-4 0,-4-7-3,10 9-10,-6-12-6,-1 5-5,-6-10-17,2 2-34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3.1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28 152,'-9'0'31,"9"0"-9,-12-2-9,12 2-7,0 0-3,6-6-1,3 1 0,4 2-1,3 1-1,3-3 0,2 4 0,4-3-3,7 4-2,-7 0-14,4 5-4,-3 2-9,1 6-30,-4-2-26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3.3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0 165,'4'16'27,"-4"-16"-6,0 21-7,0-21-12,-4 12 1,4-12-2,-4 15-1,4-8-1,0-7-4,0 0-12,0 0-4,4 0-8,0-12-21,3-1-35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3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0 178,'-4'4'24,"4"-4"-4,-14 4-17,14-4-1,-5 9 0,5-9-2,0 10-1,0-10-4,5 15-15,-3-5-2,0 3-9,-1 4-29,1 0-27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3:33.8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0 185,'-2'15'22,"-3"-6"-2,2 2-17,3-11-2,0 13 0,0-13-4,2 7-11,-2-7-7,9 3-4,-9-3-20,8-3-36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1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0 112,'-11'3'44,"1"4"-18,-3-4-14,7 11-4,-4-8-2,8 11-2,-1-1 0,3 6-2,3 3-1,5 1 0,2 4 1,4 3-1,-1 1 0,4 0 0,0 1-1,-1-1 1,-3-3-1,2-4 1,1-2-1,-1-5 1,-4-5-1,1 0 0,-2-7 0,0-5-1,-2-1-1,-8-2-6,14-8-10,-11-1-6,2-8-11,0-1-31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5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22 192,'-5'-11'23,"5"11"-3,-10-12-17,10 12-1,0 0-1,-3 8-1,3 5-6,-2-7-12,2 2-3,0-8-7,0 0-24,15 0-41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1.6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311 0 149,'-5'4'30,"0"4"-9,0 5-14,-5-5-1,5 7-2,-7 0-1,4 8-1,-7-3 0,2 5-1,-3 6 0,-5 1-1,3 1 1,-5 3-1,0-1 1,0 1-1,0 0 0,2-7 0,0-1 0,4-7 0,3-1-1,2-8-1,7-2-3,5-10-7,0 0-8,0 0-9,12-10-20,-1 3-31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1.9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43-1 164,'-3'10'25,"-5"-4"-5,3 2-14,-2 5-3,0 0 1,5 5-3,-5-2 0,5 5 0,2-5-1,0 1 0,2-1 0,-1-4 0,7-7-2,-8-5-5,19-1-12,-5-13-4,2-4-13,1-7-30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2.1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0 163,'-16'2'25,"3"7"-6,2-4-15,5 4-4,6 2-12,0-11-8,4 12-10,5-5-23,5-4-23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2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18-1 163,'0'17'26,"4"1"-6,-4 0-14,6 3-2,-2-3 0,-1 6-2,0-3 0,0 2-1,-1 2 1,-2 3-1,0-4 0,-3-1 0,-2-2-1,0 1 1,-1-5-1,0-7 0,6-10-2,-11 4-1,11-4-4,-3-15-13,3-5-4,-4-9-12,4-7-30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2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0 169,'0'0'25,"0"0"-6,0 0-14,0 0-1,0 0-4,0 0-12,0 0-7,7 7-6,-7-7-20,13 3-33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3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203-1 141,'-12'0'32,"0"0"-10,2 0-15,10 0-1,-18 3-2,10 2 0,-4 0-2,3 4-1,-6 0 0,3 3 1,-2 3-2,0 3 1,1 2 0,0 5-1,-1 1 1,3-1-1,2 2 1,6 1-1,-2 1 0,5-3 1,5-4-1,2-4 0,2 2 0,3-8 0,3 3 1,2-7-1,2-4 1,4 1-1,-4-2 0,0 0 1,3-1-1,-2-2 0,0 1 0,-6-1 0,1 0-2,-3-5-2,3 5-4,-8-3-11,-7 3-5,10-6-15,-10 6-30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3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28 8,'-7'-4'57,"7"4"-3,0 0-31,0 0-4,0 0-4,-6-10-3,6 10-2,0 0-3,10 0-1,1-1-1,3 1-2,-1 0 0,6 0-1,2 0-1,1 0 0,-2 0-2,-4-3-4,5 3-13,-6-2-3,-3-1-12,-8-2-30,-4 5-22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4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183 177 76,'0'-19'53,"0"3"-19,0-2-21,0-3-3,0 5-1,0-7-2,0 11-2,-4-9-1,2 11 0,-3 0-1,5 10-1,-14-11 0,6 11-1,-5 5 0,1 6 0,-4 4 0,0 5-1,4-2 0,-3 5 0,1 2 0,3-2 0,0 2 0,3-2 0,4 2 0,0-6 0,2 1 0,2-1 1,0-3-1,4 1 0,2-5 0,4-1 1,-1 0-1,2-2 0,-3-1 0,2 0 0,-6 0 0,-1-3 0,1 5 0,-4 0 0,-7 2 0,-1 0 0,-4 3 0,3-3 0,-2 5 0,1-2 0,2 4 0,-1-4 0,5 5 0,2-5 0,2 3 0,0-3 0,2 3 0,2-2 0,3 0 0,-2 2 0,2-2 0,1 5 0,-1-5 0,1 7 1,-3-6-1,1 3 0,0 1 0,-4-3 0,0 0 0,4-4 0,-1 0-1,-1-8-1,4 6-4,0-3-12,7-2-4,-2-7-10,3-4-31,1-6-19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5.1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47 167 146,'1'11'30,"-1"-11"-9,0 17-11,0-9-7,2 8-1,6-5 0,-1 3 0,1-5-1,3-1 0,1-5 0,-2-3 0,1-2 1,4-5-1,-4-7 0,1 0 0,-1-3-1,1-3 0,-5 0 0,1-4 1,-5 2-1,-3-4 0,-1-2 0,-9 5 1,-3 5-1,-2-1 1,-3 11 0,-4 6 0,3 4-1,-2 8 1,2 10-1,2 1 1,3 2-2,2 2-1,6 3-1,-4-10-11,10 7-7,4-7-5,7 0-20,-3-2-33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5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0 156,'0'9'28,"-2"6"-9,1 0-12,1 3-4,-3 1 0,1 2-1,-3-4-1,1 0-1,1-4-1,-2-4-2,0 3-8,5-12-9,-6 1-7,6-1-20,-4-16-25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6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0-1 158,'0'-7'28,"0"7"-10,0 0-10,0 0-1,0 0-1,9 6-3,-3 6 0,5 2 0,2 7-2,-5 1 1,12 4-1,-6 3 0,3-2-1,-1 2 1,-2-2-1,0-6 0,-2-2 0,-4-3-1,2-6-2,2 1-8,-12-11-9,7 0-5,-4-8-13,2-2-35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5.7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14 149,'0'-9'30,"0"9"-8,-7-8-9,7 8-9,0 0-3,0 0-1,0 0-7,0 6-11,0-6-6,9 9-15,-9-9-27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6.3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4 219 131,'11'-3'36,"-11"3"-13,15-21-14,-3 13-3,-4-11-1,7 4-2,-4-10 0,1 5-1,0-4-1,3 0 0,-7 4 1,1 2-1,-1 4 0,-4 6 0,-4 8 0,4 7 0,-4 8-1,-2 6 1,0 4-1,-2 6 0,0 6 1,2 0-1,2 2 0,-2-3 0,2-1 0,-2-4 0,0-6 0,0-4 0,-5-4 0,6-6 0,-2-2 0,-3 1 0,6-10 0,-15 7 0,5-2 0,2-1 0,-5 1 0,2 0 0,-3-1 0,4 1 0,-1-1 0,4 0 0,7-4 0,-10 5 0,10-5 0,0 0 1,13 5-1,1-5 1,2 0-1,4-1 0,1-3 1,6 1-1,-4 1 0,4-5 0,-6 4-2,-2-3 0,0 6-7,-5-7-10,-3 3-4,-5-4-13,-3 3-31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9:17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26 119,'2'-12'43,"-2"12"-18,6-14-12,4 14-5,-10 0-3,18 0-1,-8 0-1,0 4 0,0 4-2,2 2 1,-2 2-1,0-2 0,-4 3 0,-2 0-1,3 2 1,-5 3 0,0-5 0,-2 5-1,0-4 0,0 1 1,-2-1-1,0-2 1,-2-1-1,1 0 0,3 1 0,-2-2 0,2 0 0,0 5 0,0-5-1,0 5 1,0-5 0,0 3 0,0 2 0,0-4 0,0 3 0,0-4 0,0 1 0,0 0 1,0-2-2,0 4 1,0-3 0,0-2 0,0 1 0,0 1 0,0 2 0,2-3 1,5 2-1,-3 1 0,3-1 1,3 6-1,0-2 0,0 6 1,1-2-1,-2-1 0,1 4 0,-5-5 1,-5 2-1,0-4 0,-5 2 0,-7-5-1,1 8-5,-10-4-12,7 2-3,-6-3-8,0-1-27,0-10-32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7T08:53:03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17T08:54:07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27.7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17 15,'0'-8'30,"0"8"1,-2-9-5,2 9-2,0 0-8,0 0-3,0 0-4,0 4-3,0 6 0,0 2-2,4 2 0,-3 6-2,6 4 0,0 6-1,1 3 0,3 6 0,1 1 0,1 7 0,2 3 0,4-1 1,-2 1-2,4 0 1,-4-3 0,0-3 0,2-4-1,-4-5 1,-3-7-1,0-3 0,-4-10 0,2-4 1,-3-6 0,-7-5 0,14-8 1,-7-6-1,-2-4 0,0-5 0,2-2 1,-3-6-1,0-1-1,0 0 0,3-3 0,0-2 0,0 0 0,-2 1 0,1-3 0,4 2 0,-3-2-1,1-1 1,-3 7 0,2 3 1,-2 3-1,-1 4 0,-2 4 1,2 6-1,-3 1 0,-1 12 0,4-11 0,-4 11-1,0 0 0,0 0-3,0 0-3,0 0-8,0 4-10,0 9-18,0-1-28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28.1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15 40,'-8'-1'39,"2"0"-2,-3-1-12,9 2-7,-10-2-7,10 2-2,0 0-2,0 0-3,0 0 0,8 0-1,1 0 0,6 0-1,-1 0 0,5-3 0,-1 0-1,2 3 0,0-1 1,-1-1-2,-2 2 0,-1 0 1,-1 0-2,-4 0-2,-1 3-7,1 3-11,-11-6-9,8 6-24,-3 1-23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29.3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213 146 23,'0'0'42,"0"0"-7,0 0-7,0 0-12,6-3-3,-6 3-4,5-10-2,-5 10-2,2-13-1,-1 6-1,0-4 0,-1 3-2,2 0 1,-2-1-1,0-3 1,-3-1-1,0 3 0,-6 1 0,3-1 0,-4 1 0,-3 0-1,1 3 1,-3 6 0,0 0 0,-4 5-1,5 5 0,-3 3 1,2 5-1,0 1 0,-1 4 1,3 3-1,3-3 1,0 2-1,2 0 1,4 0 0,0 3 0,4-2-1,0-2 2,4 2-2,4-2 1,3 1-1,-1-4 1,3-1-1,2 0 1,-2-5-1,1-3 1,-1-2 0,4-4-1,0-1 1,-1-5-1,2 0 1,0-3-1,3-4 1,-1 0-1,-2-2 0,2 1-1,-2-7-3,2 7-10,-5-4-7,0 3-11,-4-5-26,-3 0-22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4:59.1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311 29 10,'0'0'45,"0"0"-6,0 0-10,0 0-10,2-9-6,-2 9-3,0 0-2,0 0-3,0 0 1,0 0-2,2-8-1,-2 8 0,0 0 1,0 0-1,-2-9 0,2 9 0,0 0-1,-10-3 0,10 3-1,-10 0 1,0 0-1,2 0 0,-4 3 0,1 0-1,-3 2 1,-1-2-1,-2 3 0,0 0 0,-2-3 0,-2 3 1,1 2-1,0 0 0,2 0 1,0 1-1,1 4 2,3-3-1,0 3-1,4-1 1,2-1-1,2 1 1,4 1-1,0-4 0,2-1 1,0 5-1,0-4 0,3 3 0,-2-2 1,6 1-1,0-3 1,-2 4-1,0-5 0,3 5 0,0-2 0,1-4 0,-1 4 0,2-4 0,-1 1 0,2 1 1,1-2-1,-1-3 0,3 0 0,-1 2 0,1-2 1,-2 2-1,3-1 0,-2-4 0,2 1 0,-2-1 0,-1 0 0,-1 0 0,1 0 1,1 0 0,-2 0-1,0 0 0,-3 2 0,2-2 0,-2 0 1,1 3-1,-9-3 0,11 5-1,-11-5-1,7 10-1,-2-2-6,-5-8-10,0 0-5,6 8-14,-6-8-34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1.3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39 20,'0'0'42,"0"0"-14,0 0-4,0 0-7,0 0-3,0 0-2,0 0-1,0 0-3,0 0 0,4-12-2,-4 12 0,0 0-3,-2-9 0,2 9 0,-6-8-2,6 8 0,-9-5 0,9 5-1,-8-4 0,8 4 1,-10 0-1,10 0 1,-12 0-1,3 0 1,3 3-1,-2 0 1,1 1 0,-1 0-1,8-4 1,-13 11 0,8-6-1,0 5 1,4-2-1,-5 4 0,5-3 1,-2 3-1,3 3 0,-2 0 0,0 3 1,0-4-1,2 4 0,0-2 0,0 3 0,0-3 0,0 2 0,-1-1 0,1 0 0,-2-3 1,0 1-1,-1-3 0,2 2 0,-3-5 1,0 3-1,1-3 0,2-1 0,-6 3 0,3-3 0,2 1 0,2-9 0,-8 12 0,8-12 0,-3 11 0,3-11 2,0 9-2,0-9 0,0 0 0,0 8 0,0-8 0,0 0 0,9 14-2,-9-14 2,3 10 0,-2-2 0,-1 2 2,0 3-2,0-4 0,0 4 0,0 0 1,0 1-1,2 3 0,-2-3 0,2 1 0,0-3 0,-1 1 0,3-1 0,-1-1 1,0 1-1,1-3 0,-1 0 0,2 1 1,0 2-1,-1-1 1,0 0-1,3 0 0,-2-1 0,-1 0 0,-4-10 0,11 11 0,-11-11 0,9 7-2,-9-7-2,13 0-7,-4-4-9,-1-2-7,2-4-19,2-6-32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6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272 0 184,'-6'7'22,"-6"-2"-1,10 6-18,-6 4 1,2 1-2,-3 2 0,2 7-1,-7 0 0,0 0 0,-3 0-1,-9-1 1,1-1-1,-4-1 0,5-4-1,-1-7-1,2 2-3,3-9-11,12 1-5,8-5-6,0-8-20,11-1-38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2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71 158 38,'0'0'62,"0"0"-18,-6 0-24,6 0-5,0-10-2,0 10-5,0-16-3,4 5 0,0-1-3,5-3 1,-7 2-2,5-4-1,-2 5 1,0-6-1,-1 5 0,-2 3 1,-2-1-1,0 11 0,0 0 0,0 0 0,0 0 1,0 19-1,-1 1 0,1 2 0,0 7 0,0 1 1,0 0-1,1 1 0,1-1 0,-2-2 0,4-4 0,-4-2 0,0-2 2,-6-2-2,2-3 0,-3-3 1,-1-1-1,0-1 0,-4-2 0,1-1 1,0-4-1,-2 0 0,3-3 0,2 0-1,8 0 1,-13-2 1,13 2-1,-2-9 0,2 9 0,6-8 1,3 5-1,4 1 1,1-1-1,2 2 1,6-2-1,-3 0 1,2 2-1,-5 0 0,4 1 1,-4 0-1,-3 0-1,-1 0 0,-1 1-1,-11-1-8,13 3-9,-13-3-6,6 5-15,-6-5-36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2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1-1 166,'4'9'25,"-4"-9"-6,0 0-15,0 0-2,0 0 0,0 0-2,0 0-1,8 7-8,-8-7-10,11-2-6,-11 2-16,12-7-34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2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0 151,'12'9'28,"-12"-9"-8,2 6-17,-2-6-5,15 5-8,-8-2-11,-7-3-14,16 0-23,-6-3-15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2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0 158,'0'0'26,"0"0"-6,7 9-16,-7-9-3,8 0-4,-1 0-15,1-3-7,-3 1-15,7-1-28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5.0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20 35,'0'0'46,"2"-12"-8,-2 12-13,2-6-10,-2 6-3,0 0-2,0 0-3,0 11 0,-4 2-2,1 5-2,-1 7 0,4 6 0,-4 0-1,2 7 0,-2 2-1,-2 0 0,2 2 0,-1-3-1,-3 1 1,3-5-1,0-4 0,-2-2 0,3-10 0,0 0 0,2-8 0,-2-1 0,4-10 0,0 0 0,0 0 0,0 0 0,0-5 0,0-8 0,4-6 0,2-3 0,-4-6 0,4-6 0,2-2 0,-6-6-1,5-2 1,-3 1 0,-2-3 1,0 5-1,-1-1 0,1 8 0,0 6 1,0 5 0,2 7-1,0 8 1,-4 8-1,6 11 2,1 7-2,-3 7 1,0 4-1,3 5 1,1 3 0,0 1-1,3 1 1,0 0-1,-1-2 0,2-7 1,-2 0-1,-2-6 0,3-6-1,-5-6 2,2-5-1,-8-7 0,13-3 0,-7-5 1,-1-4-1,0-8 0,-2-3 1,3-2-1,-4-3 0,5-2 0,-2-2 0,0 2 0,1-3-1,2 6 1,-2 2 0,3 3-1,-3 5 1,-1 3-1,3 6-2,-6-3-8,-2 11-9,7-6-6,-7 6-19,0 0-36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06.3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29 35,'0'0'59,"-1"-12"-22,1 12-15,0 0-6,0 0-6,0-11-2,0 11-1,0 0-2,0 0-2,6-4 0,-6 4-2,10 0 0,-10 0 0,14 0-1,-5 0 1,2 2 0,-3 3 0,4 0-1,-4 3 1,2-1 0,-2 1 0,0-1 0,-2 5 0,-1-2-1,-1 1 1,0 3-1,-2-2 1,-2 3-1,0 0 0,0 5 0,0-4 1,-4 3-1,1-1 0,-2 1 0,0 0 0,0 0 0,0 0 0,0-3 0,2 0 0,0-1 1,1 1-1,-4-5 0,6 1 0,-1-2 0,1-1 0,0 1 2,0-2-2,0-8 1,0 12-1,0-12 1,0 12-1,0-12 0,0 11 1,0-11-1,-1 12 0,1-12 0,-2 9 0,2-9 0,-2 9 0,2-9 0,0 8 0,0-8 0,0 0 0,0 10 0,0-10 0,4 12 0,-4-12 0,8 11 0,-8-11 0,8 15 0,-3-5 1,3 0-1,-1 0 0,-1 2 0,0 1 0,0 2 0,1-1 0,-2 3 1,-2-2-1,1 3 1,-1 0 0,-3-2-1,0 1 1,-3-3 0,-3 0 1,0 1-2,-1-5 1,-1-1 0,-2-1-1,1-1 1,-2-2-1,3 1 0,-2-1-2,10-5 0,-17 6-5,17-6-13,-13 13-4,7-5-11,-3-5-35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0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15-2 55,'0'-8'63,"0"8"-22,0 12-24,-7-4-7,7 10-1,-1 1-2,1 8-3,0 0-2,0 5 1,0 2-1,1 5 0,3 0 0,-1 4-1,0 1 0,-1 6 0,-2-1-1,0 1 2,0-3-2,-2-2 0,-4-6 0,2-4 0,4-7 0,-3-7-2,3-3-1,-3-9-3,3 0-10,0-9-8,0 0-13,5-15-30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0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80 94,'8'-9'54,"-3"0"-24,-2-4-18,-3 13-2,6-19-2,-6 19-3,-4-17-2,4 17 0,-16-10 0,7 7-2,-6 3 0,-1 0 0,-1 6 0,-2 5 0,3 9-1,-1 0 1,2 8 0,1 2 0,5 3-1,1-1 2,4 4-2,4-3 1,2-5-1,8-5 0,-1 0 0,7-9 1,2-3-1,0-3 0,3-7 0,0-1-1,1 0-2,-4-5-4,2-4-14,1-6-2,3-2-14,-4-5-31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1.1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3-2 141,'0'-9'34,"0"9"-11,0 0-15,-2 7-2,2 16-1,0-2 0,2 11-3,-1 6 0,0 6 0,-1 4-1,0 3 0,0-1 1,7-1-1,-5-1-1,1-5 1,0-3 0,-1-4-1,3-9 1,-1-3-1,4-4-1,-8-7-1,9-2-3,-9-11-13,2 9-4,-2-9-8,0-4-30,0-7-28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1.9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 3 106,'0'0'46,"10"-4"-23,-10 4-12,0 0-2,0 0-2,0 0-2,-3 5-1,3-5-2,-15 14 0,3-2 0,-3-1-1,3 3 0,-8 2 0,1 0 1,3 0-2,-3 1 2,1-2-2,3-3 1,1-1 0,5-2 0,-2-4-1,5 2 1,6-7-1,-4 10 1,4-10-1,0 0 1,9 7-1,1-2 2,1-2-2,3 2 1,3 0-1,1 2 0,1-3 1,2 1-1,-4 0 0,2 1 0,-4-3 0,2 2 0,-6-2-1,3-3-1,-2 5-2,-6-10-9,4 2-9,-5-4-5,1-2-20,3-5-33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6.7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0 181,'-11'9'24,"0"-3"-4,6 6-16,-3-1 0,5 2-2,3 1-2,0-3 1,7-1-1,-1-3 0,5 1-2,-4-8 0,6 4-5,-3-8-12,3-3-4,-8-6-10,7-2-29,-2-4-26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2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33 155,'4'-9'28,"-1"1"-6,-3 8-17,0 0-2,0 0 1,9 17-2,-9 3 1,0 7-2,0 9 0,-2 8 0,-5 4 0,2 5 0,0 0-1,-3-3 1,3-2-1,-2-6 0,4-9 1,-1-8-1,4-9 0,2-8 0,-2-8 0,13-8 0,-6-5 0,3-9 0,-4-4 0,3-8 0,-4-4 0,-2-6 0,-3-3-1,0-1 1,-1 0 0,-3 0 0,2 7 0,1 4 0,1 5 0,0 10 1,1 8-1,-1 14 1,14 3-1,-6 15 0,4 8 1,-4 7 0,7 7-1,0 1 1,0 6-1,-1-3 0,0-7 1,-2 0 0,2-10-1,-3 1 1,-2-8-1,-1-6 1,-8-14 0,10 7-1,-10-7 1,13-12-1,-2-9 1,-5-7-1,4-7 0,-1-6 0,1-2 0,-2-3 0,1-1 0,-1 3 0,0 5-1,-1 7 0,-3 8-1,3 3-1,-1 14-10,-2 0-7,-4 7-6,0 0-17,0 9-38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7.3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8,'0'0'45,"0"0"-22,0 0-3,0 0-2,0 0-4,0 0-1,0 0-1,0 0 0,0 0-3,0 0-2,0 0-1,0 0-1,0 0-2,0 0-1,0 0 0,0 0-1,0 0 1,0 0 0,0 0-1,0 0 0,0 0 1,0 0-1,0 0 0,4 9 0,-4-9 0,6 6 0,-6-6 0,11 4 0,-11-4 0,7 0 1,-7 0-2,8-5 1,-8 5 2,0-9-3,0 9 1,-2-11 0,2 11 0,-11-5-1,1 2 0,10 3 0,-9 3-2,9-3-4,-4 11-13,4-3-4,0 1-15,0 3-30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17.8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6 104,'0'0'46,"0"0"-19,-12 8-18,12-8-3,0 0 0,-4 7-2,4-7-1,0 0 0,0 0-1,0 0 0,0 0 0,0-3 0,0 3-1,0 0 0,0-10-1,0 10 1,0 0 0,0 0 1,-10-5-2,10 5 0,0 0 1,-6 1-1,6-1-1,0 0-4,-2 13-11,2-13-6,0 0-11,0 0-28,0 0-21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4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585 4 18,'9'-3'37,"-9"3"-7,0 0-1,10-2-9,-10 2-2,0 0-3,0 0-4,0 0-3,0 0 0,0 0-2,0 0-1,0 0-2,-8-3 0,8 3 0,-11 0-1,-1 3-1,-4 0 0,-2-1 0,-4 3-1,-6-2 1,0 2-1,-9 0 2,0-1-2,-5 1 0,-6-1 1,-1 4-1,1-2 0,0 4 0,4-2 1,4 3-1,12-2 0,3-3 0,10 0 0,14 2 1,1-8-1,14 7 0,7-4 0,11-1 0,2-1 0,3 1 1,5 0-1,-2 2 0,-5 1 0,0 3 1,-5 4-1,-8-3 0,-8 8 0,-3-1 1,-11 7-1,-2-2 0,-11 3 0,-8 2 0,-5 3 0,-6 3 0,-2-1 0,-4 3 0,1-5 0,2 2 0,4-2-1,0-4 1,14-5 0,2-5 0,8-2 0,5-5 0,2-8 0,13 9 0,6-7 0,4-2 0,7 0 1,5 0-1,1 0 0,4 0 0,2-2 0,-1 0 1,2-4-1,-5 2 0,1 0 0,3-1 0,-4 0 0,1 1 0,5-3 1,-4 2-1,-2 0 0,-7 2 0,3-2-1,-9 2 1,-4 3-2,-10-3-3,3 3-11,-14 0-6,11-3-9,-11 3-24,2-11-28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5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20 50,'0'0'54,"0"-10"-20,0 10-16,0 0-5,0 0-2,0-11-3,0 11-2,0 0 0,0 0-1,0 0-2,0 8 0,-4 2-1,4 0 0,0 3-1,0 2 1,0 3-1,0-1 0,6-1 1,0-2-1,-2-1-1,5-1 1,-9-12-1,14 11 0,-7-7 0,-2-4-1,7 0-2,-12 0-2,15-8-10,-10-2-6,3-3-10,-4-2-27,-1-6-19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5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17 141,'-11'-6'33,"4"3"-12,-3-3-12,10 6-4,-9-3-2,9 3-1,0 0-2,0 0-1,0 0-3,0 0-7,0 11-10,0-11-10,13 10-23,-3-3-20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6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0 94,'0'0'48,"0"0"-22,0 0-14,-7-2-3,7 2-1,-16 3-3,8 2 0,-8 1-2,8 2 0,-3-4-1,-1 3 0,3 0 0,-2 1-1,6 3-1,0-4 2,5-7-1,-6 16-1,6-7 1,0 3-1,6-3 0,1 1 1,5-3-1,-1 1 0,3-5 0,1 3 1,-1-6-1,-1 4 0,4-4 0,-4 0 0,-1 0 0,1 0-1,-1 0-2,-6-7-3,6 7-10,-12 0-6,0 0-12,5-9-27,-5 9-19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6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51 134,'0'0'35,"0"0"-11,7-9-14,3 9-3,-2-6-3,4 4-1,3-1-1,2 2-1,-1-5-1,-1 3 0,2 1 2,-2-3-4,-3 2 1,-2 0-4,1 3-8,-3-3-8,-8 3-9,11-5-26,-11 5-23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6.9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31 126,'0'0'39,"5"-9"-14,-5 9-14,0-11-4,0 11-1,-5-7-3,5 7-1,-16-3-1,4 3 1,-1 3-1,-4 2-1,0 6 1,1-2 0,1 5-1,-2 1 1,4 2 0,1 3 0,0-1-1,9 0 1,1-1 0,2 0-1,5-3 1,5 2 0,5-3-1,4-6 0,1-1 1,1-5-1,6-1 0,-5-1 0,1 0-1,1-5-2,-1 4-4,-10-7-12,2 4-4,-5-6-11,-2 6-31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7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106 0 141,'0'0'34,"0"0"-18,0 0-7,-2 5-1,2-5-4,-1 14 0,1-6-2,0 5 0,0 1 1,3 3-2,-1 0 1,-1 3-2,4-1 1,-5 4 0,0-1-1,-5 0 1,2-3-1,-2-1 0,-3-4 1,0-2-1,-4-2 0,6-4 1,-4-4-1,2-2-1,-2-8 1,2-2-1,-1 0 0,1-10-2,0 4-5,6-13-12,0 4-3,0-5-16,2 0-29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6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0 184,'-9'0'22,"-2"1"-3,11-1-16,-9 12-3,9-12-5,9 12-14,-4-4-3,7 3-11,-1-4-31,3 3-21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7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8 145,'0'-8'32,"0"8"-11,0 0-12,-7 0-4,7 0-2,0 0-2,0 0-1,0 0-1,0 0-6,6 0-11,-6 0-5,6 5-16,-6-5-29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28.5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6 126,'6'-2'38,"-6"2"-14,0 0-13,0 0-5,-4-4-1,4 4-2,-11 0 1,3 0-3,1 4 1,-4 1 0,0 1-1,4 4 0,-3-2-1,1 2 1,-1 4-1,5-3 1,2 0-1,1 1 1,2-1-1,6-1 0,3-1 1,3-2-1,3 0 0,-2-1 1,3 2-1,1-5 0,-2-1 0,-3-1 0,3-1 0,-4 0 0,-1 0-1,0-3 0,-10 3-2,13-8-4,-13 8-9,0-11-7,0 11-10,-3-10-29,-5 5-21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34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23,'0'0'34,"0"0"-3,0 0-7,0 0-5,0 0-5,0 0-2,0 0-2,0 0-2,2-12-1,-2 12-2,8-3-2,-8 3 1,13-2-2,-5 2 0,3-1 0,0 1-1,-1-2 0,2 2 0,-7 0 0,7 0 0,-12 0-1,13 0 0,-13 0 1,6 0-1,-6 0 0,0 0 1,0 0-1,0 0 0,0 0 0,0 0 0,0 0-2,0 0-4,8 0-14,-8 0-7,0 0-19,0 0-22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35.8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68 72,'9'-10'46,"-9"10"-14,9-10-12,-9 10-6,4-11-4,-4 11-3,1-10-2,-1 10-1,-1-13-1,1 13 0,-13-9-2,4 7 1,-5-1-1,1 3-1,-2 1 2,-1 4-1,-1 2-1,4 2 0,-4 0 1,4 2-1,0 1 1,4-2-1,1 5 1,3-3-1,0 2 1,0 0-1,5-2 0,0 4 0,5-5 1,-2 2-2,2-2 1,-1-1 0,6-1 0,-1 1 0,1-3 0,1 1 0,-3-2 0,2-2 0,-2 2 0,2-3 0,-2-3 0,2 0 0,0 0 0,3 0 0,0 0 0,3-1 0,0-1-2,0-6-1,3 5-11,-2-2-6,0-3-7,-3 1-22,1-3-33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39.1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76,'0'0'42,"0"0"-16,-2 5-10,2 4-4,0-9-3,11 14-2,-8-6-1,6 4-2,0-2 0,1 5-1,7-2 0,-2 5-1,1-4 0,1 4 0,0 1-1,2 1 0,-4-2 0,0-1 0,-5-1 0,3-1-1,-3-1 1,-1-1-1,-2-5 0,0 0 0,-7-8 2,11 10-2,-11-10 0,7 10 0,-7-10-2,4 6 1,-4-6-2,0 0-7,0 0-10,0 0-7,0 0-18,6-6-31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39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301-1 134,'-12'0'35,"12"0"-12,-4 5-15,-3 2-2,2 3-1,-2 3-2,2 3 0,-5 0-1,0 2 1,1 2-1,-5 2-1,-2-1 0,-2 4 0,-3 0-1,1 3 1,-5-3-1,0-1 0,4-1 0,1-1 1,2-5-2,3-4 1,3-5-1,5-1 0,7-7-2,0 0-5,4-2-11,7-6-6,2 0-12,4-5-32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39.9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0 151,'0'0'29,"0"11"-7,0-11-16,-9 10-1,9-10-1,-2 20-2,2-10 1,0 5-1,0-2-1,0 1-1,5-2 1,-1-1-1,4 0 0,-8-11-1,10 14-1,-10-14-6,15-2-10,-8-8-5,3 0-13,-4-4-28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40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5 145,'0'0'30,"-13"-5"-9,13 5-15,0 0-2,0 0-3,-3 6-1,3-6-2,5 6-5,2-2-12,0 1-8,-7-5-19,12 18-22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40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1 106,'0'0'49,"0"0"-21,0 0-13,0 0-7,0 0-1,0 6-3,2 0-1,-2 4 1,0 3-2,3-2-1,2 8 0,1-3 0,2 4 0,-2 0 0,4 4 0,-3 0-1,0 2 0,1-2 1,-2 2-1,-6-4 0,0 3 0,0-4 0,-4 0 1,-6-2-1,-1-3 0,-2-2 0,-1-5 0,-2 0 0,-1-5 0,-1-3 0,3-1 0,-2 0 0,0-6 0,4-2 0,1-1 0,4-3-1,0-6-2,8 6-2,-2-8-10,4 2-6,4-3-7,4-1-23,2-3-31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41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0 153,'0'0'28,"-10"0"-8,10 0-14,-8 2-2,8-2-3,0 7-1,0-7-4,0 0-13,5 6-5,-5-6-15,8-1-23,-8 1-12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7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0 182,'-1'6'24,"1"-6"-4,-9 8-16,9-8-1,-6 13-1,-1-6-1,2 2 0,2-1-1,-6-1 0,5 1-1,4-8-2,-9 10-5,9-10-12,0 0-3,2-9-11,9-2-33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49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190 14 20,'0'0'30,"0"0"-6,0 0-2,11-10-2,-11 10-7,0 0-1,0 0-3,8-4-1,-8 4-1,0 0-1,0 0-1,0 0-1,0 0 0,0 0-2,0 0 0,0 0 0,-7 4-1,7-4 0,-12 13 1,6-5 0,-2 2-2,-1-1 2,-1 3-1,-1 0 1,-1 3-1,-1-4 0,-2 1 0,2 0 0,-2-1-1,0-1 1,2-1-1,1-1 1,0-2-1,3 0 0,9-6 1,-14 10-1,14-10 1,0 0 0,0 0-1,-4 8 1,4-8-1,0 0 1,6 2-1,-6-2 1,15 2-1,-15-2 1,14 3 0,-3 0-1,-1 5 1,1-2 0,3 1 0,1-1-1,0 1 1,-2 0 0,5 0-1,-3-4 2,-2 3-2,0-3 1,-3 1-1,0-2 1,0 3-1,-4-3 0,-6-2 1,12 8-1,-12-8 0,7 2 0,-7-2 0,0 0 0,0 0 0,0 0 0,0 0 0,0 0 0,0 0 0,0 0 0,0 0-1,0 0-1,0 0-3,0 0-4,0 9-10,0-9-7,-4 0-18,4 0-27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50.5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0-1 100,'0'0'49,"0"0"-24,0 0-13,9 0-2,-9 0-3,11 1-2,-11-1-1,14 7-1,-8-3-1,6 4-1,-3-2 1,3 1 0,0 1-2,1-1 1,-2-2 0,0 0 0,1 1-1,1-1 1,-5-1-1,4 2 0,-3-4 1,-2 1-1,-7-3 0,16 4 0,-16-4 0,11 7-1,-11-7 0,6 3-4,-6-3-7,10 8-8,-10-8-7,0 0-20,0 0-32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52.3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12 69,'0'0'55,"0"0"-27,0 0-11,-8-9-5,8 9-3,0 0-3,0 0-2,0 0-1,0 0-1,-9-2 0,9 2-1,0 0 0,0 0 0,0 0 0,0 0 0,0 0 0,0 0-1,0 0 0,0 0 1,0 0-1,0 0 1,0 0-1,0 0 0,0 0 0,0 0 0,0 0 0,0 0 0,-7 7 0,7-7 0,0 8 0,0 0 0,0 1 0,0 1 1,0 3-1,0 2 0,0-2 1,0 5-1,0-3 1,0 4 0,0 0-1,0-1 1,0 1 1,0 1-2,3 2 1,-3-1 0,0 2-1,2 2 0,-2-1 0,2 5 1,-2-1-1,0-3 0,1 1 0,-1-2 1,1 1-1,-1-6 0,4 2 1,-2-6-1,-1-1 0,-1-4 1,3 1-1,-1-5 0,-2-6 0,3 12 0,-3-12 0,0 0 0,0 0 1,2 6-1,-2-6 0,0 0 0,0 0-1,0 0-1,-2-4-2,2 4-12,-5-10-5,2 2-8,3-5-25,0 0-25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52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135 128 112,'0'0'39,"15"-12"-15,-5 9-15,-5-7-1,7 2-2,-8-4-2,8 2 0,-7 0-2,-2 0 1,-1-1-1,-2 2 0,-2-1 0,-5 5-1,1-4 0,-5 5 0,-1 0-1,-1 3 2,1 1-2,-3 1 1,-3 6-1,7 4 1,-6 0-1,4 6 1,-2-1-1,4 5 1,-1 0 0,3 2-1,2 3 1,-1-1 0,7 2-1,-2-1 0,3-3 0,0 3 1,4-4-1,2-5 0,3 1 0,0-5 0,3-1 1,4-6-1,-1-1 1,4-2-1,-2-2 1,1-1-1,-1 0 0,1-4 0,-1 2 0,-6-2-1,2 2-2,-5-10-3,2 7-11,-3-7-5,-1 3-9,-2-7-26,1 1-26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53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12 129,'0'0'38,"0"0"-14,-8-12-15,8 12-2,0 0-1,0 0-2,0 0-2,0 0 1,0 0-1,-6 10 0,6 1-1,0 3 0,0 3 0,0 3 0,0 3 1,0 3-1,0 3 0,3-1 0,-2 1 0,1 1 0,-2-2 0,0-1-1,4 1 1,-3-1-1,-1 2 0,0 2 0,0-3 0,0 3 0,0 1 1,-1-3-1,-3 0 0,2-4 0,1-3 0,-2-4-1,3-2 1,0-1 0,0-7 0,0-8 0,0 12 0,0-12-1,0 0-1,0 0-1,6 0-7,-6 0-11,4-9-3,-4 2-12,0 2-32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54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13 116,'0'0'40,"-8"7"-17,8-7-12,0 0-4,-9 0-1,9 0-2,0 0-1,0 0 0,0 0 0,5 2-1,-5-2-1,8 0 2,-8 0-2,12-4 1,-12 4-1,15-5-1,-5 1 1,1 2 0,3-1 0,3 3-1,0 0 1,0 0-1,1 0 0,0 0 0,-1 0 0,0 0 0,-1 0 0,-3 0 0,-1 0 0,-2 0 0,-2 0 0,-8 0 1,8 5-1,-8-5 0,0 0 0,0 0 0,2 7 1,-2-7-1,0 0 0,-3 2 0,3-2 0,-8 1 0,8-1 0,-16 0 0,7 0 0,1 0 1,-6-1-1,-1 1 0,-2 0 1,-1 0-1,-4 1 0,4 2 1,-4 2-1,0 0 0,4-3 1,1 0-1,4 2 0,3-2 0,10-2-1,-10 0 0,10 0 0,0 0-4,5 0-8,-5 0-8,11-6-5,-11 6-19,9-5-33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7T08:55:55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67 231 100,'5'-8'51,"-5"8"-21,14-11-16,-11 4-4,10-1-3,-9-3-2,10 3-3,-4-5-1,1 0 1,1 0-2,-1-2 1,-2-4-1,-1 2 0,1-3 1,-7 4-1,3-2 1,-1 4 0,-2 4 0,0 0 0,-2 10 0,0 0-1,0 0 0,0 7 1,-4 4-1,0 1 1,-1 3-1,4 0 0,-6 3 1,4 0 0,2 2-1,-3-2 1,1 3-1,1 1 1,-3 0-1,1 2 1,1-1-1,-1 2 0,0-3 0,2 1 0,0-1 0,0-3 0,-2-2 0,4 0 0,0-2 0,0-1 0,0-4 0,0 0 0,0-1 0,0 1 0,-4-3 0,4-7 1,-14 10-1,9-6 0,-3 0 0,-1-2 0,-3 0 0,2-2 0,-1 3 0,2-3 0,-1 0 0,-1 1 0,1 0 0,0-1 0,4 2 0,6-2 0,-11 0 0,11 0 0,0 0-1,0 0 1,0 0 0,0 0 0,0 0 0,7 0 0,2-2 0,1 0-1,1-1 1,5 3 0,-3-4 0,4 1 1,1 0-2,0 0 1,1 0 0,-3 0 0,3 2 1,-2-1-1,-1 2-1,-5-2 1,-1 2 0,2 0 0,-12 0 0,10 0 0,-10 0 0,0 0-1,0 0-1,0 0-1,8 0-7,-8 0-8,0 0-5,0 0-14,-4-5-30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0:28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14 102 18,'0'0'54,"0"0"-12,0 0-16,0 0-7,0 0-7,0 0-3,0 0-2,0 0-2,-8 6 0,8-6-2,0 0 0,-2 8 0,2-8-1,0 13 0,0-13 0,-4 16-1,4-9 1,0 4-1,-1 1 1,1 1-2,0 0 1,0 5 0,0-6 1,0 4-2,1-2 1,3 2-1,-2-1 1,6-4-1,-1 1 1,3-3 0,0-1-1,-1-1 1,3-1-1,-3-2 1,3-2-1,1-2 1,-2 0-1,3-6 1,-5-3-1,7 2 1,-1-10 0,0 3-1,-2-6 0,3 1 0,-3-3 1,0 1-1,-3-4 0,-2-2 0,-3 2 0,-1 1 0,-4-1 0,0 6 1,-11-2-1,1 7 0,-1-1 0,-3 4 1,-1 4-1,0 4 1,-4 2-1,5 1 1,1 1-1,0 4 0,-1 1 0,3 7 1,-3 2-1,5-4 0,-3 3 0,1 1 0,3 4 0,1-2 0,1 0-1,0-2-1,6-1-4,-2-3-12,2-11-3,2 9-9,10-9-28,-12 0-31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2T16:20:29.6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0 96,'0'0'42,"0"0"-17,0 0-10,0 0-5,0 0-2,0 0-3,0 0 0,0 0-1,0 0-1,0 0 0,0 0 0,-7 9 0,7-9-1,-14 8-1,3-2 0,1 3 0,-3 0 0,-2-4 0,0 5 0,-1-1 0,-3 1 0,2 0 0,-2-2 0,2 1-1,2 0 0,5-3 0,0-1 1,10-5-1,0 0 0,-3 11 1,3-11-1,0 0 0,7 6 0,-7-6 0,16 4 1,-5-1-1,-3-1 0,5 2 1,-2-4-1,5 2 0,-1 2 0,0-1 0,0-2 1,1 2-1,-1 2 0,0-4 0,-5 4 0,1-2 0,-1 0 0,-1 1 0,-9-4 0,12 3 1,-12-3-1,0 0 0,11 6-1,-11-6 0,0 0-1,0 0-5,8 9-12,-8-9-4,0 0-9,0 0-31,-10 6-29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0:56.3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78 23 81,'3'-6'50,"-3"6"-22,2-7-10,-2 7-7,0 0-2,0-9-2,0 9-1,0 0-2,0 6-1,0-6 0,-1 13-1,-3-2 0,1 2-1,0 2 1,-1 4-1,1-2 0,-1 6 0,1 3 0,-1 3 0,1 3-1,-3 1 1,5 1-1,-6-1 0,1 3 0,2-4 0,-3-1 0,2-4 0,0-4 0,0-4 0,1 0 0,4-4 0,0-5 0,0-1 1,0-2-2,0-7 1,9 8 1,-9-8-1,12 7 0,-5-6 0,6 3 0,-4-4 0,4 0 0,-2 0 1,2-4-1,2 0 0,0 0-1,-3-2 0,0-1-2,-2-4-5,1 3-11,-1-2-5,-7 0-11,-2-4-33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7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132-1 185,'0'0'23,"0"8"-2,-3 1-16,3 4-2,1 4-1,2 2-1,0 1 1,1 5-2,1 4 1,-4-2 0,-1 1-1,-1-2 1,-7-1 0,3 0-1,-7 1 0,2-7 0,1-2 1,-3-5-1,1-5 0,4-2 0,-3-7 1,-2-6-1,5-1 0,-4-3-1,1-3 0,4-2-2,-1 3-4,0-8-9,6 7-7,1-5-5,2-4-23,4 0-39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0:56.6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17 166,'-9'3'25,"9"-3"-6,-5 0-14,5 0-2,5-5 1,4 3-2,7-1-1,-2-1 0,1 1 0,5 2 0,0-1 0,-3 2-1,2 0-1,-4 1 1,-3 2-3,6 5-12,-5-4-5,-2 0-7,-5-2-20,-6-2-39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0:58.88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28 87 76,'0'0'53,"0"0"-25,0 0-10,5-6-7,-5 6-2,8-9-4,-2 2 0,-2-3-2,3 3 1,0-1-1,0-2-1,-2 2 0,-1 1-1,0 0 2,-4 7-2,3-8 0,-3 8 0,0 0 0,0 0-1,0 0 2,0 0-2,0 0 1,0 0-1,0 0 2,-3 4-2,-1 3 0,1 5 0,-1 1 0,2 4-1,2 3 2,-1 0-1,-1 1-1,0-2 1,2-1 0,-2 2 0,2-3 0,-1-3 0,-2 0 0,0-3 0,-3 0 0,2-3 0,4-8 0,-11 10 0,11-10 0,-10 3 0,10-3 0,-13 0 0,13 0 0,-10 0 0,10 0 0,0 0 0,-4-10 0,4 10 0,0 0 0,3-9 0,-3 9 0,11-6-1,0 3 2,-1 0 0,3 1-1,4 1 0,2-2 0,-1 0 0,1 1 0,-1 1 0,1 1-3,-10-4-7,6 4-9,-8 0-6,-7 0-13,8-6-37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0:59.7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46 0 114,'0'0'43,"0"0"-19,0 0-13,0 3-3,-2 5-3,-2 1-1,3 6-2,-5-3 0,-1 2-1,1 1 0,0-1-1,2 1-4,-3-7-10,7-8-7,-3 10-11,3-10-27,0 0-18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0.3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1 148 160,'7'-7'27,"-7"7"-7,2-15-16,2 7 1,-1-3-2,5-2 0,-3 0-2,2-1 1,-4-1-1,2 4 0,-2-3 0,1 5 0,-2 0 0,-2 9 0,0-9 0,0 9-1,0 0 1,0 4-1,-3 5 1,0 2-1,2 7 0,1 1 0,0 4 0,0 1 0,0 2 0,1-1 0,2-3 0,0 0 0,0-5 0,-2 0 0,0-4 0,-1-3 0,0-4 0,0-6 0,-1 9 0,1-9 0,-11 1 0,4-1 0,-1-3 0,1-2 0,-1 3 0,1-1 0,7 3 0,-10-4 0,10 4-1,0 0 1,0 0 0,0 0 0,0 0 0,3-3 1,4 3-1,6 0 0,-4 0 0,6 0 0,0 0 1,4 0-1,-2 0-2,-3 0-5,6 4-10,-6-4-5,-4 2-10,0-2-29,-10 0-33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7.1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135 387 53,'0'0'43,"0"0"-7,0 0-12,0 0-9,0 0-4,0 0-3,6 4-1,-6-4-2,0 0 0,7-10-1,-7 10-1,5-15 0,-2 7-2,-3-1 1,0 0 1,-1 0-2,-2 1 0,-4 1 0,-2 3 1,-2 4-2,-2 0 1,-1 4 0,3 4-1,-6 5 0,2 5 0,3 3 0,-1 2 0,1-1-1,2 0 1,6-3 0,1-1 0,3-2 0,0-6 1,0-10-1,15 9 0,-5-9 0,-1-4 1,4-4 0,1-3-1,1-5 0,0-5 0,1-3 0,1-4 0,-1-5 1,1-5-1,0-5 0,-2 0 0,0-3 0,-4 2 1,-1 3-1,-2 4 0,-2 7 0,-3 7 1,-3 7-1,0 7 0,0 9 1,-13 4-1,3 12 0,3 4 0,-3 8 0,0 7 0,2 5 0,2 7 0,-3 2 0,7 1 0,-1-1 0,0-2 0,3-3-1,-1-6 1,-2-7 0,3-7 0,0-7 1,0-4-1,0-3 0,0-10-1,0 6 0,0-6-1,0 0-5,0-10-10,0 10-4,4-15-9,-4 6-25,3 0-29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7.8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37 138 151,'0'0'30,"0"0"-8,0 0-15,3-8-3,7 0 1,-1-6-1,0 1-1,1-4-1,4 2-1,-8-1 1,4 2-1,-3 1 1,-3 1-1,-1 4 0,-3 8 0,0 0-1,0 0 1,0 0 0,-3 9-1,2 7 0,-2 3 0,0 0 0,0 5-1,2 1 2,-1 1-2,2 1 1,0-3 0,-3-3 0,2-3 0,-3-1 0,1-2 0,0-5 0,-4-2 0,0-1-1,-2-7 1,1 0 0,-3 0 0,-1-2 0,2-1 0,2 1 0,-1-2-1,9 4 1,-10-4 0,10 4 0,0 0 0,0 0 0,10-3 0,0 1 0,2 1 0,2-1 1,3 2-1,-2 0 0,-1 0 0,2 0 0,-3 0-2,1 4-1,-3-4-4,5 2-10,-6-2-5,2 0-9,-2-1-30,2-2-25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8.0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 0 172,'0'8'25,"-4"5"-6,4-13-13,-6 21-3,2-9 0,0 4-1,1-4-2,0-1-1,3 0-2,0-11-10,-1 8-6,1-8-7,0-10-18,4-2-32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8.60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7 120 178,'0'0'24,"0"0"-4,10-1-16,-7-6 0,5-1-1,-1-3-1,5 1 0,-1-2-1,1 0 0,-2 0 0,-1 0-1,-3 2 1,1 3-1,-5-1 1,-2 8-1,3-10 0,-3 10 0,0 0 0,-3 6 0,1 5 0,1 0 0,-2 8 0,0 0 0,3 3 0,0-1 0,0 2 0,0-1-1,0 0 1,0-3 0,-1 0 0,-1-5 0,-1-1 0,1-4 0,2-9 0,-13 8 0,4-5 0,2-2 0,-4-1-1,1 0 1,1-2 0,-1 0 0,3 2 0,7 0 0,-10-3 0,10 3 0,0 0 0,0 0 0,13-8 0,-6 8 0,6 0 0,0 0 1,2 0-1,1 4 0,1 1-1,0-3-4,2 2-10,-5-4-5,0 0-6,-3-6-17,2-8-43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9.50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35 22 114,'0'-13'44,"0"13"-18,0 0-11,0-9-5,0 9-2,0 0-2,6 7-2,-6 1-1,2 3-1,-2 5 1,0 6-1,0 5 0,0 6-1,-2 5 0,-5 3-1,1 2 1,0 0-1,-1-2 0,3-5 0,-3-2 0,4-7-1,3-5 1,0-4 0,3-7 0,5-2-1,2-1 2,0-5-2,1-1 1,2-2 0,0-1-2,1-5 0,0 3-5,-8-8-10,4 3-4,-6-7-7,-1 4-21,-3-6-35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09.74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28 193,'-7'-4'20,"7"4"-4,3-5-12,9 2-1,3-2-1,3 1-1,2 2 0,4 2 0,2-2-2,-6 0 0,4 2-4,-9 0-10,4 0-5,-5 2-4,0 0-17,-2 1-36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7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4 188,'-12'-4'23,"12"4"-2,0 0-17,0 0-2,5 9-1,-5-9-2,10 14-5,-10-14-14,7 10-2,-7-10-10,0 0-34,5-7-26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0.38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19 117 144,'-3'8'33,"3"-8"-11,0 0-11,13-4-4,-6-5 0,4 2-3,2-4 0,2 0-2,-2-3 0,1-2 0,1 3-1,-7-2 0,1 5-1,-4 1 1,-5 9 0,6-6 0,-6 6-1,-6 8 0,2 6 0,0 3 0,-3 0 0,2 6 0,3-1 0,0 0-1,2 0 1,0 1 0,0-3 0,-4-3 0,3 0 0,-4-4-1,1-3 1,-6 1 0,-1-5 0,2-3 0,-4-1 0,-1-1 0,3-1 0,-1 0 0,5 0 0,-1-1 0,8 1-1,-6-2 1,6 2 0,0 0 0,3-5 1,7 4-1,-4-1 0,5 1 0,3 1 0,-1 0 0,-3 1 1,3 4-2,1-2 0,-3-3-3,8 8-9,-8-7-7,3 0-5,-1-2-12,0-2-37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0.58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 0 187,'-1'11'22,"-5"-2"-2,5 4-17,-1-2 0,2 0-1,0 0-1,0-1-1,2 2-2,-2-12-2,2 12-12,-2-12-4,0 0-7,0-9-19,0-6-34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0.98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4 175,'0'0'25,"10"-4"-3,0 4-8,-10 0-10,14 2-2,-8-1 1,4 5-2,-10-6 0,13 16 0,-11-5-1,-2 1 0,0 1 1,0 1-2,-2 3 1,-7 2 0,5-2 0,-6-5 0,6 2 1,-6-3-1,5 0 0,3-1 0,2-10 0,-6 10 0,6-10 0,0 11 0,0-11 0,10 7 0,1-2-1,-2-4 0,5 5-2,-1-6-7,11 0-9,-10 0-4,6 0-9,-2-7-30,5-2-33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1.95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128 409 55,'0'0'55,"0"0"-24,0-10-10,0 10-5,3-13-5,-3 13-2,3-11-2,-3 11-2,1-14 0,1 5-1,-4-1 0,-1 3-1,-1-2-1,-4 2 0,1 1 0,-6 4 0,0 2-1,0 6 0,-1 7-1,1 2 1,0 6-1,3 0 0,-1 4 0,7-3 0,-2-2 0,6-1-1,0-6 1,7-2 0,-2-5 0,6-5 1,3-1-1,-1-4 0,3-8 1,-2-1-1,1-6 1,2-4-1,2-4 0,-4-9 0,5-2 1,-4-5-1,-2-3 0,-5-2 1,1 3-1,-5 2 0,1 5 0,-3 9 1,-3 5 0,-2 8-1,2 16 0,-11 0 1,7 11 0,-6 10-1,6 8 1,-5 7-1,3 8 0,4 6 0,-4 1 1,3 0-1,2-2 0,-2 0 0,3-6 0,-2-6 0,-2-7-1,3-9 1,1-5-1,-2-5-2,2-3-1,0-8-6,0 0-7,0 0-6,7 0-9,-7 0-28,6-5-28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2.72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45 148 96,'0'0'48,"0"0"-18,0 0-17,-2-8-4,2 8-1,0 0-2,0 0 0,0 0-2,0 0 1,0 0-2,0 0 0,0 0-1,0 0 0,0 0-1,0 0 1,0 0-1,0 0 0,0 0 0,0 0-1,4-5 1,-4 5 0,8-12-1,-1 4 1,3 1-1,2-4 1,-5-1-1,4-3 0,1 0 1,-5 1-1,1-1 0,-2 4 0,1 1 0,-6 1 1,-1 9-1,0 0 0,0 0 0,0 5 0,-1 9 0,-8 5 0,5 4 0,-4 4-1,2 4 1,-1-1 0,1 1 0,3-4 0,2-1-1,-5-5 1,5-4 0,-2-3 0,0-5 0,-3 0 0,1-3 0,-7-5 0,4 0 0,-3 1 0,-2-2 0,3 0 0,1 0 0,-1 0-1,10 0 1,0 0 0,0 0 0,0 0 0,5-4 0,5 4 0,1 0 0,3 0 1,0 1-1,2 1 0,-2 0 0,0 1 0,-1 2-1,-6-5-1,5 4-3,-12-4-7,14-1-7,-14 1-6,13-11-11,-12 6-33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3.12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0 162,'0'0'28,"2"6"-7,-2-6-8,0 0-8,4 11-1,0-2-1,1-2-1,-4 6-1,0-3 0,1 6 0,-2-2-1,0 0-1,-3 0-1,-4-6-3,7 2-10,0-10-6,-7 4-5,7-9-16,0-5-37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3.57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33 180,'1'-10'23,"-1"10"-2,9-15-14,-1 14-2,-8 1-2,16-6 0,-6 5-1,-2 1-1,2 0 1,3 3-1,-6 4-1,0 1 1,-1 0 0,-5 4-1,-1 1 0,0 2 0,-4 0 0,-6 0 0,3 2 0,-6 0 0,2-4 0,-2 3 0,5-5 0,-4 3 0,4-4-1,2-1 1,3-1 0,2 0 0,1 2 0,0-10-1,6 11 1,4-6 0,-3-2 0,4 4 1,3-5-1,0 1 0,2 2 0,-3-3-1,2 2-1,-3-4-5,5 5-8,-6-5-7,-5-2-5,-6 2-17,13-16-42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7.7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91 16 50,'0'-9'48,"0"9"-9,0 0-18,0 0-6,-4-7-5,4 7-3,0 0 0,0 0-2,0 0-1,0 6 0,0-6-1,-4 17 0,-1-8 0,2 9 1,-2 0-1,-1 5-1,0 3-1,-1 4 1,3 3 0,-3 5-2,1 1 1,-1 1-1,0 1 0,1-1 0,4-6 0,-4-3 1,4-3-1,2-6 0,0-3 0,0-4 0,2-6 0,6-3 1,4-2-1,2-4 0,3-3 0,3-5 0,1-2-1,0-2 0,1 3-1,-4-7-4,2 7-10,-7-4-7,-5 2-7,-5 0-27,-3 2-28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17.99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 19 167,'-7'1'25,"7"-1"-4,0 0-16,0-8 0,15 5-1,0-2-2,11 3 1,-2 2-2,4-1 0,4 1-1,-4 0 0,0 1-4,-5-1-6,-2 3-10,-5 1-4,-3-4-15,-5 0-38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3.84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 71 72,'0'0'46,"0"-8"-16,0-1-12,0 9-6,4-12-3,-4 12-2,8-18-2,-8 18-1,8-14 0,1 10-1,-9 4 0,12-6-1,-3 6-1,2 2 1,-4 6-1,3 4 0,-3 1 1,-1 1-1,-4 4 0,-2 0 0,0 0-1,-6-1 1,-3 2-1,-1-2 1,-2-1-1,-1 0 0,1-5 0,1 2 0,1-4 0,3 0 0,1-2 0,6-7 1,-5 6-1,5-6 1,0 0 0,12 2-1,-4-2 1,4 0 0,0-2 0,2 0-1,3 0 1,-1 0-2,-1 0 1,-1 1-2,2 1 0,-6 0-3,7 3-7,-7-3-8,-2 1-8,-8-1-20,13 3-33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3.3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258-1 144,'0'0'31,"-8"-1"-9,8 1-17,0 0 0,0 0-2,-10 0 0,10 0-1,-6 5 0,1 1-1,-3 4 0,-2 2 0,-2 3 2,-1 5-2,-5 2 1,-1 4-1,1 0 0,-3 4 0,-1-3-1,2-1 0,7 0 1,-6-5-1,9-5 0,-2-4 0,7-1-1,5-11-1,-8 11 0,8-11-7,0 0-12,0 0-5,-1-3-20,1 3-37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8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2 145,'0'0'33,"0"0"-11,-11-1-14,11 1-3,1 4-1,-1-4-2,12 13 1,-6-4-1,3-4 0,3 3 0,-4 0-1,5-2 1,1 2-1,1 0 0,-3-2 0,3 0 0,-3-1 0,-5 0-1,2 1 1,-5 1-1,-2 1 1,-2 2-1,-2-1 1,-5 5-1,-4 1 1,-5 1-1,0 1 1,-5 2-1,0-3 1,2 1-1,-5 0 1,7-4-1,0-2 0,3-3 0,3-1-1,2-6 0,9-1-2,0 0 0,10-3-7,3-6-9,5 2-6,2-6-14,4 7-34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4.06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30 1 140,'0'0'34,"4"7"-11,-1 1-15,-3-8-2,0 13-1,-3-3-2,-1 2 0,1 2-1,-3 0-1,1-1-1,-1 0 0,0-1-1,1-5-4,5 2-8,0-9-9,0 0-7,7-10-28,1-2-26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5.73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145 391 114,'2'-4'43,"-2"4"-16,4-11-17,-4 2-2,0 9-1,0-17-3,0 8 0,-1-4-1,-4 6 0,-3 0-1,1 1 0,-3 4-1,-3 3 1,-1 9-1,-3 5 0,0 5 0,0 7-1,2 6 1,3-2-1,3 3 1,3-4-1,6-6 0,3-6 0,7-8 0,6-6 0,4-4 0,1-12 0,6-7 1,1-3-1,1-8 0,-2-1 1,-3-5-1,0-8 1,-4-1-1,-3-1 0,-6-2 0,-4-1 0,-7 3 0,0 2 0,-8 9-1,-1 9 1,-5 7 0,0 8 0,1 11 0,-1 6-1,1 8 2,5 9-1,3 3 1,4 5-1,1 3 1,0 6-1,4-1 1,1 1-1,-1 3 1,0-2-1,-1-3 0,1 1 1,-4-8-1,3-4 0,-3-5 0,0-3-1,0-5 1,-3-5-2,3-1 0,0-8-3,0 9-8,0-9-8,0 0-6,0 0-16,3-9-37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6.2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35 170,'0'0'26,"6"-15"-6,1 10-14,-7 5-2,14-11-1,-10 8 0,5 3-1,-1 3-1,2 6 0,-1-1 0,-4 6 0,0-2-1,-4 6 0,-1 0 0,-3-2 0,-4 1 1,-4-2-1,-2-2 0,0 1 0,0-6 0,3 0 0,2-1 0,8-7 0,-10 7 0,10-7 0,0 0 0,9 7 0,-4-6 0,5 1 0,3-1 0,-2 3 0,5-2 0,-3 0-2,2 2-2,-5-4-9,6 0-7,-3-2-5,1-1-18,0-4-34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6.46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59 0 188,'0'0'23,"-7"18"-6,1-6-13,0 2-1,1 2-1,-1 1-1,-3-1-1,4 0 0,-1-2-1,0-3-2,3 3-3,3-14-10,0 0-6,0 0-7,3-9-26,3-3-31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8.7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52 14 88,'-3'-8'50,"3"8"-18,0 0-19,0 0-4,-6-6-2,6 6-2,0 0-2,0 0 0,0 0 0,0 0 0,0 0-1,0 0 0,0 0 0,0 0-1,-5 4 1,5-4-2,-3 16 1,1-6 0,1 5 0,-1 5 0,-2-1 0,0 7-1,1 4 2,0 4-2,-1 1 1,0 2-1,1 1 1,1-2 0,1 0-1,0-5 0,1-4 0,0-4 0,0-3 1,4-5-1,0-3 1,3-5-2,3 0 2,-1-2-1,3-5 0,1 0 1,0 0-2,-2-4 1,1-1-2,-4-4-1,5 8-5,-10-8-9,0 1-6,-2-1-10,-1 1-28,0-5-26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29.00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 42 170,'-9'-2'25,"9"2"-5,0 0-15,0-7 0,9 4-2,3-3-1,5 4 0,2-1 0,4 1-2,-4 0 0,6 2 0,-7 0-4,-4-2-7,2 2-8,-3-2-5,-2-1-15,-5-5-38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31.7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57 69,'-4'-8'57,"4"8"-23,1-6-21,2-2-4,9 5-1,-8-4-2,7 3-2,2-5 0,1 5-1,-5-1 0,6 3 0,-2 1-1,3 1 0,-5 2-1,2 4 1,-3 3 1,-4 1-2,-4 5 0,0 0 0,-2 2 0,-6 2 0,-4-3 0,2 0-1,-5 2 0,0-6 0,0 1 0,3-4 0,3 1 0,7-10 0,-7 9 1,7-9-1,0 7 0,0-7 1,12 9 0,-3-6-1,4-1 1,-3 2 0,3-2-1,3-2 0,-2 1 0,0-1 0,-1-1-2,-3-2-2,4 3-2,-14 0-11,7-8-6,-7 8-10,0 0-31,7-9-21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32.00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2-2 149,'8'0'31,"-8"0"-9,0 0-14,12 8-2,-12-8-2,3 13-1,-3-6-1,0 3 0,0-1-1,-1 1 0,-5 2-1,2-2-1,0 3 0,-2-6-2,4 6-6,2-13-10,-2 7-7,2-7-15,0-5-33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33.5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135 428 57,'0'0'45,"0"0"-12,1-10-11,-1 10-6,0-11-5,0 11-2,-1-12-2,1 12-1,-8-13-1,8 13-1,-11-7-1,11 7 1,-17 0-2,10 1-1,-7 7 1,0 6-1,1 0 1,-1 5-2,2 5 2,1 1-2,4-1 1,4-1-1,-1 1 0,4-5 0,5-3 0,2-8 1,5-4-1,2-4 0,0-7 0,2-2 1,1-8-1,0-6 0,3-2 1,0-3-1,2-9 1,-3 1-1,-1-6 0,4-4 0,-5-2 0,-5-1 0,-4 2 0,0-2 0,-5 7 0,-3 8 0,0 6 0,-3 8 1,-5 8-1,0 12 0,-1 8 1,-1 9-1,2 7 1,0 9 0,4 2-1,-1 9 1,0 1-1,2 0 1,1 0-1,1-4 1,0-1-1,-1-1 0,-2-7 0,3-6 0,-1-5 0,1-5-1,1-7 0,0-2 0,0-7-3,0 0-4,0 0-8,4-3-6,-4 3-7,0-6-23,0 6-35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34.2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 44 119,'-2'-7'43,"2"7"-17,2-9-11,-1-1-6,11 8-3,-5-6-1,5 4-2,1 0 0,0 4-1,0 0 0,-5 0-1,2 8 0,-4 0-1,0 2 1,-6 5 0,0-1-1,-9 1 0,-1 4 0,-1-2 0,-3-1 0,-1 0 0,1-2 0,3-4 0,5 1 0,-1 0 0,7-5 0,0-6 0,3 12 1,4-7-1,3-4 0,0 4 1,1-2-1,2-2 0,0 1-1,-2-2 0,2 0-2,-5-3-4,7 3-9,-4-4-7,-4 0-7,2 1-30,-2-4-28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39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182-1 160,'-3'7'28,"3"-7"-5,-14 10-16,10 3-1,-3-7-2,-2 8-1,-5-3 0,1 2-2,-1-1 1,-2 2-1,1-3 0,-2 0-1,-2 0 0,2-2 0,9-4-2,-5-3-5,13-2-11,0 0-6,0 0-7,0-6-36,6-8-23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34.5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 0 175,'3'10'24,"-3"-10"-4,2 8-14,-2-2-2,0-6-1,0 18 0,-2-10-2,-1 4 0,-4-1 0,1 3-1,-1-3-1,0-1-2,6 3-8,1-13-10,0 0-3,0 0-16,0-6-33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5.7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35 27 23,'0'0'34,"2"-10"-6,-2 10-3,0 0-6,0 0-6,0 0 0,5-8-4,-5 8 0,0 0-2,0 0-1,2-10 1,-2 10-2,0 0 0,0 0-1,0 0-1,0 0 0,-3 7-1,3 0 0,-4 1 0,2 2 1,2-2-2,0 4 0,-1-1 1,1 4-1,-2 0 0,2 2 0,-3 6 0,2-1-1,0 2 2,-2 3-2,-2 3 1,4 2-1,-3 0 0,1 2 1,-1 1-1,2-2 0,-1 0 0,1-5 0,2-1 1,0-7-1,0-5 0,0-3 0,5-5 0,1-3 0,2-4 0,5 0 0,-3-1 1,4-3-1,1-1 0,0 1 0,-1-4 0,1 2-1,-1 1 0,-6-3-3,7 2 0,-10-4-9,2 4-8,-5-3-7,-2 3-22,0 6-34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5.99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47 142,'-9'-4'35,"9"4"-12,-7-7-14,7 7-3,14-12-2,2 8 1,4-1-3,4 2 0,3 0 0,1-2-2,-2 3 1,-2 2-1,0-2-1,-8 0-2,4 4-5,-9-2-9,2 0-7,-5 0-14,-1 0-33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6.83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 51 69,'0'0'60,"0"0"-28,-3-11-15,3 11-5,0-13-4,0 13-2,7-10-2,-7 10-1,13-14 0,-7 11-1,-6 3 0,11 0-1,-4 0 0,2 5-1,-1 2 2,2 5-1,0-3-1,-3 5 1,-1-3 0,0 2-1,-5-1 1,1 0-1,-2-3 1,-6 1 0,3-1-1,3-9 0,-10 12 0,10-12 1,-10 7-1,10-7 0,0 0 0,-7 7 0,7-7 0,0 0 0,6 10 0,2-5 1,1 1-1,4 2 0,2 1 1,1-1 0,4-1-1,-6 4 1,2-4 0,-4-1-1,-3 2 1,-9-8 0,6 8 0,-6-8-1,-13 8 1,-1-4-1,-3-1 0,-2-2 1,-4 1-1,5-2-1,-2 0 1,0 0-1,9 0-2,-2-2-1,13 2-7,-9-1-8,9 1-6,0 0-16,5-3-36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7.1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1-1 135,'0'0'37,"9"-1"-13,-9 1-16,6 5-2,-1 1 0,-5 4-3,5 0 1,-5 1-3,0-1 0,0 3 0,0-3 0,-5-1-1,4 0-2,-1-3-3,2-6-6,0 0-10,0 0-8,-7-6-26,7-4-29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7.68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3 143 150,'0'0'31,"8"-14"-8,-5 2-16,7 3-2,-4-9-1,5 5-1,-2-2-1,2-1 0,-5 1-1,1 3 0,-3 3 0,-4 9-1,6-10 1,-6 10 0,-2 8-1,0 3 1,0 5-1,1 0 0,-3 5 1,4 1-1,0 2 0,1-3 0,3-3 1,0 1-1,2-4 0,-2-1 0,1-8 0,-4 3 0,-1-9 1,-1 9-1,1-9 0,-17 1 0,7-1 0,-3 0 0,0 0 0,2 0 0,-2 0 0,4 0 0,9 0-1,-11 0 1,11 0 0,0 0 0,6 6 0,2-5 0,4-1 0,5 1 0,1-1 0,3 0 0,5 0-3,1-2-7,3-1-10,-6 0-4,0-1-16,-3-5-36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8.5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99 243 114,'0'-6'44,"0"6"-18,0-16-16,0 16-2,-10-10-2,10 10-1,-15-4-1,5 7-2,-2 3 1,1 4-1,-2 7-1,3 3 0,2 2 0,1 2 0,4-2-1,3-4 0,1-2 1,6-3-1,2-8 0,4-3 0,1-3 0,1-7 0,2-5 0,3-6 1,-1-1-1,-2-4 0,0-3 0,-1-5 0,-4 1 0,0-5 0,-7 3 0,2 1 1,-7 0-1,0 5 0,-2 5 0,-4 4 1,2 8-1,4 10 1,-12 1 0,9 11-1,-1 4 1,4 7 0,0 3 0,3 6 0,1-1 0,2 3-1,-2 2 1,1-1 0,-3 0-1,1-3 1,-1-4-1,-2-4 0,0-4-1,0-8 0,0-4-3,0-8-8,0 0-9,7-10-4,-2-5-16,1-3-41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9.3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 44 83,'0'0'57,"0"0"-24,0 0-20,-5-14-2,5 14-3,5-10-3,3 5 0,-2 0-3,5 0 1,0 2 0,-3 1-2,1 2 0,0 2 0,-9-2 0,10 11 0,-10 0-1,0 2 1,-3 0-1,-4-1 0,-3 0 1,2 1-1,0-2 0,0-3 0,2 0 0,6-8 0,0 11 0,0-11 0,4 9 0,6-7 0,-2 4 1,0-2 0,2-2 0,-3 3-1,-7-5 1,11 11 0,-11-11 0,2 13 0,-2-6 0,-6 1 0,-1-3-1,-3 2 1,2-3-1,-2 2 0,-2-2-1,2-2-1,2 2-1,-2-4-4,10 0-9,0 0-7,0 0-8,0 0-30,4-6-27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49.60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36 0 169,'0'0'26,"5"9"-5,-5-9-15,-2 15-2,-4-6-1,2 3-1,0-2-1,-3 2-1,0-3 0,0-3-3,5 3-4,-3-7-12,5-2-5,0 0-11,2-9-35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50.1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13 134 169,'4'-6'27,"-4"6"-6,6-13-16,1 1-1,-1 2-1,3-5 0,1 0-1,-1 1-1,1-1 0,-3 0 0,2 4-1,-4 3 1,-5 8-1,0 0 1,0 0-1,0 5 0,-3 9 0,-1 5 0,-2 3 0,2 2 0,1 2 0,3 1 0,0-1 0,0-5 0,3 0 0,0-3 0,1-1 0,-1-5 0,-3-3 0,0-2 0,0-7 0,-10 8 0,0-7 0,2-1 0,-5-1 0,2-2 0,2 1 0,-1-2 0,2 3 0,8 1 0,-8-2 0,8 2 0,0 0 0,6 0 0,3 0-1,2 0 1,0 0 1,8-1-1,-2 0 0,3 0-1,0 1 1,0 0-2,-5 0-2,5 2-11,-7 0-7,-3-1-6,-10-1-27,10-1-37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8:41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212 128 69,'0'0'49,"0"0"-19,0 0-12,0 0-6,-1 5-4,1-5-2,0 0-2,-6 3-1,6-3-1,0 0 0,0 0 0,0 0 0,0 0 0,0 0 0,3 0-1,-3 0 1,11-1 0,-11 1 0,12-12-1,-5 5 2,0-1-2,-3-2 0,-1 1 1,0 0-1,-2 2 0,-1-2-1,-2-1 1,-1 2 0,-6-1-1,4 0 1,-8 0 0,1 1 0,2 2-1,-1 2 0,-2 4 1,-1 1 0,0 5-1,-2 4 1,2 6 0,-2 4 0,2 5-1,-1-1 1,0 4-1,1 3 1,1 4-1,3 1 0,3 0 0,-3 0 0,8 0 0,0-3 1,2-2-2,2-5 1,2-3 0,7-3 1,1-3-1,3-8 0,1 2 0,-1-5-1,4-5 1,4 0 0,-3-1 0,5-4 0,-5-6-1,6 4-2,-8-8-7,9 5-10,-4-4-5,-5-3-15,-2-2-41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1:53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0,0 0,0 0,0 0,0 0,0 0,0 0,0 0,0 0,0 0,0 0,0 0,0 0,0 0,16 77,-16-77,0 8,0-8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57.6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72 5 96,'0'0'41,"-5"-5"-17,5 5-10,0 0-5,0 0-1,-7 0-3,5 5 0,2-5-1,-7 16-2,3-6 1,2 5 0,0-1-1,-1 7 0,0 1-1,2 1 2,-2 5-3,1-3 1,2 4 0,-3 1-1,-1-2 1,1 0 0,-1-1-1,-2-1 0,4-2 1,-3-1-1,4-5 1,-1 0-1,2-5 0,0-1 0,2-4 0,-2-8 0,13 10 0,-6-10 0,1 0 0,4 0 1,-4-4-2,2 1 1,-1-2-1,1 0 0,0 0-1,-5-3-2,4 6-3,-4-7-9,5 5-9,-4-7-15,0 1-32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1:57.96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29 14 128,'-13'0'39,"4"0"-15,2 0-18,7 0-1,0 0-1,4 3 0,5-3-1,7 0-1,-1 0 0,8 0-1,4-1 1,1 0 0,1-1-2,-2-2 0,-2 2 0,-2-1-3,-2 3-5,-6 0-11,-1-1-7,-6-2-21,-8 3-34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06.36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27 58 85,'0'0'38,"0"0"-13,0 0-10,0 0-4,0 0-3,0-9-2,0 9-1,3-9-1,-3 9 0,6-12 0,-6 12-2,8-10 1,-8 10-2,10-9 1,-10 9-1,9-7 0,-2 7 0,-7 0 0,13 0-1,-13 0 1,8 11 0,-7 0 0,1-2-1,-2 4 2,-2 1-1,0 1-1,-4 2 0,-1-3 1,0 1-1,0 0 0,0-2 0,-2 1 0,2-3 0,-3 4 0,1-5 1,4 6-2,-2-7 1,1 3 1,3-3-1,3-2 0,0 2 0,0-9 1,11 4 0,-2-4-1,4-1 1,2-1-1,1-2 1,3 1-1,-4-2 0,1 3 0,-3-2-2,2 4-6,-6-2-9,2-1-7,2-3-12,-2-3-32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07.35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36 96,'0'0'50,"6"-13"-21,-6 13-18,14-7-2,-6 1-3,5 2-1,-4 0-2,5 3 0,-3 0 0,1 1-1,-4 1-1,1 4 1,-9-5 0,10 14 0,-10-7-1,1 5 0,-1-6 0,0 6-1,0-3 1,-1 1 0,-5 4-1,2-5 0,-1 4 1,-3-2-1,2 2 0,-1-3 0,0 2 0,0-5 0,0 0 0,3 3 0,-2-4 0,6-6 0,-6 9 0,6-9 0,0 10 0,0-10 0,0 0 0,3 6 1,-3-6-1,13 2 0,-3-2 0,1 0 1,2-2-1,1-1 0,0 1 0,1-1-2,2 3-2,-5-2-11,3 1-6,-1-2-7,1-2-28,0-1-30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08.3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5 174 98,'-4'7'50,"4"-7"-20,0 0-16,0 0-6,3-10-1,2 4-3,2-3-1,5-1-1,-4-3 0,4-1 0,1 1 0,-1-3-1,-3 3 0,2-3 0,-2 2 0,-4 1 0,-2-1 0,3 4-1,-5 0 2,-1 10-2,0 0 1,0 0 0,-8 5-1,4 7 1,2 5-1,1 0 0,-4 0-1,5 4 2,0 3-2,0-3 1,0 0 0,0-2 0,0 0 0,0-4-1,-1 1 1,0-5 0,-1-3 0,1 0 0,1-8 0,-3 6 1,3-6-1,0 0 0,0 0 0,0 0-1,0 0-1,0 0-2,0 0-11,0 0-7,6-6-8,1-2-26,1-5-28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09.2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8 141 102,'-8'5'48,"8"-5"-19,0 0-18,0 0-2,0-3-3,2-4-3,-2 7 0,10-16-1,0 9 0,-5-7-1,5 5 0,-3-5 0,3 3 0,0-3 2,-4 2-2,3-2 0,-5 4 1,0-1-1,0 6 0,-4 5 0,0 0 0,0 0 1,0 0-2,3 11 1,-3 2-1,0 3 1,0-3-1,-3 5 0,1-1 0,2-2 0,0 2 1,0-3-1,0 0 0,-2-1 0,1-1-1,-1 3 1,1-5 0,-1 4 0,0-6 0,-6 3-1,6-4 0,0 0-2,2-7-4,0 0-12,0 0-5,0 0-13,7-4-33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11.64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46-1 53,'0'0'63,"0"0"-35,0 0-9,0 0-5,0 0-5,0 0-2,0 0-1,0 0-2,0 0 0,-3 6-1,1 2-1,-5 1-1,1 3 1,2 0-1,-3 1-1,1 0 1,1-2-1,0 0 1,3-4-1,2-7 1,0 12-1,0-12 1,7 7-1,-7-7 2,13 5-2,-5-2 1,5 0-1,-5 2 0,5-4 1,-3-1-1,1 1 0,-1 1-1,-1-2 0,2-2-2,-2-6 0,-1 3 0,1-2-2,1-2 2,-3-3-1,0 4 0,-3-2 3,1 1 0,-4 1 2,-1 0 0,0 8 3,-7-5-1,7 5 1,-10 0 0,10 0 0,-11 8-2,8 4 2,-3-5-2,5 3 0,-4 3-1,5 2 0,0-2-1,-1 2 1,-1 0-2,0 0 0,2 4-2,-2-9-7,2 2-9,2-3-7,-2-9-19,5 8-34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11.87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26-1 152,'0'0'32,"0"0"-10,0 3-15,0 9-2,-2 0-1,-1 8-2,-1-3-1,1 3 0,0 0-1,-1-1-2,3 2-4,-5-11-10,6-1-7,0-9-14,0 0-31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17.8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 39 55,'0'0'47,"0"0"-14,0 0-12,0 0-7,0 0-4,0 0-3,0-8-2,0 8-1,4-10-1,-4 10 0,8-7-1,-8 7 0,9-6-1,-9 6 1,8-5-1,0 5 1,-8 0-1,11 0 1,-3-1-1,-8 1 1,12 5-1,-9 2 0,-2 1 1,-1 4-1,0-3 0,-4 6 0,1-2-1,-6 1 0,1 2 1,-2-2-1,3 2 0,-2 2 0,-1-4 0,0 2 1,3-2-1,0-2 0,0 0 0,6-4 0,1-8 0,-2 10 1,2-10-1,7 6 1,2-6 0,-1 0 0,7-1 0,-1 1 0,0 0-1,2-2 0,-1 1 0,0-3-3,0 5-4,-2 0-13,-2 2-5,-1-3-13,0-4-37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9:59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548 7 10,'4'-5'13,"-4"5"-3,0 0 0,0 0 0,0 0-1,10-3 3,-10 3 2,0 0 0,0 0 3,6 0-2,-6 0 0,0 0-4,7 3-1,-7-3-2,0 0 0,7 0-2,-7 0 0,10 0-1,-10 0-1,9 5 0,-9-5-1,10 6 0,-10-6-1,9 3 1,-9-3-1,0 0 0,0 0 0,0 0-1,0 0 1,-7 3 0,3-3-1,-10 1 0,1 3 0,-3-4 0,-8 3 0,2-2 0,-8 2 0,-9 0 0,-2 1 0,-1-1 0,-2-1 0,-2 3-1,4-2 1,-1 0 0,6 2 0,4-4-1,8 1 0,1 2 0,7-1 0,4 0 0,7 0 0,6-3 0,0 0 0,0 9 0,7-3 0,5 2 0,5 0 0,5-1 1,1 3-1,5 3 0,2-4 0,6 7 0,-5-1 0,-1-1 0,-2-1 0,-6 1 0,0 2 0,-9-3 0,-7 3 0,-6-3 0,-3-1 0,-11 2 0,-2-1 0,-9 2 0,-1-1 0,-1 2 0,-4 0 0,4-2 0,-2-1-1,4 2 2,-2 2-1,1 2 0,8-7 0,-2 4-1,4 0 2,5-7-2,0 8 2,2-8 0,9-9-2,-4 12 2,4-1-1,10-4 0,-2-2 0,5-2 0,7-3 0,1 3 1,6 0-1,3 1 0,1-3 0,5-1 0,-1 0 0,6 0 0,-6-1-1,4 1 1,-5-1 0,3 0 0,-4-1 1,-5 2-1,-1 0 0,-5 0 0,0 0 0,-6 0 0,-2 0 0,-7 0 0,2 0-1,-9 0-1,7 0 1,-7 0-4,0 0-8,4 8-8,-4-8-6,-4-6-13,1-1-45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18.87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117 353 43,'0'0'67,"4"-10"-22,-4 10-27,1-12-6,-1 12-3,0-12-2,0 12-2,-8-11-1,8 11-1,-16-6 0,9 6-2,-6 2 0,2 7 0,-3 1 0,4 6 1,-3 2-2,3 1 1,1 2 0,4 0-1,0-3 1,5-3-1,5-5 0,3-5 1,2-5-1,6 0 1,2-7-2,2-7 2,3-1-1,0-5 0,2-2 0,-3-4 0,2-3-1,-4-5 1,-1-2 0,-2-4 0,-5 0 0,-4-1 0,-1 2 1,-4 2-1,-3 9 0,0 4 0,-3 11 1,3 13-1,-9-2 1,1 12-1,0 13 0,2 2 1,-1 9-1,1 4 2,1 3-2,0 0 0,1 1 0,3 0 1,-3-5 0,-1-2 0,2-3-1,-5-1 1,4-9-1,-1-2 1,0-5-1,0-5 0,5 0-2,0-10-1,9 0-10,-3-9-8,6-3-6,0-6-21,2 0-42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19.62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43 19 90,'1'-7'56,"-1"7"-24,6-10-18,-6 10-7,0 0 0,8-1-3,-8 1-1,0 5-1,0 2 0,-5 1 0,-1 4-1,-2 0 1,0 1-1,-3 0-1,4-1 1,-2-2-1,5-2 0,4-8 1,0 10-1,0-10 0,7 2 1,3-2 0,-1 0-1,4 0 1,-1 0 0,2 0 0,-1-2-1,-1 2 1,-1-1 0,-2 0-1,0 0 0,-9 1-2,12-4-1,-12 4-1,14-8-6,-10 1-9,3 0-8,0-4-21,1 1-31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19.82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55 0 65,'0'0'69,"-10"0"-30,4 5-14,-4 0-14,3 6-4,0-4-1,6 8-2,-6 1-2,4-3 0,0 3-1,3-3 0,0 2-1,0 0-2,0-1-2,0-6-11,0-2-6,0-6-10,3 9-26,-3-9-30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0.0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66 0 179,'0'0'24,"-9"8"-3,6-2-18,-2 2 0,2 5-1,-3-1-1,-2 5 0,2 1-1,-4 1 0,4 1-2,-4-7-3,10 3-9,0-16-7,0 0-9,10 0-22,2-7-38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0.43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19 150,'7'-7'33,"0"1"-10,4 6-17,-1-6 0,1 6-1,-2 0-2,2 6-1,2-1 0,-6 3 0,2 4-1,-6-3 1,-2 4-1,-1-1-1,-3 3 1,-3-3-1,-2 2 1,-3-2-1,-1 1 0,4-1 0,-2 0 0,5-1 0,-2-2 0,5-4 0,2-5 0,2 9 0,8-7 0,2-2 1,2 0-1,0-2 0,3-1-1,0-3-1,4 6-8,-3-3-9,-7-1-6,-1-3-13,0-1-39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1.6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51 34 81,'2'-12'56,"-2"3"-31,0 9-9,3-13-5,-3 13-2,0 0-3,0 0-1,0 6-1,2 5 0,-2 0-2,0 6 2,-2 1-3,-1 6 1,1 3-1,0 3 0,-1 4 0,-1 2-1,-2 4 0,2-5 1,-1 1-1,-4-6 0,5-5 1,1-1 0,-2-6-1,2-5 1,1-2-1,2-6 1,0-5-1,0 0 0,7 5 0,-7-5 0,12-3-2,-4-3 0,6-2-1,-3-1-2,8 3-11,-4-5-8,-1 2-10,-2-3-33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1.9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32 156,'-10'-4'30,"10"4"-8,-7-9-17,7 9 0,7-5-1,8 2-1,7 0-1,-2 1 0,7 1-2,1-1 1,2 2-3,-3-3-2,4 3-14,-11 0-6,1 0-12,-8 0-34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3.4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53 25 67,'5'-12'65,"-5"12"-28,9-7-22,-9 0-4,0 7-3,0 0-3,0 0-1,0 0-1,0 10 0,0 0-2,-6 2 2,-1 1-2,-1 0 0,0 3 0,-1-1 0,1-4-1,-3 0 0,4-3 1,4-2-1,3-6 0,0 10 0,0-10 0,9 3 1,-4-3-1,7 1 1,0-1-1,3 1 1,-1-1-1,0 0 1,0 0-1,-4 1 1,3-1-1,-3 0-1,0 0 0,-10 0-1,14 0 0,-14 0-4,9-6 0,-8-3-3,8 4-2,-8-3-2,-1 8 1,6-16 3,-1 10 5,-5-2 4,0-1 7,0 9 4,0-9 0,0 9 1,0 0-4,0 0-1,-10 0-1,10 7-1,-4 0-2,3 5-1,-5-3 1,3 7-2,-1-3 1,1 5-2,-3-2 0,2 0-1,3 2-3,-1-10-5,2 4-9,0-12-6,5 9-16,-5-9-31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3.7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46 1 176,'-2'10'24,"-2"-2"-4,1 6-15,-6-5-2,5 7-2,1-3 0,-5 2-2,5 1-2,-4-9-8,4 2-10,3-9-6,0 0-21,0 0-36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4.20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-1 119 172,'0'0'25,"0"0"-4,0-8-16,5 1-1,4-3-2,5-1 0,-1-1-1,3-2 0,-2-2-1,-4 3 1,1 0-1,-2 4 0,-9 9 1,4-7 0,-4 7-1,-3 1 0,-6 7 1,4 5 0,-5-1-1,4 4 1,-5 0-1,8 1 0,-6 0 1,7 2-1,0-5 0,2 1 0,-1-1 0,1-3 0,-2-2 0,1 0 0,1-9 0,-9 10 1,9-10-1,-5 7 0,5-7 0,-10 4 0,10-4 0,0 0-1,-6 2 1,6-2-1,0 0 0,0 0-2,0 0-8,0 0-8,9 0-6,-1-3-14,1-8-40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01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30 13,'0'0'22,"0"0"3,0 0 3,0 0-2,0 0-5,0 0-3,0-6-3,0 6-4,0 0-2,0 0 0,2-9-3,-2 9-1,0 0-1,0 0 0,0 0-1,0 0 1,0-8-2,0 8-1,0 0 1,0 0 0,-3-7 0,3 7-1,0 0 1,0 0-1,-6 9 0,6-9-1,-9 12 2,9-12-2,-4 20 1,3-13 0,-3 11-1,1 3 1,0-6-1,0 2 1,3-6-1,-1 0 0,1-3 1,0 2-2,0-10 2,4 7-1,-4-7 1,13 1-1,-3 2 0,-2 1 0,2-4 1,3 0-1,-3 0 0,-2 0 0,4-2 0,-5-1 1,1-4-1,-3-4-1,-5 11-1,9-10-1,-9 10-6,2-15-11,-2 15-3,-2-13-9,1 2-31,1 11-23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6.38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140 381 100,'0'0'51,"0"-8"-26,0 8-13,-7-10-3,7 10-3,0 0-2,-7-6 0,-1 3-2,8 3 1,-16-2-1,10 2-1,-7 1 2,2 5-2,0-1 0,2 8-1,-4-2 1,3 6 0,-1 2-1,4 0 1,0 0 0,4-1-1,2-3 1,1-5-1,0-10 1,12 7-1,1-7 0,3-7 0,2-5-1,6-3 1,-1-4 0,3-3 0,-1-3-1,4-7 1,-8-4 0,2-4 0,-2-3 1,0-2-1,-6 0 0,-4 2 0,-3 4 0,1 5 1,-8 8-1,-1 9 0,0 5 0,0 12 1,-15 0 0,3 10-1,2 9 1,3 5-1,-5 7 0,3 5 0,0 6 1,-2 2-1,1 1 0,2-2 1,-5 0-1,4-2 1,2-8 0,-4-3 0,7-8 0,-3-2-1,7-5 1,-2-7-1,2-8 0,0 0-2,11 5-3,-6-10-10,8-5-7,-2-3-7,-4 0-22,2-3-42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7.00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1 164,'0'0'27,"-7"-6"-12,7 6-10,-3 4 0,2 5-2,-1 2 0,2-1-2,0 5 1,0-3-1,3 2 1,1-4-1,3 0 0,0-5-1,3-4 2,2-1-2,1-2 0,-3-6 0,2-2 0,0 1 0,-1-4 0,2 1-1,-7-1 1,1 4 0,-3 0 0,-4 9 1,0 0-1,0 0 1,-4 4 1,-5 8-1,-1 6 0,3-2 0,-4 6 0,1 0 0,3-1 0,-3 1-1,5-1-1,-2-6-2,7 4-2,-1-12-10,1 1-7,0-8-7,10 2-23,-2-3-37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7.2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71 0 177,'-6'8'25,"-1"-1"-5,0 5-15,-2-1-2,0 4-1,-1 0-2,1 2 0,2-3-2,0-4-3,7-2-13,0-8-5,0 0-10,0 0-30,13-11-25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27.6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-1 138 171,'0'-10'26,"0"10"-5,1-14-14,6 6-3,-1-2-2,3-2 1,-1 2-2,3-5 0,-1 1-1,-3 3 1,3 2-1,-7 0 1,0 2 0,-3 7-1,2-9 1,-2 9 0,0 0-1,-2 8 1,-2 0-1,2 4 1,-5 2 0,3 4 0,1 3 0,-2 0 0,0 1 0,1-1-1,-2-1 1,3-3-2,-1 0 1,3-6-1,-3 1-2,4-12-3,0 11-9,0-11-8,0 0-5,0-6-21,4-1-46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2:34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41 23,'0'0'34,"0"0"-1,0-10-2,0 10-10,1-10-4,-1 10-6,2-6-2,-2 6-1,0 0-3,3-6 0,-3 6 0,0 0-2,0 0 0,0 0 0,0 0 1,-2 7-2,1 6 0,1 4 1,-2 3-1,2 4-1,-1 3 1,1 3 0,-3-4-1,2-2 0,-1-4 0,0-4-1,0-4 1,2-2-1,0-10 1,0 8-1,0-8 0,0 0 1,2-7-1,2-3 0,0-3 0,0 0 0,3-5 0,1-1-1,3-5 1,-1-1 0,3 3 0,1-3 0,0 3 0,2 1 0,-2 4 0,0 2 0,0 11 0,-1 3 0,-2 3 1,1 9-1,-6 6 1,0 4-1,-3 2 0,-3 1 1,0 0-1,0-3 0,-3-2 0,2-4 0,-5-4 0,5-5 1,1-6-1,0 0 0,0 0 0,0 0 0,11-9 1,-5-7-1,5 1 0,2-6 0,1-4 0,0 0 0,2 1 0,-2 4 0,-4 4 0,0-1 0,0 9 0,-2 2 0,-1 6 0,-2 9 0,2 3 1,-4 4-1,1 4 1,0 1-1,-1 1 0,-2-1 1,-1-3-1,0 0 1,0-3-1,0-2 0,0 0 0,0-6 0,0 3-1,0-10-1,0 11-2,0-11-6,0 0-7,0 0-8,5 0-9,0-2-37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0 165,'0'0'27,"0"0"-6,0 0-15,5 9 0,0 1-1,-5 0-2,0 2-2,0 2 1,1 0 0,-1 0-2,0-5 1,0 2-2,0-11-2,0 10-2,0-10-10,0 0-7,0-12-8,3 2-23,1-7-39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0 166,'0'0'27,"0"0"-6,-4 0-13,4 0-4,0 0-2,-5 10-2,5-10-2,8 13-11,-8-13-8,11 9-6,-4-8-22,4 3-37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7.1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0 169,'0'0'25,"4"9"-4,-4 0-16,2 6 1,-1 0-3,3 6 0,-2 5-1,3 0-1,-2-1 0,-3 2 0,0-3 0,0-4 0,0-3-1,0-3 1,-1-4 0,1-10-1,0 0 0,0 0 0,3-7 0,4-5 0,1-4-1,4-5 1,3 1 0,1-3-1,1 0 1,1 1 0,2 0 1,-4 3-1,0 4 0,-2 5 0,-1 4 0,-6 6 1,1 3-1,-4 7 0,1 6 1,-4 4 0,2 3-1,-3 2 1,0 1 0,0-3 0,1 1-1,-1-5 1,0-4-1,0-2-1,5-2-3,-5-11-8,0 0-8,8 0-6,-5-9-13,-2-3-41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7 106,'0'0'49,"6"-7"-26,-6 7-9,0 0-4,7 4-3,-7-4-1,0 12-3,0-3 1,0 6-1,-1 1-1,-1 3 0,1 2-1,-5 4 1,-1-1-1,6 3-1,-8-3 1,4 1-1,3-3 1,-2 0-1,0-5 0,4-4 1,0-1 0,5-6-1,2-1 0,3-3 1,0-2-1,0 0 0,3-3-1,0-3 0,2 1-2,-2-8-7,1 7-9,-4-8-5,0 4-14,0-5-35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02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 60,'0'0'38,"0"0"-4,-3 10-14,3-10-5,0 0-6,0 0-3,0 8 0,0-8-2,0 0-1,0 0-1,0 0 3,0 0-4,9 0 2,-9 0-2,3-9 2,-3 9-2,0 0 1,0-9 0,0 9-1,0 0 0,0 0 1,0 0-1,-3 7 1,3-7-1,0 0 0,-9 12-1,9-12 0,0 9 1,0-9-3,0 0-4,5 1-14,-5-1-2,11-2-16,-5-15-34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33 173,'-12'1'26,"12"-1"-6,-2-7-14,11 5-3,5-4 0,7 3-1,2-2-1,2 1-1,1 0-1,-2 1-3,6 3-9,-12 0-8,4 2-6,-4 3-22,-4 1-37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1 170,'0'0'26,"0"0"-5,2 10-15,-2-2-2,0 2-1,-5 1 0,2 1-1,1 2-2,-3 0 0,0-2-3,3 2-6,1-8-12,1-6-4,0 0-15,13 0-35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2.5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34 138,'-4'-1'36,"4"1"-13,-13-8-14,13 8-3,0 0-1,0 0-2,2-8 0,-2 8-1,12-7-1,-2 6 1,3-2-1,1 1 1,-1-2 0,4 4-1,-1 0 0,-2 2 0,0 4 0,-3-1-1,1 0 1,-2 0-1,-7 6 1,-2 0-1,-1 2 0,-3 2 0,-5 0 1,1 3-1,-6 1 0,-3 2 0,2-2 0,1-1 1,0-1-1,5-4 0,-1-2-1,4 0 1,0-3 0,5-8 0,3 9 0,-3-9 0,12 3 1,-2-2-1,-1-1 1,4 0-1,-1 0 1,-1 0-1,2 0-1,0-2 0,-3 2-1,-3-4-2,4 4-7,-11 0-8,4-6-6,-4 6-13,0 0-35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2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28 172,'0'0'25,"0"0"-5,0-9-13,13 9-3,0-3 0,4 1-2,-2 1-1,5-3-2,3 4-8,-6 0-10,2 0-5,-1-3-12,0-3-36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4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17 123,'-7'-1'40,"7"1"-19,0 0-8,0 0-3,-3-6-2,3 6-3,0 0 0,0 0-2,0 0 1,0 0-2,0 0-1,0 0 1,10-8-1,-4 8 0,5 0-1,3 0 1,0 1-1,5 0 1,-2 4-1,4-3 0,-4 0 1,-1 1-1,-1-1 0,-2 3 0,-1-2 1,-7 3-1,-5-6 0,12 7 0,-12-7 1,4 9-1,-4 0 0,0 0 0,-3 6 0,-1 0 0,-6 4 0,-1 4 0,-4 3 1,-2 2-1,-1 2 0,-6-2 0,2-1 1,-3-1-1,1 0 0,4-5 1,3-2-1,3-6 1,2 0-1,9-5 0,3-8 1,2 8-1,9-6 0,3-2 1,3 0-1,0-2 0,8-1 0,-6 1 0,6 0 0,-7 1 0,2-2 0,0 3 0,-5-1 0,0-1 0,-8 2 0,3-2-1,-5 1-1,-5 1-1,9 0-4,-9-7-8,0 7-7,-7-8-5,7 8-18,-13-13-43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4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17 178,'0'0'24,"3"-6"-4,8 4-14,3-2-1,5 4-2,3-4-1,0 4 0,2 0-1,-4 0-1,4 2 0,-9-1-4,7 6-9,-4-7-8,-2 0-5,-2 0-17,2-10-41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56 50,'7'-7'64,"-7"7"-22,6-10-24,-1 7-6,0-5-2,3 4-4,-6-4-1,5 5 0,-7 3-1,4-9-1,-4 9 2,0 0-3,-4-4 0,-3 4 0,-5 0 0,-1 2-1,-1 4-1,-6 3 1,3 2 0,0 0-1,-1 3 1,5 2-1,6-1 0,3-2 0,4 3 0,3-3 0,8 3 0,3-3 0,5 3 0,-1 0 0,0-3 0,4 2 0,-7-3 0,0 2 0,-5-5 1,-3 3-1,-5-5 1,-2 0-1,0-7 0,-9 11 1,-1-9-1,0-1 0,1 1 0,-2-2-1,1 0-2,1-4-5,9 4-9,-10-3-7,10 3-11,0-7-33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30 170,'0'0'28,"7"8"-7,-7-8-14,0 0-2,0 0-1,-3 8-3,3-8-2,0 0-4,0 0-11,6-10-6,2 1-8,-1-4-28,5-1-33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0 180,'0'0'24,"0"0"-3,0 0-17,3 9 0,0 5-2,-3 4 0,4 8 0,-3 2-1,-1 8 0,0 1 0,-1 3 0,-5-1-1,2 2 1,-3-3-1,3-4 0,-1-4 0,3-5 0,-1-5-1,3-4 1,4-5 0,2-3 0,1-4-1,1-2 1,5-2-1,-3-3 0,3-1-1,-2-7-4,9 4-10,-10-6-6,1 0-8,-2-1-24,-2 0-38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6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34 188,'-3'-7'23,"3"7"-7,0 0-12,14-10-1,-3 6-1,5 0-1,1 0-1,3 1-1,4 3-2,-7-2-3,7 3-10,-5 0-7,-1 3-9,-1 1-32,0 0-28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04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3-1 50,'0'0'54,"0"0"-20,0 0-13,0 0-7,0 0-3,0 0-3,0 0-1,0 0-2,-4 5-1,4-5 0,0 9-1,1-2 0,9 3-1,-6 0 1,9 4-1,1 0-1,2 6 1,-2-3-1,4 1 0,-2-1 1,0 4-2,2-5 1,-8-3 0,0-1-1,1-2 0,-5-1 0,1-2 0,-7-7 0,6 5 0,-6-5 0,0 0-1,0 0-2,0 0 0,0 0-11,0 0-7,0-9-5,-3 1-22,0-2-32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7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0 188,'0'0'24,"-9"0"-4,9 0-18,0 0-2,0 0-4,0 0-9,0 8-8,3 1-7,-3-9-22,7 15-38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7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40 181,'0'0'24,"-6"8"-4,6-8-20,-2-6-13,2 6-6,1-14-9,3 0-23,5 0-38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8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8 116,'0'0'45,"0"0"-18,1-8-16,-1 8-2,9 0-2,-9 0-2,10 0-1,0 0-1,0 0 0,7 5 0,-3-2-2,3 2 0,0-1 0,3 1 0,0 2 0,-5-1 0,0 0-1,-3-1 1,-4 1-1,0 0 1,-8-6-1,3 13 1,-3-4-1,0-1 0,-3 5 1,-7-4-1,-3 7 1,2-1-1,-9 4 0,2 0 0,-5 0 0,3 3 0,0-1 0,2-3 0,2-1 0,6-1 0,4-6 0,5 2 0,1-6 0,7-1 0,3-3 0,9-1 0,0-1 0,6-1 1,-1-1-1,4-4 0,-1 3 0,0-3 0,-7 1 0,0 1 1,-6 0-2,-3 3 1,-2-1-3,-9 2-1,14-2-7,-14 2-8,0 0-5,-1-11-15,1 11-34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9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15 169,'-3'-9'27,"3"9"-7,14-4-12,4 1-4,6 3 1,1 0-3,2 0 0,0 3-1,2 2-1,-1-2-1,-7-3-4,6 5-14,-11-5-3,0 0-8,-2-2-31,-6-6-34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1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-3 1 53,'0'-6'45,"0"6"-9,0 0-12,0 0-9,0 0-5,0 0-1,0 0-3,0 0 0,0 0-2,0 0 0,0 0-1,0 0-1,0 0 0,0 0 1,7 5-1,-7-5-1,13 10 1,-2-6-1,2 4 0,1 0-1,2 3 1,-1-4 0,1 1 0,-1 3-1,-2-5 0,0 0 0,-2 0 1,-6-1-1,-5-5 0,5 6 1,-5-6-1,0 7 1,0-7-1,-3 11 1,-2-6-1,-5 2 0,1 0 1,-1 1-1,-2 0 0,-3 4 0,3-5 0,-1 1 1,3 0-1,-1-2 0,-1 0 0,2 1 0,5-3 0,5-4 0,-12 5 0,12-5-1,0 0-1,0 0-1,0 0-3,13 0-8,-3 0-8,-3-2-5,4-1-20,4 0-31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2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3 118,'0'0'34,"0"0"-13,0 0-9,10-4-3,-10 4-3,0 0-1,0 0-2,0 0 0,0 0-1,0 0 1,0 0-1,-6 1 0,6-1 0,-6 5-1,6-5 0,-11 5 0,11-5 0,-6 5-1,6-5 0,-8 5 1,8-5-1,-13 7 1,7-3 0,-5 2 0,3 0-1,-4 4 1,1-2 0,-3 1-1,2 0 1,7-2-2,-5 1 0,10-8-2,-3 11-9,3-11-8,0 0-6,5-7-18,4-2-34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5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17 79,'3'-8'53,"-3"8"-25,0 0-14,4-9-3,-4 9-2,0 0-4,0 0-1,0 0-1,0 9 0,0-9-1,-5 14 1,2-2-1,1 2-1,0 4 1,0 1-1,-4 6 1,2 1 0,3 3-2,-2 3 1,-4-2 0,3 0-1,1-1 1,-3 0-1,3-5 0,0-4 1,3-4-1,0-1 0,0-4 0,2-2 1,-2-9-1,8 9 0,-8-9 0,10 5 0,-1-5 1,-1 0-1,2 0 0,2-2-1,2 0 0,0-3 0,4 4-4,-5-8-9,4 4-7,-3-5-7,-2 3-21,-2-4-31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5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58 166,'0'0'24,"-6"-10"-4,6 1-15,0 9-1,10-13 0,-1 10-2,4-2 0,1 1-1,3 1 0,4 2 0,-4-2-1,3 2 0,3-2-1,-6 0-1,8 3-9,-8 0-9,3 0-4,-4 0-16,0 3-35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6.3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0 157,'0'0'27,"0"0"-6,0 0-15,0 0 0,0 10-1,-4 1-3,-2 4 0,3 1-1,2 2 1,-2-1-1,-3 2 0,3-2 0,2-3-1,1-1 0,-1-2-2,1 0 0,0-11-4,2 8-13,-2-8-4,9 1-11,-9-1-29,7-2-20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6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0 138,'0'0'34,"0"0"-11,5 4-13,2 3-4,-7 1-1,3 1-1,-3 3-1,0-1-1,0 0-1,0-1-1,-3 0 0,3-10-2,-5 12-8,5-12-9,0 0-6,0 0-13,0-5-34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04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256 6 149,'4'-7'32,"-4"7"-11,-7-2-15,4 9 0,-1-1-2,-3 7 1,-4 0-3,1 7 1,-4-1-1,-2 6 0,-5-2 0,2-3 0,-5 5-1,4-2 0,2-1 0,-5 1-1,6-5 1,1-5-1,4-2 0,2-5-1,4 4 1,6-10-2,0 6-1,0-10-8,1 3-10,-1 1-3,13-17-16,-13 17-33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7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33 162,'8'-13'26,"0"9"-5,-2-5-14,8 7-3,-1-2 1,4 4-3,-3 0 1,2 5-2,-1 4 1,-2-3-1,-3 5-1,-6 0 1,-4 1-1,-3 0 1,-5-1 0,-2 2-1,-4 0 1,-1 0-1,1-2 0,2 0 0,0-1 0,6 1 0,1-6 0,5-5 0,5 9 0,1-7 0,7-1 0,1 1 0,3-1 0,2-1 0,3 0-2,-5 0-1,8 2-7,-10-2-9,2-3-5,-3-3-12,1-2-36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7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11 135,'0'0'36,"0"0"-13,0 0-14,7 0-1,-7 0-3,10-5-1,0 3 0,3 2-2,1-1 0,2 1-1,-1 0 0,1 0 0,-2 1 0,0-1-1,-1 0 0,-1 0 0,-7 1-2,-5-1 0,12 0-7,-12 0-10,0 0-5,0 0-14,0-5-31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8.0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0 146,'0'0'31,"-10"0"-10,10 0-15,-4 2-1,4-2 0,-8 7-1,7 0-2,1 7 1,0-3-1,0 6 0,1 1-1,1 4 1,-2-4-2,0 0 0,6 0-4,-6-9-14,1-1-4,-1-8-7,6 0-30,2-12-31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120 305 131,'3'-7'37,"-3"-2"-14,0 9-14,4-15-3,-4 15 0,0-16-2,0 16-1,-3-9 0,3 9-1,-16 1-1,6 5 0,-4 6 0,0 5-1,-2 4 1,1 4-1,1 1 1,1 1-1,7-2 0,3-2 1,0-3-1,6-5 0,2-4 0,7-7 0,3-4 0,-1-2 0,1-6 0,1-5 0,0-3 0,-2-4 0,1-4 0,-2-4 0,0-8 0,-6 0 0,2-5 0,-4 0 0,2-2 1,-4 2-1,0 2 0,0 7 1,1 6-1,-2 5 0,-2 6 1,0 15-1,0 0 1,0 0-1,0 16 1,0 4-1,0 4 1,-2 6-1,-2 3 1,3 5-1,-2 2 0,1-1 1,1-1-1,-1-4 1,2-2-1,-1-3 0,1-7 0,0-6 0,1-5-1,1-4 0,2 0-3,-4-7-7,10 0-10,-10 0-5,11-2-14,-11 2-35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5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0 106 173,'0'0'24,"6"-12"-4,5 6-15,0-5-2,1 1-1,-4-4 0,5 2-1,-2-3-1,1 6 1,-7 0 0,-5 9 0,6-8 0,-6 8-1,-4 8 1,0 5 0,-6 5 0,4 1-1,-5 3 1,5 2-1,-3-1 0,5 0 0,3-3 0,-5-4-2,6 0-2,0-7-11,0-9-5,11 3-8,2-3-18,-4-4-37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09.7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0 177,'0'9'23,"0"-9"-3,-12 9-17,12-9-1,-3 10 0,3-10-2,-9 7-2,9 0-4,0-7-13,0 0-5,0 0-12,0 0-32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0.1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24 156,'10'-6'30,"-5"-3"-9,6 6-11,-5-2-5,5 5-1,2 0-2,-3 2 0,-2 2-1,4 4 0,-8 2 0,0 0-1,-4 1 1,-3 0-1,-2 4 1,-7 0-1,1-2 1,1 2-1,-3-2 0,0-1 0,2 2 0,7-4 0,-5 2 0,8-4 0,-1-1 0,2 0 0,0-7 0,13 10 0,-2-6 0,1-1 0,-1-2 0,2-1 0,1 2-2,-1-2-4,3 0-9,-5 0-6,-7-2-9,-4 2-22,10-7-38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2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0 30,'0'0'60,"0"0"-22,0 0-16,6 1-6,-6-1-5,0 0-4,0 0-1,10 3 0,-10-3-2,0 0 0,4 10-1,2-4 0,-6-6-1,1 16 0,-1-6-1,0 1 0,-1 1 0,-8 3-2,5 0-7,-7 0-12,-2-5-6,-3-3-20,-1-4-32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4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10 98,'0'0'48,"0"0"-26,0 0-8,0 0-4,0 0-3,9-4-1,-9 4-3,15-3 0,-5 2 0,6 1 0,1-2-2,0 2 1,0 0 0,3 0-1,-2 0 0,-4 3 1,-5 2-2,0 2 1,-5 1 0,-4 2 0,0 3 0,-4 2 1,-6 2-1,-3 0-1,-3 2 1,-1 0-1,0 3 1,0 0-1,-6 1 0,5-1 0,2-3 0,2 0 0,0-3 0,5-3 0,6-2 0,3-1 1,0-10-1,16 11 0,-2-8 1,6 2-1,0-2 0,7 0 1,-6 2-1,5-5 0,-1 0 0,-5 0 0,2 0 0,-5-7-1,-2 2-1,-8-4-1,3 1-4,-8-4-8,-1 5-7,-1-7-8,-4 6-26,-9-5-26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4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15 160,'-7'-1'28,"7"1"-8,-9-1-12,9 1-2,4 0-3,8 0 0,2-1-1,4 1-1,6-1-1,1 1-1,3 0-4,-4-1-13,6-2-4,-4 0-10,2 2-27,-1-3-27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08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3,'0'0'32,"0"0"2,0 0-5,0 0-3,-4 0-8,4 0-3,0 0-4,0 0-2,0 0-2,0 0-1,-10-2 0,10 2-2,0 0 0,0 0-1,0 0 1,-4 3-1,4-3-1,0 0 0,-10 6 0,10-6 0,-5 7 0,0 2-1,2-3-1,2 3 1,-1 3 0,2-1-1,0 1 0,0-3 0,0-2 0,2 1 0,-2-8 0,0 0 0,9 10 0,-9-10 0,5 1 1,-5-1-1,13 10 0,-13-10 0,12 0 0,-6 0 0,5-1 0,-5-2 0,4 2 1,1-5-1,-4 2-2,-7 4 1,15-3-7,-15 3-10,8-9-5,-8 9-16,2-14-32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5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6 149,'0'0'30,"0"0"-7,-10-5-12,10 5-7,6-1 1,3 1-2,2 0-1,3 0-1,0 2 0,2 1 0,3 0 0,0 4 0,1-2 0,-4 2 0,1 0-1,-1-1 0,-2-1 1,-3 2-1,-1 0 1,-10-7-1,6 12 0,-6-12 0,0 14 0,-4-8 1,-6 2-1,-2 3 1,4-3 0,-7 3-1,1 0 0,0 2 1,-2-1-1,2 0 0,1 2-1,-1-3-1,3 3-3,0-10-7,9 3-8,2-7-4,0 0-17,10 0-32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5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181 0 177,'-1'8'23,"-8"-7"-6,4 8-11,-8-1-2,0 5-1,-2 0-1,-1 2 0,-1 0-1,0 1-1,-3-3-2,3-1-3,7 3-11,-4-7-5,7-4-8,7-4-23,-7 2-35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6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96 13 85,'3'-10'56,"1"3"-27,-4 7-12,0 0-6,0 0-4,-4 5-1,0 13-1,-2-3-2,-2 10 1,-1 1-2,0 6 1,0-1-1,3 2 0,-4 0-1,4 2 0,-4 0 0,6-1-1,-4 0 1,3-6-1,2-4 0,3 0 0,0-8 1,3-2-1,2-7 0,4-3 0,6-4 0,-1-6-2,1-3 0,1-4-2,3 3-6,-4-7-10,5 2-4,-10-4-14,0 4-30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7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18 134,'-12'-4'35,"2"2"-11,3-2-15,7 4-1,0 0-3,0 0 0,5-6-1,7 6-2,3 0 0,0 0-1,4 0 0,5 0-1,-4 0-1,4-1-1,3 1-12,-7 0-6,2 0-5,-4 0-20,-3-1-33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7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21 150,'-7'-10'31,"7"10"-10,-7-8-13,7 8-2,0 0-2,11-2 0,0 1-2,2 1 0,0 2 0,1 5 0,-4 0-1,3 2 0,-3 3-1,-6 1 1,-2 1 0,-2 4-1,-5-1 1,-6 3-1,-3-2 0,0-2 0,-2-1 0,2-1 0,1-2 0,4-2 0,1-2 0,8-8 1,0 5-1,0-5 0,11 6 1,3-3-1,-1-2 0,1-1 0,3 0-1,-1 0-2,4 0-4,-2-8-10,-1 5-5,-1-8-8,0 1-25,-2-2-29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8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0 167,'0'19'27,"-5"-12"-6,4 7-10,-3-5-7,2 6-1,0-3 0,-6 4-2,4-3 0,0 1-2,-3 0-1,3-5-3,4 0-12,0-9-4,0 0-6,0 0-22,5-6-37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8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-1 125 186,'0'0'22,"-2"-15"-6,2 15-13,4-16 0,7 6 0,-5-4-2,5 3 0,1-4 0,-2 2-1,-4 0 2,4 3-1,-8 1 0,-2 9 0,0 0-1,0 0 1,0 0 0,-2 16 0,-6 4-1,4 0 0,1 3 0,-5 7 1,5-4-1,2 1 1,-2 0-1,-2-6 0,4-2 0,-1-4-1,1-3 0,1-12-1,0 11-7,0-11-9,0-6-4,0-3-8,1-3-27,2-6-36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9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46 128,'0'0'39,"0"0"-14,0 0-13,0 0-5,0 0 0,7-3-2,0 0-1,7 3-2,-1 0 1,10-1-1,-6-2-1,3 3 0,3-2-1,-3 1 1,-2-2-1,0-1 0,-3 2-2,-7-5-3,5 7-9,-13 0-6,10-8-6,-10-1-18,0 9-37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19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1 173,'-13'1'26,"5"7"-6,2 1-12,5 8-4,-2 0 0,-3 5-1,2 3 0,0 2-2,-3-2 0,4-1-1,2-1-1,-1-6-2,2 0-9,0-17-9,4 8-3,5-14-14,-2-7-37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0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110 347 79,'0'0'56,"0"0"-30,0 0-9,10-1-5,-9-9-3,9 5-2,-7-5-3,1-1 0,0 0-1,2 0 0,-6 0 0,0 4-1,-1-1-1,1 8 0,-15-5 1,3 7-1,-3 7-1,0 5 1,-1 6 0,-1 3-1,-3 4 1,5 2-1,2 0 0,6-2 0,4-3 0,3-8 0,3-4 0,4-9 0,10-3 0,3-12 0,-2-3 0,6-7 0,-4-4 0,6-5 0,-6-1 0,2 0 0,-4-6 0,-3 1 0,1-3-1,-5-1 1,1 0 0,-8 4 0,0 6 0,-1 4 1,-3 10-1,0 4 0,0 13 1,-11 4-1,2 14 1,5 7 0,-3 5 0,1 5-1,2 4 1,-3 4 0,2 1-1,0-1 1,-2 1-1,2-4 1,-3-2-1,5-2 0,-3-6 1,1-7-1,3-2-1,2-10 1,0-2-2,0-9-1,0 0-8,3-10-8,5 1-5,-6-8-12,4 1-36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10.3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25,'0'0'28,"0"0"0,0 0-3,0 0-2,0 0-7,0 0-4,0 0-2,0 0-3,0 0-1,0 0-2,0 0-1,-3 9 0,3-9-1,0 0 0,0 0 0,0 9-1,0-9 1,0 0-1,0 0 0,6 4 1,-6-4 0,0 0-1,0 0 0,0 0 0,0 0 1,0 0-1,0 0-1,0 0 1,0 0-1,0 0 0,0 0 1,0 0-1,0 0 1,0 0 0,0 0-1,0 0 1,-4 0-1,4 0 1,0 0-1,-9 0 0,9 0 1,0 0-1,-7 0 0,7 0 1,0 0-1,0 0 0,0 0 1,0 0-1,0 0 0,0 0 2,0 0-2,0 0 0,0 0 0,0 0 0,0 0-2,0 0 1,0 0-5,0 0-11,4-1-7,6-2-14,-5 1-31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15 161,'2'-5'29,"9"2"-8,-4-4-13,6 7-3,1 0 0,2 2-2,-2 4-1,-1 6 0,-3 0-1,-7 2 0,-3 2 0,-2 0-1,-9 4 1,-3 0-1,-2 2 0,0-7 1,2 2-1,0-1 0,7-4 1,0 0-1,7-12 0,1 9 0,9-7 0,0 1 0,1-3 0,4 0 0,-1-1-1,0-5-1,3 6-4,-4-7-8,3 0-8,-2-4-4,1 3-21,-2-6-34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0 177,'0'0'24,"-9"15"-3,2-11-15,4 8-2,-4-2-1,3 5-1,-1 2-1,-3 1 0,5 2 0,-8-3-1,5 2-1,-5-4-1,8 2-3,-7-12-11,10-5-6,0 0-6,1-6-22,9-13-38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1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8 144 158,'0'0'30,"0"-9"-8,0 9-9,5-13-9,-5 13-2,7-15 1,3 7-2,-3-5 0,1 1 0,2-2-1,-3 1 1,3-3 0,-5 4 0,-1 0-1,0 5 1,-4 7 0,0 0 0,-7 2 0,3 11-1,-3 3 1,-2 7-1,-2 4 0,5 4 0,-4 2 0,2-3 0,2-1 0,3-3 0,0-2-1,-4-6 0,7-2 0,0-16-2,0 13-5,0-13-9,0-5-6,2-5-8,5-1-31,-5-3-29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3.6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17 124,'-5'-3'33,"5"3"-13,0 0-7,0 0-4,0 0-2,0 0-2,2-4-1,8 3 0,6 1 0,2 0-1,8-2-1,1-1 0,3 2 0,-2 0 0,-2 1-1,-3 0-1,-5 0 2,-5 2-2,-3 7 1,-7 4-1,-3 2 1,-3 6-1,-7 1 0,-4 6 0,-5 2 0,-5 3 0,1 1 0,-8-2 0,4-1 0,0-4 0,3-1 0,5-5 0,5-3 0,9-6 0,3-4 0,8-1 1,4-5-1,7 0 0,1-2 0,5 0 1,1 0-1,2-1 0,-1-2 0,-5 1-1,0-3-1,-1 3-1,-11-6-4,5 5-9,-8-3-6,-5 6-8,5-18-26,-5 7-30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3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41 170,'0'0'26,"-6"-2"-6,11 2-14,5-3-3,9 0 0,0 1-1,6-1 0,5-1-2,-1 1-2,1 3-2,-8-7-11,4 5-6,-2-2-9,-6 2-24,-1-4-29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4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1 181,'-10'2'24,"10"-2"-4,-9 10-16,9-10-1,0 0-1,9 9 0,2-4-2,5 2 1,-1-3 0,4 0-1,1 1 0,-1 0 0,-3 1 1,-1-2-1,-2 1 0,-6-2 0,-7-3 0,9 10 1,-9-2-1,0 1 1,-6 3 0,-3 1-1,-3 3 1,-4 1-1,2-1 1,-3-1-1,3-1 0,-3-1 0,3 1-1,-3-7 0,6 2-2,-1-5-2,12-4-6,0 0-9,0 0-4,6 0-14,8-4-31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4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153 0 169,'0'0'26,"0"0"-6,0 0-15,0 0 1,-1 8-3,-6-3 0,-4 4-1,-2 1-1,-1 1 0,-4 1 0,1 1 0,-4 2-2,3-3-2,5 5-12,-1-10-5,8-2-6,6-5-18,0 0-40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6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73 53,'4'-14'61,"0"2"-24,-2-1-17,2 3-6,-3-1-3,-1 11-5,7-13 0,-7 13-1,0 0-1,0 0-1,3 13 1,-3 3-2,0 5 0,-1 10 0,-6 3 0,3 6-1,-2 5-1,-3-1 1,2 3-1,-3-4 0,0-3 1,5-5-1,-4-3 0,5-7 1,2-9-1,1-2 1,1-8-1,0-6 0,13 4 0,-5-8-1,7-2 0,-1-6-1,3 3-2,-4-8-5,8 5-9,-13-2-6,5 0-10,-4-1-31,-8 3-14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47 134,'-11'-2'37,"3"0"-13,-2-2-10,10 4-8,0 0-1,0 0 0,2-6-3,8 1 0,3-1 0,1 2-1,1-2 0,4 4-1,5-2-1,-4 0-1,6 4-4,-8-2-12,6 2-4,-3 1-9,2 1-28,-6-1-27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5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4 168,'0'0'24,"0"0"-4,0-5-15,6 5 0,-6 0-2,14 0 0,-10 0-2,8 0 1,-8 4-1,-4-4 0,10 10-1,-10-3 1,-4 1 0,-2-1-1,0-1 1,-4 4-1,-1-4 0,7 1 1,-5 1-1,9-8 0,0 11 0,7-5 0,2 2 0,2-2 0,2 1 0,0-1 0,1 2 0,-3 1 1,-5-1 0,-3 0 0,-2 0 0,-1-8 0,-5 11 0,-5-5 0,-3 0 0,-1-3-1,-3 0 0,1-1-1,2-2 0,0 0-1,8 0-1,-7-3-5,13 3-10,0 0-4,0 0-7,3-11-26,8 8-31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33:26.9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28-1 55,'0'0'49,"0"0"-12,0 0-16,0 0-8,0 0-4,0 0-2,1 5-2,-1-5-2,-1 9 0,1-9 0,-5 15-2,1-7 1,0 3 0,1-2-1,0 3 0,0-3 0,0 0-1,0 0 0,2 0 0,1-1 0,0 0 0,0-8 0,0 10 0,0-10 0,7 5 0,-7-5 0,13 0 0,-6 0 0,2-4 0,0-1-2,1-4-5,-1 0-13,-1-1-9,0-2-24,-4 2-21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10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0 141,'0'0'34,"0"0"-11,0 8-15,0-8-2,0 0-3,0 0-1,1 13 0,1-3 2,-1-3-3,-1 3 0,0 0-1,0-1 1,-1 1 0,-1-2-1,-1 2-2,3-10-4,-13 11-7,13-11-9,-8 1-11,8-1-24,-4-5-32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7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0 150,'9'7'32,"-6"3"-10,-3-10-9,2 17-6,-2-7-3,-2 3-2,-1-2 1,-7-1-2,6 0-2,-6-4-2,8 4-9,2-10-7,0 0-5,-1-5-14,4-4-37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0 145 185,'5'-10'22,"2"4"-2,-5-4-17,4-2 1,3 0-2,3-2 0,-3-1-1,2 2-1,-1 0 1,-4 1 0,3 0-1,-8 3 1,-1 9-1,1-8 1,-1 8-1,0 0 1,-2 6-1,-1 4 0,-3 6 0,3 0 0,2 3 1,1 1-1,-3 1 0,3 0 0,-2-4 1,-2-2-2,4-2 1,0-5-3,6 1-10,-6-9-8,0 0-3,7-9-12,3-2-38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47 140,'-11'3'35,"11"-3"-11,0 0-11,0 0-7,8 6 0,1-6-3,12 1 0,-4-1 0,10 0-1,0 0-1,-3-2-1,2 1 1,-1-5-2,-8 1 0,-3 0-1,1 3-4,-14-4-11,-1 6-5,3-13-8,-4 6-26,-4-3-31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28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0 153,'-11'4'32,"9"3"-10,1 3-9,1 8-7,0 1-2,3 7-1,-3 0 0,2 3-1,-2-3-1,0-1-2,0-6-2,-1-5-10,1-4-8,0-10-5,0 0-17,6-4-41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0.2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134 361 92,'0'0'54,"5"-15"-26,-5 15-14,3-18-3,1 10-4,-2-3-2,3 1 0,-5-3-2,2 5 1,-2-1-2,0 9 0,-12-10-1,5 10 1,-3 2-1,-2 10 0,-4 5 0,2 4 0,-3 4-1,-3 3 1,6 1-1,1 2 1,4-7-1,-1 0 1,9-7-1,1-5 0,0-12 0,16 6 1,-1-12-2,5-7 1,-1-4 0,2-8 0,2-3 0,-3-4 0,1-4 0,-4-3 0,-1-1 0,-2-3 0,-3-1 0,-5 2 0,-1 3 0,1 3 0,-6 7 0,0 6 1,0 8-1,0 15 0,-3 0 1,-4 12-1,3 10 0,0 6 1,-5 7 0,6 5-1,-2 5 1,0-1 0,1-2-1,3-3 0,-6-1 1,5-5-1,1-5 0,-1-8 1,1-2-1,1-8-1,0-1 0,0-9-1,0 0 0,0 0-3,8 6-6,-8-6-8,6-5-6,-6 5-14,4-11-34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0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11 167,'8'-2'27,"-8"2"-6,6-6-14,0 6-3,4-4-1,-2 4 0,-1 2-2,3 2 0,-6 3 0,-1 1-1,-3 3 0,0-2 1,-5 3-1,-5-4 0,1 2 0,-1-2 1,0-1-1,5-3 1,5-4-1,0 0 0,0 0 0,1 8 1,5-8-1,4 2 0,4-1 0,-3 3 1,1 2-1,-2 1 0,-1 3 1,-3-2 0,1 3-1,-4 0 0,-3 2 1,0-2 0,-6 2-1,-2-5 1,-3-1-1,-4 1 0,0-5 0,-2-1 1,2-2-2,0 0 0,1-1-2,1-5-1,13 6-6,-4-8-9,4 8-5,4-10-10,7 5-33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1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11 131,'11'-6'39,"-2"4"-13,-9 2-14,9-3-3,-9 3-3,2 4-2,-2 6-1,-2 0 0,-2 3-1,-6-2-1,6 3 0,-3-3-1,0 2-1,5-6-1,0 0-4,2-7-12,0 0-6,0 0-7,3-8-34,8-6-25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1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0 168 162,'0'-11'28,"0"11"-6,0-14-12,0 14-5,7-15-2,-1 6 0,5 0-1,-3-1-1,0-2-1,5-1 1,-5 0-1,-1-2 1,1 1-1,-3 3 1,-3-1 0,-2 2 0,0 10-1,0 0 1,-3 2-1,-6 11 1,5 5-1,-4 4 1,2 4-1,0-1 0,1 0 0,2-1 0,1-2 0,2-4 0,0-8 0,0-2-2,0-8 1,3 8-3,7-4-7,-10-4-9,4-5-5,-4-2-12,0 7-40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3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35 53,'-9'0'63,"9"0"-24,-8 0-20,0 0-7,8 0-2,-6-1-3,6 1-1,0 0-1,0 0-1,0 0 0,3-8-2,7 4-1,-1-1 0,3 0 0,7 1 0,-1 1 1,2 0-2,1 1 2,1 2-1,-1 0 0,-1 1-1,-6 4 1,0-1 0,-8 2-1,3 2 1,-8 1-1,-1 4 1,-6 3-1,-2 1 1,-6 5-1,-2 1 1,-8 1-1,0 2 0,-1-1 1,-2 1-1,6-1 0,0-2-1,8-4 1,3-4 0,9-3 0,2-4 0,9-3 0,9-2 1,0-3-1,6-1 0,0-2 0,4 0 0,-2-1 1,0-1-1,-3 0-1,-6 1 1,-1-1-2,-4-4-3,1 7-6,-10-8-10,5-1-4,-9-2-15,0 0-37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3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8 164,'-11'2'27,"11"-2"-6,-9 3-15,13 0-1,8-3-1,5 0-1,7-3 0,0 2-2,2-1-1,1 0 0,2 0-2,-3-4-7,-2 6-12,-4 0-2,-2 0-14,0-1-33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11.4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0 161,'5'9'29,"-3"-1"-8,-1 4-15,0-5-3,9 5 2,-7 0-3,2 4 0,2-4 0,-5 7 0,0-5-1,-1 2 1,-1 3-1,0-1 0,-3 2 0,1 1 1,-7-4-1,2 1 0,-4-2 1,-1-8-2,-1 7 1,1-8-1,2-1 0,-3-6 0,0 0-1,-1-6 0,5 3-2,2-5-2,7-2-12,-2 0-5,2-9-6,0-4-23,2 0-44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4.0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58-1 175,'0'0'25,"-6"0"-5,6 0-12,0 0-4,3 7-1,3-5-1,7 3-1,1-1 0,3 2 0,4-1 0,-2-1-1,-2 2 1,0 0-1,-3-2 1,0 1-1,-4-1 1,-3 0-1,-7-4 0,6 7 1,-6 1-1,-3 3 0,-8 0 1,-1 2-1,-5 4 0,-1 3 0,-6 2 0,-2 2 0,1-3 0,0-4 0,1 1-1,6-5-1,4-1 0,2-10-3,12-2-9,9 1-8,5-6-3,3-5-18,6 0-34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4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158-1 165,'10'4'26,"-10"-4"-6,0 0-13,3 11-2,-3-11-2,-10 16 0,0-4 0,-1 3-2,-11-1 0,2 5 0,2-2-1,-8-4-1,9 2-2,-4-8-8,14 2-9,-3-7-5,10-2-15,1-6-38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43 128,'1'-13'38,"0"6"-13,-1-5-14,0 12-3,0-11-2,0 11 0,0 0-2,0 5-1,-1 4 0,1 3-1,-1 5 0,-2 6-1,0 1 0,2 6 0,-2 4 0,0 2-1,-4 1 1,1 2-1,-2-3 0,0-1 1,0-4-1,2-7 0,1-4 0,2-7 0,3-2 0,0-11 0,11 3 0,2-6-1,2-4 0,4-3-1,2-1-1,-4-5-3,9 3-10,-11-2-5,0-1-7,-8 0-20,3 0-35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26 172,'-8'1'25,"8"-1"-5,0 0-14,2-6-2,11 3-1,1-2 0,8 1-1,-4 2 0,8-1-2,-3 2 0,1-1 0,1 2-3,-6-1-7,2 1-9,0 0-4,-4 2-11,-4-2-33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6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0 171,'0'0'25,"0"0"-5,0 0-14,0 0-2,-9 6-1,6 6 0,-1 2-1,-5 2-1,4 2 0,-4-5 0,5 2 0,-3-1 0,4-2-1,3-12 1,1 10-1,9-6 1,-3-4-1,6 1 1,1-1-1,4 0 0,0 0 1,-1-2-1,-3-1 0,0 2 0,-5 1-1,-1-2 0,4-2-1,-9-5-2,4 5-1,-3-5-1,2 2-2,-5-8-1,9 6 0,-9-6 1,4 7 2,-4 0 4,3-1 4,-4 9 2,2-10 2,-2 10 2,0 0 0,0 9 0,-9-4-2,8 8-1,-5-2-1,-1 3-1,3 3 0,-5-2-2,4 5 0,0-4 0,-3 3-1,5-2 0,0 2-1,-2-5-1,5 2-2,-3-9-8,6 2-9,-3-9-3,14 6-16,-4-7-36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7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0 174,'0'0'25,"-8"9"-5,2-6-13,3 6-4,-5 1 0,3 3-2,-5 1-1,3-2-1,-1 4-3,-4-7-13,8 1-4,4-10-7,-6 4-24,6-4-33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7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-1 113 168,'0'-7'26,"0"-5"-5,0 12-12,7-17-5,-3 6-1,2 0 0,2 0-2,2-1 1,-5 0-2,0 5 1,2 1 0,-7 6 0,3-8 0,-3 8-1,0 0 1,0 0-1,-1 8 1,1-8-1,-3 17 1,-1-9-1,4 5 1,-2 7-1,1 0 0,-2 3 1,2 0-1,-1 3 0,-5-2 0,4 1 0,0-2 0,-1-7-2,-3-7-2,7 2-7,0-11-9,0 0-4,0-9-13,2-4-37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8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41 141,'0'0'35,"-11"7"-11,11-7-12,0 0-6,0 0 0,10 1-3,-3-1-1,4 2 1,2-1-2,1-1 0,2 0 0,-2 0-1,2 0 1,-2-3-1,-1 1 0,1-2 0,-9-1-1,5 1-2,-8-4-9,-2 8-9,6-10-3,-6 10-17,0-15-36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8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1 174,'-10'5'25,"10"-5"-4,-4 14-14,4-6-2,0 6-2,0 2 0,0 5-2,-1 0 1,-2 1-1,-4 0-1,2 2 0,-3 0-2,2-8-2,6 3-12,0-11-6,0-1-7,0-7-21,3-4-44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39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166 359 92,'0'0'54,"0"0"-22,-4-5-20,4-4-3,0 9-2,0-16-2,0 16 0,0-20-2,0 13 0,0-4-1,-3 5 0,3 6-1,-14-6 1,1 7-1,0 7-1,-3 8 1,2 2-1,-5 10 1,-1 3-1,3 5 0,3-2 1,4-4-1,3 0 0,5-8 0,2-5 0,12-12 0,2-5 0,3-9 0,3-11 0,6-1 0,0-7 0,-3-5 0,1-4 0,1-3 0,-5-2 0,5-1 0,-8 0 1,-1-4-1,-3 1 0,-6 4 0,1 6 0,-6 4 1,-2 11 0,-2 9-1,-9 9 1,2 11 0,0 11-1,-4 10 1,1 4 1,5 3-1,-5 8-1,6 0 1,1 2-1,2-1 1,0-2-1,1-3 0,-2-2 0,4-4 0,-1-10 0,1-1 0,0-8 0,0-1-1,0-14 0,1 9-2,-1-9-1,7-4-6,-7-5-9,3-2-6,0-4-14,7-5-36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11.6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4 178,'0'0'24,"-14"-4"-3,14 4-17,0 0-1,3 7-1,4 0-1,-7-7-3,8 15-2,-8-15-12,8 9-6,-8-9-8,0 0-29,0 0-31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0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1 167,'0'0'27,"0"0"-6,-4 8-17,4 3 2,-3 1-3,0 5-1,-3 2 0,5 1 0,0-1-2,1-2 1,1 0-1,8-8 1,-2-6-1,4-3 1,2-7-1,2-4 1,0-2-1,-1-3 0,0-2 1,-1 5-1,-5 5 0,1-1 0,-9 9 0,8-9 0,-8 9 1,0 11-1,-4 6 0,-2 3 1,-3 3-1,1 4 1,-3 2-1,0 0 0,2-5 0,1-2-1,6-1-2,1-14-2,4 2-11,-3-9-7,14 0-6,-6-10-30,7 0-32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0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0 168,'0'12'27,"0"-12"-6,-6 16-14,0-8-3,1 4-2,-2-3-1,2 2-1,-3-1-3,2-7-9,2 5-10,4-8-6,0 0-21,0 0-37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3:41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6 161 170,'-6'-3'27,"6"3"-6,0-14-16,0 14-2,4-19 0,6 8-1,-4 0 0,5-1-1,-1 0 0,-2-1 0,3 1-1,-7-2 1,5 3-1,-5-1 1,-1 2-1,2 3 1,-5 7 0,0 0-1,0 0 1,0 9-1,-2 3 1,-4 9 0,2 3-1,-5 6 0,5 3 1,-3 1-1,0-1 1,2 0-1,-2-7 0,4-1 0,2-3-1,0-12 0,1-3-2,0-7-3,0 0-10,0 0-6,0 0-9,2-12-28,-2-2-37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6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54 62,'0'0'38,"3"-11"-7,-3 11-11,5-7-5,-5 7-4,5-8-3,-5 8-1,4-12 0,-4 12-2,3-9-1,-3 9 0,7-7 0,-7 7-1,0 0 0,0 0-1,0 0 1,4 5-1,-4-5 0,0 10-1,0-3 0,0 8 0,-3 1 0,3 1 0,-3 1-1,-2 2 0,2 3 0,0 0 1,-3 2-1,-2-3 0,2-2 0,-1 3 0,-1 3 0,-1-2 1,2-1-1,1 3 0,3-9 0,-1-1 1,0 5-1,4-7 0,0 2 0,0-9-1,0 4 1,0-11 0,8 7 0,-8-7 0,10 3 0,-10-3 0,12 4 0,-2-1 1,1-5-2,-1-1 2,3-1-2,1 3 1,3-2 0,-3-6-2,5-2 0,-8 1-4,8 6-11,-12-4-6,3 4-8,-8-9-30,0 2-30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6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30 170,'0'0'26,"-3"-6"-5,7 5-15,6-2-3,4 3 0,2-2 0,7 1-1,-1-3-1,5 4 0,-1-4 0,-3 3-1,1-2 0,-7 2-1,0 1-2,-6-3-8,4 3-9,-7 1-6,-1 10-15,-7-11-39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7.1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14-1 149,'0'0'32,"0"0"-11,7 4-13,-7-4-3,0 0 0,0 0-1,0 0-1,3 6 0,-3-6-1,1 12 0,-1-4 0,0 1-1,-1 4 0,-3-6 0,1 3-1,-1-3-1,2 7 0,-2-4-2,-2-3-11,5 0-6,1-7-6,0 0-17,0 0-38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8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1 100,'0'9'50,"0"-9"-21,0 0-16,0 0-6,0 0-1,0 0-2,0 0-1,0 9-1,0-9 0,0 7-1,0-7 0,0 9 0,0-9 0,0 0-1,0 7 2,0-7-4,0 0 1,0 0-8,0 0-11,0 0-7,0 0-17,0 0-37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8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0 132,'0'0'33,"0"0"-15,0 0-36,0 0-10,0 0-19,0 0-20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9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2 50,'0'0'64,"-3"-4"-23,3 4-24,0 0-7,0 0-2,0 0-3,0 0-1,0 0-2,0 0 1,0 4-1,0-4 0,0 0 0,0 8-1,0-8 1,0 0 0,0 0-1,0 0 1,6-6 0,-6 6 0,4-7 0,-4 7-1,0 0 1,0 0-1,0 0 0,0 0-1,0 5-2,0-5-5,-4 13-13,4-13-5,-3 10-13,3-10-37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29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0 132,'0'0'37,"0"0"-13,9 10-12,-9-10-4,0 0-1,0 0-1,10 7-2,-10-7-1,0 14 0,-3-7-1,-2 2-1,1 8-1,-3-8 0,0 7-2,-6-4-6,7 1-11,-5-2-4,1-5-9,3 1-31,7-7-26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26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0 368 38,'0'0'43,"0"0"-5,-2 10-13,2-10-9,0 0-4,0 0-3,0 0-2,0 0-1,0 0 0,2-7-2,3 5 0,1-5 0,3-3-1,0-5 0,6-1-2,-1-2 2,3-1-2,0-4 0,6-2 0,-6-1-1,3 0 1,1 1-1,-5 1 1,-4-5-1,-3 3 0,-1 4 0,-5 2 0,-1 2 1,-2 7-1,-2 2 0,2 9 1,-11-1-1,4 3 1,-5 6-1,1 7 0,-2 4 0,3 0 1,-2 1 0,-1 4-1,-1 2 1,-1 2-1,3 3 0,4-1 0,-3-4 1,0 7-1,6-3 0,-2-1 1,5-4-1,2-2 0,0-1 0,2-8 0,7 0 0,-3-5-1,3-2 2,3-2-1,-5-4 0,6-1 0,-2-1 0,-4-2 0,3 1-1,-1-3 1,-4 5-2,-2-8-5,7 5-13,-10 3-4,13-11-9,-10 4-34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0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160-1 174,'0'0'23,"0"8"-3,0-8-15,0 17-2,0-7 0,3 6 0,-3 3-1,2 1-1,-2 8 1,0-3 0,0 2-1,-3-2 0,-1 0 0,-5-5-1,-2 9 1,-1-13-1,1-2 0,-5 1 1,2-5-1,-4 1 0,1-9-2,1 9 1,9-11-6,-7 0-11,5-9-5,5-6-7,4-7-26,3-9-35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0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0 190,'-9'0'23,"3"-1"-1,6 1-18,-11 1-1,11-1-2,0 0 0,0 0-2,0 0-1,0 0-2,11 9-14,-11-9-4,12 0-7,-12 0-23,10-2-41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1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35 62,'0'0'61,"-3"-10"-21,3 10-23,0 0-5,0 0-2,0 0-3,0-9-1,0 9-1,0 0 0,0-8-2,0 8 1,9-5-2,-2 3-1,0 0 0,2 4 0,2 3 0,5-1-1,-4 2 1,3 3-1,-1-3 0,0 4 0,-6 2 0,2-3 0,2 0 0,-9 1 1,-1 0-1,-2 2 1,0 1-1,-4-1 1,-7 0-1,-1 0 1,-3 2-1,1-2 0,-3 2 0,1-2 0,-1 2 0,3-4-1,-1-1 1,1-3-1,4 2 0,3-4-2,3 3-2,4-7-8,0 0-8,6-4-5,8-1-18,-1-1-36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1.9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174 0 151,'0'0'29,"0"0"-7,0 0-16,0 0 0,0 0-1,2 4 0,-2-4-2,-9 15 0,2-7 0,-6 6-1,-1-3 0,0 2 0,-4 2-1,-4 1-1,4 2 1,1-4-2,1 1-1,3-9-1,3 4-4,2-9-11,8-1-5,0 0-9,5-5-31,7-6-26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2.4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41 119 175,'0'0'24,"0"0"-4,0 0-15,-3 9-2,-4 3 0,4 2 0,2 0-2,-2 3 0,-3 1 1,6 3-1,0 2 0,7-4-1,-3-7 1,8-1 0,1-3-1,2-2 1,2-5 0,2-2-2,3-12 2,0-2 0,0-2-1,4 0 0,-8-5 1,-3 1-1,-1-9 0,-8 1 0,-1 2 1,-9 0-2,-3 1 1,-9 4 1,-7 1-1,1 7 1,-5 13-1,-3 2 1,2 9-1,-1 4 0,2 5-2,9 0-2,5 10-10,3-10-8,9-2-4,1-5-17,11-9-44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4:57.8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24,'0'0,"0"0,0 0,0 0,0 0,0 0,0 0,-100-16,69 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5:03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0.9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48 38,'0'0'45,"0"0"-9,1-12-11,-1 12-8,0-8-4,0 8-4,0-6-2,0 6-1,0-10-2,0 10 1,0-6-2,0 6 0,0 0-1,0 0 1,0-6-1,0 6 0,0 0 0,-4 4-1,4-4 1,-4 12-1,1-1 0,-1 2 0,-1 3 0,3 4 0,-1 6 0,-3 2 0,0 6 0,-1 3-1,0 2 1,0-1-1,-1-1 0,-2 0 1,5-5-1,-2-6 0,3-4 0,4-7 0,0-4 0,0-3 0,0-8 0,11 10 1,-4-9-1,1-1 0,-1-4 0,1-1 0,4-1 0,-2 0 0,1-1 0,2 0 0,2 0-1,-2 0 0,3 2-2,-5-1-2,5 4-8,-9-5-7,-7 7-7,7-9-20,-7 2-32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1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41 159,'-10'-1'28,"10"1"-7,0 0-15,0-7-1,14 7 0,0-1-2,5 0-1,3-1 0,2 2 0,2 0-2,1-1 1,0-1-1,-9-1-2,5 3-3,-11-3-11,2 0-6,-7-1-7,-7 4-27,3-13-30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2.6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0 143 50,'0'0'62,"7"0"-22,-7 0-23,0 0-5,0 0-2,7 3-3,-7-3-1,0 0-2,13 0 0,-6-8-1,1 2 0,1-2-1,4-4 1,1 0-2,2-3-1,-4 3 1,3-4-1,-4 1 1,0 2-1,-2 1 1,-3 2-1,-1 3 1,-5 7 0,0 0-1,0 0 1,0 10 0,-4 5 0,-2 5 0,3 3 0,-7 5-1,6-2 1,-6 0-1,5-1 0,-4-4 1,5-3-1,1-5-1,-1-4 0,4-2 0,0-7-3,0 0-2,0 0-10,7 0-7,-3-9-10,5 3-30,-4-3-22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27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20-1 129,'0'0'39,"0"0"-17,0 0-14,-6 5-2,6-5-2,-5 11-2,3-4 0,-1 3 0,2 0 0,0-2 0,1 3-1,-2 0 0,2 1 1,-1 4-1,1 0-1,0-6 1,0 2-1,3-5 0,-2 4 1,-1-11-1,11 5 0,-11-5 0,15 0-1,-10 0 0,0-9-4,7 5-10,-3-10-7,-5-1-10,-2 1-27,3-7-23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2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0-1 135,'0'0'36,"0"0"-11,0 9-14,0-9-6,0 9 0,0-1-2,2 2 1,-2 2-3,1-2 1,-1 2-2,0-2 1,0-1-1,-1 1-1,-1-4-1,2-6-3,0 0-5,0 0-11,0 0-6,0-3-21,7-4-33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3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39 146,'3'-7'32,"-2"-1"-11,9 2-13,-7-2-3,5 6 0,-1-4-2,2 5 0,-2 0-1,3 1-1,-10 0 1,11 8-2,-6-3 1,-4 3 0,-1 2 0,0-2 0,0 0-1,-6 2 1,1 1-1,-1 0 0,-3 1 1,4-1-2,-5-2 2,4 3-2,-2-2 2,3-1-2,5-9 1,-12 12 0,12-12 0,-8 9 0,8-9 0,0 0 0,-7 8 0,7-8 0,0 0 0,0 0 0,0 0 0,0 0 0,7 2 1,-7-2-2,15 0 2,-7 0-1,6-1 0,1-2 0,-1 3-1,3-3 0,3 3-2,-5-1-8,5 1-9,-4 2-5,-2 1-19,-5 1-35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6.5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17 65,'-5'-6'56,"5"6"-26,-7-7-11,7 7-5,-7-3-6,7 3 0,-9 0-3,9 0 0,0 0-2,-6 2-1,6-2 0,0 0 0,0 0 1,9 8-2,2-8 0,3 2 0,2-1 0,4 1 0,-3 2 0,4-1 0,-4-1-1,0 0 0,-5 5 1,-1-2-1,-4 2 0,-4-1 1,-1 1-1,-2 4 1,-3 2-1,-6 2 0,-2 1 0,-1 0 1,-5 1-1,0 3 0,-4-5 0,4 3 0,-3-5 0,2-2 0,6-2-1,-1-3-1,13-6-1,-7 0-4,12 0-8,-5 0-8,17-7-9,-5 1-28,6-2-22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6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 1 138,'0'0'35,"-1"7"-12,-5 2-12,-4-6-5,2 6-1,-5 0 0,0 1-2,-3 0-2,1 1 1,-4 0-1,4-1 1,-2 2-2,-2-1-2,8-3 0,-5-7-8,16-1-9,-11 4-5,11-4-16,5-5-35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8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29 85,'0'0'55,"5"-13"-26,-5 13-15,3-10-5,-3 10-1,0 0-3,9-6 0,-9 6-3,0 0 1,0 0-1,0 0-1,0 0 1,6 6 0,-6 3-1,0 5 0,-2 1 1,-2 8-1,-3 6 0,0 4 0,-2 4-1,-2 2 1,-1 0-1,2 0 0,-1-2 1,4-3-1,0-2 0,4-9 1,3-4-1,0-6 0,1-3 0,7-3 1,2-3-1,2-4 0,4 0 0,2-1 0,1-2 0,1-4-1,-3 2-1,-3-3 0,4 4-6,-9-7-8,1 3-6,-4-1-10,-2 0-30,-3-2-21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8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47 148,'-11'-3'31,"4"-2"-9,7 5-13,0 0-4,5-8 0,4 2-1,5 3-1,6-1-1,-1 0-1,5-1 0,-2 3-1,3-2-1,-4 2-1,0 2-4,-5-2-11,-1 2-5,-2 0-11,-3 0-27,0 0-25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9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95 129,'0'0'37,"0"0"-17,0 0-9,0 0-3,0 0-3,0 0-1,0 0-1,6-7 0,1 1 0,-2-2-1,4-1-1,-3-4 1,-1 1-1,1-1 0,0 3-1,-3-1 2,1 5-1,-4 6-1,0 0 1,0 0 0,-7 4-1,2 7 1,3 1-1,-4 5 0,3 1 0,-1 0 1,2 3-1,1-1 0,-3-2 0,2 0 0,-1-3 0,1-3-2,0-3-1,2 0-4,0-9-11,0 0-5,0 0-11,0 0-31,7-9-20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09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0 145,'0'0'31,"0"0"-9,0 0-15,0 0-2,0 5 0,0 4-2,-5 2 1,2 2-2,-4 0 0,2 4 0,-2-5 0,0 4-1,-1-5-1,3 1-1,3-4-3,2-8-7,0 0-9,0 0-6,9-4-17,1-9-35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10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0 129 135,'0'0'37,"0"0"-14,0 0-9,0-3-10,6-1 0,0-5-2,7 0 1,-6-2-2,3 0 0,1-2 0,-4 0 0,2-1 0,-4 1 0,0 2 0,-1 1 0,-4 10 0,0-8 0,0 8 0,-7 10 0,1 3 0,-2 3-1,2 4 1,-1 3 0,0-1 0,2 1-1,0-3 1,2-2-1,0-4 0,2-2 0,1-3-1,0-9 0,0 0-2,0 0-5,8 0-11,-8 0-4,7-14-9,-7 5-32,5-2-24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8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37 90,'0'0'52,"-1"-6"-19,1 6-20,0 0-3,0 0-2,4-3-3,5 4 0,-9-1-2,15 3 1,-3-2-2,5 2 0,0-2 0,1 0-1,2-1 1,1 0-1,-1 0-1,-3 0 1,-4-2-2,-3-2-1,-3 4-2,-7-6-8,0 6-7,-1-12-7,1 12-16,-15-15-33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27.6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19-1 169,'-12'0'24,"12"0"-5,-9 0-14,9 0-3,0 0-1,0 0-3,0 0-17,6 2-4,-6-2-11,6 0-32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38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49-1 157,'-6'14'29,"3"-3"-8,3 4-12,-6 1-3,5 4-1,-3 1-2,-1 0 0,-2-4-2,0 2 0,3-5-1,0-3-2,2 0-3,2-11-11,-1 8-4,1-8-8,4-2-20,3-2-35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149 362 121,'4'-10'40,"-3"-1"-15,-1-3-15,3 4-4,-3-5 0,-3 5-2,-2 0 0,-1 4-1,-7 0 0,3 6-2,-4 7 1,-2 11-1,-2 4 0,1 3 0,0 3-1,0 2 1,7 1-1,1-6 1,7-5-1,2-8 0,11-5 0,2-7 0,8-5 1,-1-5-1,4-11 0,0-4 0,0-6 1,1-4-2,-6-3 2,1-5-1,-1-3 0,-6-2 0,-1 3 0,-3 0 0,-2 8 0,-4 7 0,-3 7 0,0 10 1,0 13-1,-10 0 1,3 10 0,1 11-1,2 2 1,-2 6 0,0 5 0,2 3 0,0 6 0,-2 1 0,1 1-1,-5 0 1,1-3-1,-1-1 0,0-5 0,2-6 1,1-8-2,-1-7 1,8-6-1,0-9-1,0 0-3,8-1-10,3-8-5,0-1-5,2-1-17,1-2-35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15 127 172,'0'0'24,"0"0"-5,0 0-15,0-4 1,10-2-2,0-2-1,3 0 0,2-5-1,1-2 1,-2-1-1,0-1 0,-4 3 0,2-1-1,-11 4 1,-1 11 0,0-7 0,-4 11 0,-6 10 0,-1 3 0,-1 3-1,-2 7 1,1 1-1,-1-2 0,1 3 0,-1-6-1,4-2 0,0-2-2,7-7 0,3-12-5,0 14-9,0-14-6,10-2-6,2-7-26,3 0-26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0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0 145,'0'0'31,"0"0"-9,0 0-13,5 11-3,-5-11-2,0 10-1,0-10 0,0 13-2,-2-4 0,-5-1-1,1 1-1,-2-3-5,8-6-10,-10 8-5,10-8-10,0 0-27,0 0-24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1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1 150 163,'7'-12'26,"-5"5"-6,4-1-11,1-2-5,5-1-1,-2-3-1,1 1 0,2-3-1,0 2-1,-4-1 2,1 3-1,-3 2 0,-7 10 0,5-8 1,-5 8-1,-7 12 0,1 2 0,-3 5 0,3 3 0,-3 2 0,2 2-1,-1 2 0,0-4 1,4-1-1,-3-4 0,4-1-1,0-7 0,2-1-1,1-10-2,0 7-8,0-7-9,0 0-4,4-7-13,-4 7-37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4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26 81,'3'-7'54,"-3"7"-27,4-11-11,-4 11-4,0 0-3,9-7-2,-9 7-3,0 0 1,0 7-2,0 2 1,0 4-2,0 5 1,-2 1-1,-2 8-1,0 3 1,-1 4-1,-3 5 0,2 1-1,-5-1 0,2 3 0,-1-5 0,-1 1 0,4-4 0,-2-6 1,8-6-1,0-4 0,1-3 0,1-8 0,-1-7 0,16 9 0,-4-9 0,3-2 0,0-3-1,1-3 0,2 0-2,-1-7-3,5 4-10,-7-4-6,-1-3-8,-5-2-28,0 0-27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4.3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35 153,'-15'0'30,"3"-2"-8,4 2-14,8 0-3,4-5 1,5-2-3,12 4 0,0-1-1,8 0-1,-1 1 0,2 0 0,-3 0-1,-3 2-1,0 1-1,-7 0-5,6 0-11,-12 0-5,-1 0-9,0 0-30,-1 0-28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50 137,'0'0'36,"-8"-4"-13,5-4-14,3 8-3,3-11-1,5 5-2,-1-1 1,7 2-3,1-1 1,-1 4-1,0 2 0,0 0 0,0 5 0,-4 3-1,-3 4 1,3 5 0,-8 0 0,-2 3 0,-4-3-1,-5 4 1,-5 0-1,-2-2 1,-4 1-1,-1-4 0,4-1-1,0-3 1,0-4 0,6-4 0,1 1 0,10-5 1,0 0-1,0 0 0,11-3 1,2 1-1,1-1 1,3 1-1,0 1 0,2-2 0,-2 3 0,1 0-2,-1 0-2,-4-2-10,4-2-6,-4-1-6,1 1-18,0-3-36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0 177,'-8'6'24,"5"0"-3,-9-1-16,10 5-2,0-2 0,1 2-2,-5 1 0,0-1 0,5 3-2,-6-3-1,3 2-3,-2-9-11,6-3-6,0 0-6,0 0-28,0 0-30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5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0 212 175,'1'-9'24,"6"-3"-5,-1-2-13,7-3-3,-2-4 0,3 2-1,1-2-1,-1-4 0,-1 3 0,-3 4-1,-1-1 1,-6 8 0,-1 3 0,-2 8 0,0 0-1,-3 15 2,-4 1-2,1 7 1,-2 6 0,0 1-1,0 5 1,2-1-1,1 1 0,2-3 0,0-6 0,2-4-1,1-8-2,0-14-6,7 11-10,-7-11-4,12-15-9,-3-2-31,2-5-31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30.0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187-3 40,'3'-5'60,"-3"5"-25,0 0-13,0 0-8,0 0-4,0 0-2,0 0-3,0 0 1,0 0-1,-6 6-1,1 0-1,-1 2 0,-4-1-1,-3 6-1,2-1 1,-6-1 0,1 2 0,-1-3-1,1 6 0,-1-5 0,2 6 0,1-9 0,2 5 0,2-5-1,6 3 0,4-11 0,0 10 0,3-1 0,-3-9 1,15 11-1,-2-7 0,1 3 0,2-1 1,0 4-1,2-1 0,1-9 0,-2 3 0,-3 1 0,0 0 0,-1 1 0,-7 0 0,-6-5-1,11 0 0,-11 8-2,0-8-7,0 0-11,-3 0-7,3 0-19,-13-4-41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7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12 149,'-7'-4'31,"0"3"-11,0-3-12,7 4-1,0 0-2,0 0-1,0 0-1,0 0-1,12-4-1,-2 4 1,6 4-1,0 0 0,2 1 1,-1 3-2,-1-3 1,1 1-1,-6 0 1,3 0-1,-8-2 0,-6-4 1,10 9-1,-10-9 0,0 15 1,-1-8-1,-7 2 1,1 3-1,-7 3 0,3 1 1,-3 3-1,-5 1 0,4 0 0,-1-3 0,0 2-1,2-4 0,1-3-1,5-5-2,6-2-4,2-5-8,3-4-7,7-9-8,7 4-27,2-9-27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7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209 0 145,'0'0'33,"-1"11"-11,-5-2-12,-3-4-4,1 9 0,-3-2-2,1 6-1,-5-2 0,0 5-1,-4 0-1,1-2 1,-1 3-1,-1-4-1,3-2 0,2-3-1,3-1-2,-2-9-11,14-3-6,0 0-5,0-7-18,6-8-39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8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32 128,'-2'-9'37,"2"2"-12,-1-1-15,1 8-3,0-8-2,0 8 0,0 0-2,1 6 0,-1 2 0,0 5-1,0 5 0,0 3 0,0 4 0,-3 5 0,-1 4-1,-1 4 1,-4 3-1,3 3-1,-2-4 1,1 0-1,0 0 1,5-8-1,-2-3 0,4-7 0,4-7 0,2-7 0,4-3 0,3-5 0,-2-1 0,3-6-2,0 0 0,-1-8-3,3 5-10,-6-7-6,1 1-5,-5-6-17,-1 2-35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8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36 174,'0'0'24,"-7"-5"-4,12 3-14,5-4-1,9 3-2,-1-1 0,8 1-1,-1-2-1,1 1-1,-1 2-2,-2 0-1,1 2-11,-8 0-5,0 1-6,-8 0-13,1 5-37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9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15 166,'0'0'25,"0"-10"-9,7 10-8,-7 0-3,18-4 0,-7 3-2,5 3-1,-5 3 0,3 7-1,-3-5 0,-2 8 0,-3-3 0,-5 6 0,-2-3-1,-9 3 1,0-1-1,-4 0 1,-2-4-1,2 2 0,0-1 0,4-1 0,2-2 0,4-3 0,3-1 0,1-7 0,5 13 0,4-11 0,0-2 0,5 1 1,-1-1-2,-2-2-1,6-3-1,-7-2-7,7 2-8,-6-2-5,3-1-9,-1-3-31,1 2-22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49.6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34-1 181,'0'0'22,"-10"12"-1,3-7-15,5 2-2,-2 2-1,1 0-2,1-2 1,-1 3-2,1-1 0,2-9-1,0 15-2,0-15-5,0 0-9,0 0-4,5 3-9,-5-3-24,9-11-29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0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6 168,'7'-5'26,"3"5"-6,-5 0-9,5 4-7,-1 2-1,-1 4-1,-1 2 0,-5 0 0,1 0-2,-3 2 1,-3-1-1,-3 2 1,-2 0-1,-4 1 1,2 0-1,-1 1 0,0-3 1,3 0-1,1-3 0,6 1 0,0-3 0,1-2 0,0-7 1,9 10-1,-1-7 0,4 1 0,-2-1 0,0-2-1,2 0-1,-4-2-7,5 0-9,-3-4-3,0-2-8,-5-3-24,5-3-37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0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51 161,'-11'0'26,"11"0"-5,0 0-13,0 0-2,0 0-1,11-3-2,3 3 0,2 0-1,5 0 0,2 1-2,-2-1 1,4 0 0,-6 0-1,-2 0 0,-1-3-1,-5 0-1,-2-5-2,-2 5-9,-4-4-6,0 0-6,-3-2-12,0 0-34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1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0 171,'-15'6'25,"4"4"-4,-2 0-14,8 9-2,-1-4-1,4 7-1,1-1-2,1-1 0,0 1-1,0-4-1,3 2-3,-3-10-7,6-3-9,-6-6-4,9 0-12,0-3-32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1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108 299 175,'1'-9'23,"3"1"-4,-4-4-13,2 4-2,-2 1-1,0 7 0,0 0-1,0 0 0,-9-4-1,1 11 0,-2 1-1,-4 10 1,-1 0-1,1 7 1,0 4-1,1 2 1,3 2-1,6-1 1,1-4-1,3-4 0,7-6 1,5-11-1,3-7 0,4-7-1,2-12 1,2-4-1,-2-5 1,-1-4-1,3-4 0,-5 0 0,-1-3 0,0-3 1,-5-1-1,-1 2 0,-3-2 1,0 2 0,-3 9-1,-1 1 1,-4 9 1,0 8-1,0 14 1,0 0 0,-8 9-1,2 10 1,-1 5 0,1 5 0,1 6 0,-4 0 1,4 3-1,-4 2 0,3 1 0,1-1 0,-1-2 0,2 1-1,-1-1 1,3-8-1,0-2 0,2-5 0,0-6-2,0-10-1,6 4-7,-6-11-7,10-7-4,-6-1-7,5 0-22,-5-1-36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30.3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0-1 144,'0'0'34,"0"0"-12,0 0-16,8 6-1,-3-4-1,11 3-1,-2 1-1,3 2 1,3-1-1,-2 0-1,-1 2 1,3-4-1,-3-2 0,0 0-1,-1-3-1,-2 1-3,5 1-14,-6-2-5,-1-6-12,-3-2-35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2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51 166,'0'-6'26,"0"-5"-7,4 3-12,1-3-1,3 5-2,-2-1-2,2 5 1,0 1-1,0 1 0,-2 0-1,2 3 0,-8-3 1,7 15-2,-5-3 1,-1 0 0,-1 2-1,-3 3 1,-2-2-1,-4 3 0,1 0 0,-5 2 0,2-4 0,-1-2 0,2 2 0,5-5 0,2-1 0,0-3 0,6 1 0,1-5 0,4 0 0,5-2 0,-1 0 0,-1-1-2,5-2-3,-9-7-7,10 1-6,-7-2-5,0 1-11,1-5-31,2 3-20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2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0 188,'-7'4'22,"0"4"-2,-3 0-15,10 2-2,-5 0-1,3 2 0,-1 0-1,0 0 0,1 1-1,-3-2-1,4-2-2,1-9-4,-2 7-10,2-7-4,0 0-7,10-12-20,-2-2-33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3.1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19 167,'0'0'26,"7"-12"-6,4 11-6,-2-6-8,6 7-3,0 1 0,-1 6-1,0 1 0,-1 4-1,-5 0 0,-2 3 0,-3-1 0,-3 1 0,-4 2 0,-6-4-1,0 2 1,-5 2-1,4-3 0,-6 1 1,6 1-1,-2-2 0,4 3 0,2-6 0,6 1 0,-2-3-1,3-3 1,0-6 0,3 12 0,-3-12 0,11 5 0,-2-4 0,2-1 0,2 0 0,1 0-1,-1 0 0,1 0-3,-5-5-6,6 5-7,-5-4-5,0 4-7,-1-4-23,-1-3-39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6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19 90,'0'-14'55,"0"8"-24,0 6-18,0-9-4,0 9-2,0 0-2,0 0-1,0 0-1,0 10 0,0-3 0,0 6-1,0-2-1,3 4 1,-3 0-1,0 3 0,-3 4 0,-2-1 0,0 3-1,-5 5 1,5 0 0,-7 3-1,0-1 0,3-1 0,1 0 0,-2-1 0,5-5 0,3-2 0,2-4 0,0-1 1,2-3-2,5-5 1,2-2 0,4-1 1,-2-4-2,-1-2 2,0 0-1,1-5-1,-1-1 1,0-2 0,2-2-2,-1-1 0,3 2-3,-8-9-10,8 6-9,-3-2-6,-2 0-32,-2-1-24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6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26 116,'-12'-5'44,"0"1"-16,5-3-13,7 7-8,0 0-1,7-6-2,8 2 1,2 4-2,8 0-1,1 0 0,5 2 0,-1 0-1,0-2-1,-5 0 0,-2 0-2,-3-5-2,0 5-10,-12 0-8,-8 0-7,0 0-23,0 0-37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4:59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8 53,'0'0'66,"0"0"-25,6-8-26,-6 8-4,0 0-2,0 0-3,0 0-2,0 0-1,-10 7 0,1 1-1,4 0 0,-1 3-1,-1 3 0,5-1 0,-2 0 0,4-2 0,0 0 1,6-3-1,2 0-1,2 0 1,2-6-1,2-2 1,0-1 0,0-3-1,0-4 1,1 0-1,-3-3 1,1-1-1,-1 1 0,-3-1 0,3 1 0,-6 3 0,-6 8 1,8-9-1,-8 9 1,-3 4-1,-5 6 2,-1 4-1,-1 6 0,-1 2-1,-3 3 1,1-1-1,3 2 1,1-4-1,-1 1 0,6-6-1,0-2 1,-2-5-2,6 0 0,0-10-2,0 9-4,0-9-8,6-5-7,-6 5-12,14-14-34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0.1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19-1 142,'7'0'34,"-7"0"-11,3 6-15,2 4-3,-5-2 0,0 7-3,-3-3 1,1 4-1,-5-3-2,1 0 0,-1 1-2,-2-7-4,9 6-10,0-13-7,0 0-13,0 0-31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0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3 128 156,'0'0'30,"-3"-11"-10,1 3-14,2 8-1,3-15-2,7 7 0,-4-5-1,7 3 0,-5-1-1,4-2 0,-4 3 0,-1-3 1,0 4-1,-4 2 0,-3 7-1,0 0 1,0 0 0,0 7-1,0 6 1,-3 7-1,0 2 1,-1 6-1,0 1 1,1 2-1,3-1 0,-1-1 0,1-2 0,0-6 0,0-3 0,0-6 0,0-3 0,0-9 0,0 0 0,0 0 0,0 0 0,0 0-1,0 0 1,-6 0 0,6 0-1,-9-2-1,9 2-3,-12-6-7,12 6-9,0-7-7,0-5-20,8-4-40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2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5 119,'-6'-3'41,"6"3"-22,-8-2-6,8 2-3,0 0-4,0 0-1,0 0-1,0 0-2,1 4 2,8-1-3,3 1 1,2 2-1,0-2 0,3 2-1,-1 0 1,2 0 0,-1-1-1,-1-1 1,-5 3 0,-1-2-1,-10-5 0,9 13 0,-9-13 1,-6 15-2,-3-5 2,-2 0-1,-8 3 0,1 4 1,-3-5-1,0 4 1,0-4-1,1 2 0,2-3 0,3 0 0,7-4-1,-4-4 0,12-3-2,0 0-3,0 0-11,13 0-5,0-3-10,1-5-27,4 0-27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2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257 0 153,'0'0'31,"-1"6"-10,-9-4-15,10-2-1,-16 11-1,6-1 0,-4 0-2,0 1 0,-5 3 0,1 3 0,0 2-1,-5 2 0,-1-1-1,1 2 0,2-5 0,4 1-1,2-3-3,1-11-9,14-4-8,0 0-6,0 0-22,6-15-37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31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16 112,'2'-8'47,"-2"8"-26,0 0-9,0-8-4,0 8-1,0 0-2,0 11-1,0-3-1,0 6 1,-2 3-3,1 1 1,-1-1 0,1 5-1,0-1 0,-4 4-1,-1-4 2,1 6-3,-3 5 2,4-1 0,-8 6-1,6-5 0,-5-2 0,4-3 0,0 0 0,3-4 1,-3-9-2,4-3 2,3-11-2,-2 10 1,2-10 1,0 0-1,0 0 0,0 0 0,3 0 0,-3 0 0,14-5 1,-1 1-1,1 0 0,2 1 0,2-3 0,5 4 0,-2 1 0,5 1 1,-4-1-1,1 0 0,-2 1 0,0 0 0,-5 0 0,-2 0 0,-3 0 1,-5 0-1,-6 0 0,10-3 0,-10 3 1,1-9-1,-1 9 0,0-12 0,-5 5 0,1-4 0,1 1 0,-2 0 0,5 10 0,-11-13-1,11 6-1,0-1-1,0 8-3,3-16-9,8 8-9,-4-1-8,3-7-33,2-2-25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4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40 116,'0'-10'43,"0"3"-16,0-4-16,0 11-4,0-12-1,0 12-1,0 0-2,0 0 1,0 5-1,0 7-1,0 5-1,0 5 1,0 2 0,0 5-1,0 2 0,-6 1 0,1 2-1,-1-2 1,-3-1-1,0 0 0,0-2 1,2-2-1,0-4 0,1-2 0,2-2 0,4-4 0,0-3 0,1-5 0,-1-7 0,15 5 0,-7-5 0,3-1 0,1-6 0,2-2-1,2 2-1,-2-7-2,7 8-7,-7-7-9,1 5-4,-3-5-14,-2 2-37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4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41 174,'-9'-6'23,"9"6"-5,-8-10-13,8 10-1,4-8-1,6 6 0,0-2 0,7 2-2,0 0 0,5-1 0,0 2-1,1 0 0,3 1-2,-4-2-2,2 2-6,-2 0-10,0 0-3,-3 0-14,-2 1-34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5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2 166,'0'0'25,"-1"-7"-6,1 7-13,-6 7-2,5 1 0,-6 3-1,5 6-1,-5-1-1,6 3 1,-3 0-1,4 1 1,0-8-1,2 2 0,4-6-1,5-3 1,4-5 0,-1-1-1,2-8 0,-1 2 0,1-4 0,-2 0 0,0 0 0,-4 0 0,-1 0 1,-5 5-1,-4 6 0,0 0 1,0 0-1,-2 4 1,-3 8-1,-4 6 0,2 2 0,0 5 1,-1 3-1,0-2 0,1-1-1,2 1 0,3-3-2,1-9-3,2 3-10,-1-17-6,9 7-6,-9-7-20,15-7-37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5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0 176,'0'0'23,"-3"12"-4,3-2-12,-4-3-3,-1 5-1,2 1-1,-4 0-1,2-2-1,-2 1 0,1-1-2,-1-6-4,7 5-8,0-10-6,0 0-6,3-8-20,5-1-32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6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19 162,'4'-7'27,"-4"7"-6,13-11-13,-5 11-2,-8 0-2,14 2 0,-14-2-2,15 13 0,-11-6 0,0 1-1,-2 2 0,-2-2 0,0 4 0,-2-1 0,-3 2-1,-1-1 0,-4 1 1,3 0-1,-3 3 0,0-2 0,1-3 0,4-2 0,0-1 0,3 0 0,2-8 0,0 9 0,0-9 0,11 2 0,-3 0 0,5-1 1,1-1-1,1 0-1,-1 2 0,-1-2-3,2 0-8,-5 0-8,0 0-4,-1-3-13,-4-4-35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6.8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39 145,'-11'0'32,"11"0"-10,-7 0-11,7 0-4,0 0 0,6-6-4,5 5 0,2-3 0,4 3-1,0-1 0,3 2 0,-2 0-1,-1 0 0,-3 0-1,-1 1 0,-3 1-1,-10-2-1,14 1-6,-14-1-10,2-4-3,-2-4-8,3 0-21,-3-1-34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7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45-1 164,'-8'0'26,"8"0"-5,-11 3-12,11 6-3,0 1 0,0 6-3,-1 0 0,1 6-1,-5 0 0,3 0-1,-3 0 0,1-2-2,-2-2-1,2-8-3,4 2-13,0-12-3,0 0-6,6 0-20,2-9-41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8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162 361 153,'0'0'29,"7"-14"-9,-7 14-13,3-16-1,-3 16-1,-3-15-1,3 15-1,-14-7-1,4 7 1,-4 2-1,0 9-1,-4 0 1,-3 8-1,3 3 0,1 5-1,-2-1 1,8 3-1,1-1 1,7-4-1,3-6 0,4 0 1,8-10-1,2-5 0,4-3 0,2-8 0,4-5 0,1-6 0,-1-4 1,-3-4-1,2-2-1,-3-4 1,-2-4 0,1-3 0,-4 0 0,-1-4 0,-4-3-1,2 1 1,-4 4 1,-1 3-1,0 10 0,-4 3 0,-3 12 0,0 14 1,0 0-1,-8 12 1,2 12-1,-2 1 1,0 5 0,1 3-1,2 1 1,-1 2 0,0 0 0,2-2-1,0 1 1,-2-2-1,2-2 1,0 2-1,-1-4 1,1-3-1,3-5 0,-1-2 0,2-6-1,0-2-1,0-3-1,0-8-6,0 0-9,0 0-3,4-13-7,-4 0-21,3-1-39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19 102,'0'0'47,"6"-8"-18,-6 8-14,7-9-5,-7 9-2,0 0-2,8-2-1,-8 2-1,0 0-1,0 8 0,-4 2-1,-3 2-1,-1-1 0,-2 4-1,2-3 1,-4 1-1,3 0 1,4-2-1,2-3 1,3-2-1,0-6 0,3 11 1,8-8-1,-4 1 1,6-3-1,-2 1 0,2-1 1,-2 0 0,-1 0-1,-1 0 0,-2-1 0,-7 0-1,11 0-1,-4 0-3,-4-5-10,6 0-5,1-3-4,2-3-14,1-3-31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0 184,'-14'9'22,"2"6"-2,-2-5-14,6 6-2,-2-1-1,4 1-1,-1 1 0,1 0-1,0-2 0,2 3-1,1-4 1,-4 0-1,4-1-2,-1-5-1,4 1-10,0-9-8,0 8-1,0-8-12,14-2-32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3:40:33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20-1 23,'0'0'65,"0"0"-12,0 0-33,0 0-6,0 0-6,0 0-2,0 0-1,0 0-1,0 7 0,0-7 0,0 7-2,0 0 1,0-7-1,-2 14 0,-2-7 0,0 4-1,0-2-1,2-1 1,1 4 0,1 1 1,-2-4-1,2 2 0,2 0 0,-1-4-1,2 3 0,1-2 1,-4-8 0,9 0-1,-9 0 0,10-2 0,-10 2 0,4-6 0,-4 6-1,7-12-1,-7 12-3,6-11-9,-6 11-10,13-14-11,-9 0-32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09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0 188,'-8'8'22,"2"-1"-3,0 5-15,1 1-1,-1 5 0,-1 1-2,-2 1 0,2 0-1,-1-3-1,2 1-2,-4-12-5,10-6-11,0 0-3,0 0-6,9-6-26,3-10-29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5:10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49 175,'0'-7'22,"0"-4"-2,0 11-14,11-13-1,-4 6-1,2 2-2,1 2 0,-3 1 0,4 2-1,-5 1 0,4 6 1,-10-7-2,13 15 1,-11-7 0,0 5 0,-1-2-1,-1 2 1,-3 0-1,-5 3 0,1-2 0,-3 3 1,-3-1-1,5-1 0,-7-4 0,5 3 0,0-3 0,5 0 0,2-3 0,3-8 0,0 0 0,0 0 0,0 7 0,0-7 0,3 0-1,-3 0 1,13 0 0,-6 0 0,3-1 0,1 1 0,3-2 0,-2 2 0,2 1 0,-3 0 0,2 0-2,-2-1-4,5 5-9,-5-4-6,-4 3-4,3-4-17,2-5-38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21T22:52:34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41 23,'0'0'34,"0"0"-1,0-10-2,0 10-10,1-10-4,-1 10-6,2-6-2,-2 6-1,0 0-3,3-6 0,-3 6 0,0 0-2,0 0 0,0 0 0,0 0 1,-2 7-2,1 6 0,1 4 1,-2 3-1,2 4-1,-1 3 1,1 3 0,-3-4-1,2-2 0,-1-4 0,0-4-1,0-4 1,2-2-1,0-10 1,0 8-1,0-8 0,0 0 1,2-7-1,2-3 0,0-3 0,0 0 0,3-5 0,1-1-1,3-5 1,-1-1 0,3 3 0,1-3 0,0 3 0,2 1 0,-2 4 0,0 2 0,0 11 0,-1 3 0,-2 3 1,1 9-1,-6 6 1,0 4-1,-3 2 0,-3 1 1,0 0-1,0-3 0,-3-2 0,2-4 0,-5-4 0,5-5 1,1-6-1,0 0 0,0 0 0,0 0 0,11-9 1,-5-7-1,5 1 0,2-6 0,1-4 0,0 0 0,2 1 0,-2 4 0,-4 4 0,0-1 0,0 9 0,-2 2 0,-1 6 0,-2 9 0,2 3 1,-4 4-1,1 4 1,0 1-1,-1 1 0,-2-1 1,-1-3-1,0 0 1,0-3-1,0-2 0,0 0 0,0-6 0,0 3-1,0-10-1,0 11-2,0-11-6,0 0-7,0 0-8,5 0-9,0-2-37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0 165,'0'0'27,"0"0"-6,0 0-15,5 9 0,0 1-1,-5 0-2,0 2-2,0 2 1,1 0 0,-1 0-2,0-5 1,0 2-2,0-11-2,0 10-2,0-10-10,0 0-7,0-12-8,3 2-23,1-7-39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6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0 166,'0'0'27,"0"0"-6,-4 0-13,4 0-4,0 0-2,-5 10-2,5-10-2,8 13-11,-8-13-8,11 9-6,-4-8-22,4 3-37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37.1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0 169,'0'0'25,"4"9"-4,-4 0-16,2 6 1,-1 0-3,3 6 0,-2 5-1,3 0-1,-2-1 0,-3 2 0,0-3 0,0-4 0,0-3-1,0-3 1,-1-4 0,1-10-1,0 0 0,0 0 0,3-7 0,4-5 0,1-4-1,4-5 1,3 1 0,1-3-1,1 0 1,1 1 0,2 0 1,-4 3-1,0 4 0,-2 5 0,-1 4 0,-6 6 1,1 3-1,-4 7 0,1 6 1,-4 4 0,2 3-1,-3 2 1,0 1 0,0-3 0,1 1-1,-1-5 1,0-4-1,0-2-1,5-2-3,-5-11-8,0 0-8,8 0-6,-5-9-13,-2-3-41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7 106,'0'0'49,"6"-7"-26,-6 7-9,0 0-4,7 4-3,-7-4-1,0 12-3,0-3 1,0 6-1,-1 1-1,-1 3 0,1 2-1,-5 4 1,-1-1-1,6 3-1,-8-3 1,4 1-1,3-3 1,-2 0-1,0-5 0,4-4 1,0-1 0,5-6-1,2-1 0,3-3 1,0-2-1,0 0 0,3-3-1,0-3 0,2 1-2,-2-8-7,1 7-9,-4-8-5,0 4-14,0-5-35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33 173,'-12'1'26,"12"-1"-6,-2-7-14,11 5-3,5-4 0,7 3-1,2-2-1,2 1-1,1 0-1,-2 1-3,6 3-9,-12 0-8,4 2-6,-4 3-22,-4 1-37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21T22:52:41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1 170,'0'0'26,"0"0"-5,2 10-15,-2-2-2,0 2-1,-5 1 0,2 1-1,1 2-2,-3 0 0,0-2-3,3 2-6,1-8-12,1-6-4,0 0-15,13 0-35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4947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r">
              <a:defRPr sz="2500"/>
            </a:lvl1pPr>
          </a:lstStyle>
          <a:p>
            <a:fld id="{5B05B4F2-621E-394B-B243-7A510F2EBCC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9625" y="533400"/>
            <a:ext cx="3533775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1805" tIns="95902" rIns="191805" bIns="959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716" y="3372376"/>
            <a:ext cx="8183593" cy="3196763"/>
          </a:xfrm>
          <a:prstGeom prst="rect">
            <a:avLst/>
          </a:prstGeom>
        </p:spPr>
        <p:txBody>
          <a:bodyPr vert="horz" lIns="191805" tIns="95902" rIns="191805" bIns="959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4947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r">
              <a:defRPr sz="2500"/>
            </a:lvl1pPr>
          </a:lstStyle>
          <a:p>
            <a:fld id="{ACD32F9C-0AD7-9D46-BB21-C6E762B7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should be n active edges</a:t>
            </a:r>
          </a:p>
          <a:p>
            <a:r>
              <a:rPr lang="en-US" baseline="0" dirty="0" smtClean="0"/>
              <a:t>Every node should have 2 incident edges</a:t>
            </a:r>
          </a:p>
          <a:p>
            <a:r>
              <a:rPr lang="en-US" baseline="0" dirty="0" smtClean="0"/>
              <a:t>Every subset should have at most |C|-1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81" y="878586"/>
            <a:ext cx="3896232" cy="179354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1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-4006" y="3338069"/>
            <a:ext cx="4607940" cy="129031"/>
          </a:xfrm>
          <a:custGeom>
            <a:avLst/>
            <a:gdLst/>
            <a:ahLst/>
            <a:cxnLst/>
            <a:rect l="l" t="t" r="r" b="b"/>
            <a:pathLst>
              <a:path w="4607940" h="129031">
                <a:moveTo>
                  <a:pt x="0" y="129031"/>
                </a:moveTo>
                <a:lnTo>
                  <a:pt x="4607940" y="129031"/>
                </a:lnTo>
                <a:lnTo>
                  <a:pt x="4607940" y="0"/>
                </a:lnTo>
                <a:lnTo>
                  <a:pt x="0" y="0"/>
                </a:lnTo>
                <a:lnTo>
                  <a:pt x="0" y="129031"/>
                </a:lnTo>
              </a:path>
            </a:pathLst>
          </a:custGeom>
          <a:solidFill>
            <a:srgbClr val="6C6D7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“Optimization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 methods”, Fall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2015:     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Lecture 8, “Integer programming”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57318"/>
            <a:ext cx="46042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0" y="400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552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704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857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1009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1162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1314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1466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1619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1771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924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2076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2228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0" y="2381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0" y="2533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0" y="2686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0" y="2838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0" y="2990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0" y="3143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3295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 b="1">
          <a:solidFill>
            <a:schemeClr val="accent1">
              <a:lumMod val="75000"/>
            </a:schemeClr>
          </a:solidFill>
          <a:latin typeface="+mn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8.xml"/><Relationship Id="rId21" Type="http://schemas.openxmlformats.org/officeDocument/2006/relationships/customXml" Target="../ink/ink540.xml"/><Relationship Id="rId63" Type="http://schemas.openxmlformats.org/officeDocument/2006/relationships/customXml" Target="../ink/ink561.xml"/><Relationship Id="rId159" Type="http://schemas.openxmlformats.org/officeDocument/2006/relationships/customXml" Target="../ink/ink609.xml"/><Relationship Id="rId170" Type="http://schemas.openxmlformats.org/officeDocument/2006/relationships/image" Target="../media/image511.emf"/><Relationship Id="rId226" Type="http://schemas.openxmlformats.org/officeDocument/2006/relationships/image" Target="../media/image539.emf"/><Relationship Id="rId107" Type="http://schemas.openxmlformats.org/officeDocument/2006/relationships/customXml" Target="../ink/ink583.xml"/><Relationship Id="rId11" Type="http://schemas.openxmlformats.org/officeDocument/2006/relationships/customXml" Target="../ink/ink535.xml"/><Relationship Id="rId32" Type="http://schemas.openxmlformats.org/officeDocument/2006/relationships/image" Target="../media/image442.emf"/><Relationship Id="rId53" Type="http://schemas.openxmlformats.org/officeDocument/2006/relationships/customXml" Target="../ink/ink556.xml"/><Relationship Id="rId74" Type="http://schemas.openxmlformats.org/officeDocument/2006/relationships/image" Target="../media/image463.emf"/><Relationship Id="rId128" Type="http://schemas.openxmlformats.org/officeDocument/2006/relationships/image" Target="../media/image490.emf"/><Relationship Id="rId149" Type="http://schemas.openxmlformats.org/officeDocument/2006/relationships/customXml" Target="../ink/ink604.xml"/><Relationship Id="rId5" Type="http://schemas.openxmlformats.org/officeDocument/2006/relationships/customXml" Target="../ink/ink532.xml"/><Relationship Id="rId95" Type="http://schemas.openxmlformats.org/officeDocument/2006/relationships/customXml" Target="../ink/ink577.xml"/><Relationship Id="rId160" Type="http://schemas.openxmlformats.org/officeDocument/2006/relationships/image" Target="../media/image506.emf"/><Relationship Id="rId181" Type="http://schemas.openxmlformats.org/officeDocument/2006/relationships/customXml" Target="../ink/ink620.xml"/><Relationship Id="rId216" Type="http://schemas.openxmlformats.org/officeDocument/2006/relationships/image" Target="../media/image534.emf"/><Relationship Id="rId237" Type="http://schemas.openxmlformats.org/officeDocument/2006/relationships/customXml" Target="../ink/ink648.xml"/><Relationship Id="rId258" Type="http://schemas.openxmlformats.org/officeDocument/2006/relationships/image" Target="../media/image555.emf"/><Relationship Id="rId22" Type="http://schemas.openxmlformats.org/officeDocument/2006/relationships/image" Target="../media/image437.emf"/><Relationship Id="rId43" Type="http://schemas.openxmlformats.org/officeDocument/2006/relationships/customXml" Target="../ink/ink551.xml"/><Relationship Id="rId64" Type="http://schemas.openxmlformats.org/officeDocument/2006/relationships/image" Target="../media/image458.emf"/><Relationship Id="rId118" Type="http://schemas.openxmlformats.org/officeDocument/2006/relationships/image" Target="../media/image485.emf"/><Relationship Id="rId139" Type="http://schemas.openxmlformats.org/officeDocument/2006/relationships/customXml" Target="../ink/ink599.xml"/><Relationship Id="rId85" Type="http://schemas.openxmlformats.org/officeDocument/2006/relationships/customXml" Target="../ink/ink572.xml"/><Relationship Id="rId150" Type="http://schemas.openxmlformats.org/officeDocument/2006/relationships/image" Target="../media/image501.emf"/><Relationship Id="rId171" Type="http://schemas.openxmlformats.org/officeDocument/2006/relationships/customXml" Target="../ink/ink615.xml"/><Relationship Id="rId192" Type="http://schemas.openxmlformats.org/officeDocument/2006/relationships/image" Target="../media/image522.emf"/><Relationship Id="rId206" Type="http://schemas.openxmlformats.org/officeDocument/2006/relationships/image" Target="../media/image529.emf"/><Relationship Id="rId227" Type="http://schemas.openxmlformats.org/officeDocument/2006/relationships/customXml" Target="../ink/ink643.xml"/><Relationship Id="rId248" Type="http://schemas.openxmlformats.org/officeDocument/2006/relationships/image" Target="../media/image550.emf"/><Relationship Id="rId12" Type="http://schemas.openxmlformats.org/officeDocument/2006/relationships/image" Target="../media/image432.emf"/><Relationship Id="rId33" Type="http://schemas.openxmlformats.org/officeDocument/2006/relationships/customXml" Target="../ink/ink546.xml"/><Relationship Id="rId108" Type="http://schemas.openxmlformats.org/officeDocument/2006/relationships/image" Target="../media/image480.emf"/><Relationship Id="rId129" Type="http://schemas.openxmlformats.org/officeDocument/2006/relationships/customXml" Target="../ink/ink594.xml"/><Relationship Id="rId54" Type="http://schemas.openxmlformats.org/officeDocument/2006/relationships/image" Target="../media/image453.emf"/><Relationship Id="rId75" Type="http://schemas.openxmlformats.org/officeDocument/2006/relationships/customXml" Target="../ink/ink567.xml"/><Relationship Id="rId96" Type="http://schemas.openxmlformats.org/officeDocument/2006/relationships/image" Target="../media/image474.emf"/><Relationship Id="rId140" Type="http://schemas.openxmlformats.org/officeDocument/2006/relationships/image" Target="../media/image496.emf"/><Relationship Id="rId161" Type="http://schemas.openxmlformats.org/officeDocument/2006/relationships/customXml" Target="../ink/ink610.xml"/><Relationship Id="rId182" Type="http://schemas.openxmlformats.org/officeDocument/2006/relationships/image" Target="../media/image517.emf"/><Relationship Id="rId217" Type="http://schemas.openxmlformats.org/officeDocument/2006/relationships/customXml" Target="../ink/ink638.xml"/><Relationship Id="rId6" Type="http://schemas.openxmlformats.org/officeDocument/2006/relationships/image" Target="../media/image429.emf"/><Relationship Id="rId238" Type="http://schemas.openxmlformats.org/officeDocument/2006/relationships/image" Target="../media/image545.emf"/><Relationship Id="rId259" Type="http://schemas.openxmlformats.org/officeDocument/2006/relationships/customXml" Target="../ink/ink659.xml"/><Relationship Id="rId23" Type="http://schemas.openxmlformats.org/officeDocument/2006/relationships/customXml" Target="../ink/ink541.xml"/><Relationship Id="rId119" Type="http://schemas.openxmlformats.org/officeDocument/2006/relationships/customXml" Target="../ink/ink589.xml"/><Relationship Id="rId44" Type="http://schemas.openxmlformats.org/officeDocument/2006/relationships/image" Target="../media/image448.emf"/><Relationship Id="rId65" Type="http://schemas.openxmlformats.org/officeDocument/2006/relationships/customXml" Target="../ink/ink562.xml"/><Relationship Id="rId86" Type="http://schemas.openxmlformats.org/officeDocument/2006/relationships/image" Target="../media/image469.emf"/><Relationship Id="rId130" Type="http://schemas.openxmlformats.org/officeDocument/2006/relationships/image" Target="../media/image491.emf"/><Relationship Id="rId151" Type="http://schemas.openxmlformats.org/officeDocument/2006/relationships/customXml" Target="../ink/ink605.xml"/><Relationship Id="rId172" Type="http://schemas.openxmlformats.org/officeDocument/2006/relationships/image" Target="../media/image512.emf"/><Relationship Id="rId193" Type="http://schemas.openxmlformats.org/officeDocument/2006/relationships/customXml" Target="../ink/ink626.xml"/><Relationship Id="rId207" Type="http://schemas.openxmlformats.org/officeDocument/2006/relationships/customXml" Target="../ink/ink633.xml"/><Relationship Id="rId228" Type="http://schemas.openxmlformats.org/officeDocument/2006/relationships/image" Target="../media/image540.emf"/><Relationship Id="rId249" Type="http://schemas.openxmlformats.org/officeDocument/2006/relationships/customXml" Target="../ink/ink654.xml"/><Relationship Id="rId13" Type="http://schemas.openxmlformats.org/officeDocument/2006/relationships/customXml" Target="../ink/ink536.xml"/><Relationship Id="rId109" Type="http://schemas.openxmlformats.org/officeDocument/2006/relationships/customXml" Target="../ink/ink584.xml"/><Relationship Id="rId260" Type="http://schemas.openxmlformats.org/officeDocument/2006/relationships/image" Target="../media/image556.emf"/><Relationship Id="rId34" Type="http://schemas.openxmlformats.org/officeDocument/2006/relationships/image" Target="../media/image443.emf"/><Relationship Id="rId55" Type="http://schemas.openxmlformats.org/officeDocument/2006/relationships/customXml" Target="../ink/ink557.xml"/><Relationship Id="rId76" Type="http://schemas.openxmlformats.org/officeDocument/2006/relationships/image" Target="../media/image464.emf"/><Relationship Id="rId97" Type="http://schemas.openxmlformats.org/officeDocument/2006/relationships/customXml" Target="../ink/ink578.xml"/><Relationship Id="rId120" Type="http://schemas.openxmlformats.org/officeDocument/2006/relationships/image" Target="../media/image486.emf"/><Relationship Id="rId141" Type="http://schemas.openxmlformats.org/officeDocument/2006/relationships/customXml" Target="../ink/ink600.xml"/><Relationship Id="rId7" Type="http://schemas.openxmlformats.org/officeDocument/2006/relationships/customXml" Target="../ink/ink533.xml"/><Relationship Id="rId162" Type="http://schemas.openxmlformats.org/officeDocument/2006/relationships/image" Target="../media/image507.emf"/><Relationship Id="rId183" Type="http://schemas.openxmlformats.org/officeDocument/2006/relationships/customXml" Target="../ink/ink621.xml"/><Relationship Id="rId218" Type="http://schemas.openxmlformats.org/officeDocument/2006/relationships/image" Target="../media/image535.emf"/><Relationship Id="rId239" Type="http://schemas.openxmlformats.org/officeDocument/2006/relationships/customXml" Target="../ink/ink649.xml"/><Relationship Id="rId250" Type="http://schemas.openxmlformats.org/officeDocument/2006/relationships/image" Target="../media/image551.emf"/><Relationship Id="rId24" Type="http://schemas.openxmlformats.org/officeDocument/2006/relationships/image" Target="../media/image438.emf"/><Relationship Id="rId45" Type="http://schemas.openxmlformats.org/officeDocument/2006/relationships/customXml" Target="../ink/ink552.xml"/><Relationship Id="rId66" Type="http://schemas.openxmlformats.org/officeDocument/2006/relationships/image" Target="../media/image459.emf"/><Relationship Id="rId87" Type="http://schemas.openxmlformats.org/officeDocument/2006/relationships/customXml" Target="../ink/ink573.xml"/><Relationship Id="rId110" Type="http://schemas.openxmlformats.org/officeDocument/2006/relationships/image" Target="../media/image481.emf"/><Relationship Id="rId131" Type="http://schemas.openxmlformats.org/officeDocument/2006/relationships/customXml" Target="../ink/ink595.xml"/><Relationship Id="rId152" Type="http://schemas.openxmlformats.org/officeDocument/2006/relationships/image" Target="../media/image502.emf"/><Relationship Id="rId173" Type="http://schemas.openxmlformats.org/officeDocument/2006/relationships/customXml" Target="../ink/ink616.xml"/><Relationship Id="rId194" Type="http://schemas.openxmlformats.org/officeDocument/2006/relationships/image" Target="../media/image523.emf"/><Relationship Id="rId208" Type="http://schemas.openxmlformats.org/officeDocument/2006/relationships/image" Target="../media/image530.emf"/><Relationship Id="rId229" Type="http://schemas.openxmlformats.org/officeDocument/2006/relationships/customXml" Target="../ink/ink644.xml"/><Relationship Id="rId240" Type="http://schemas.openxmlformats.org/officeDocument/2006/relationships/image" Target="../media/image546.emf"/><Relationship Id="rId261" Type="http://schemas.openxmlformats.org/officeDocument/2006/relationships/customXml" Target="../ink/ink660.xml"/><Relationship Id="rId14" Type="http://schemas.openxmlformats.org/officeDocument/2006/relationships/image" Target="../media/image433.emf"/><Relationship Id="rId35" Type="http://schemas.openxmlformats.org/officeDocument/2006/relationships/customXml" Target="../ink/ink547.xml"/><Relationship Id="rId56" Type="http://schemas.openxmlformats.org/officeDocument/2006/relationships/image" Target="../media/image454.emf"/><Relationship Id="rId77" Type="http://schemas.openxmlformats.org/officeDocument/2006/relationships/customXml" Target="../ink/ink568.xml"/><Relationship Id="rId100" Type="http://schemas.openxmlformats.org/officeDocument/2006/relationships/image" Target="../media/image476.emf"/><Relationship Id="rId8" Type="http://schemas.openxmlformats.org/officeDocument/2006/relationships/image" Target="../media/image430.emf"/><Relationship Id="rId98" Type="http://schemas.openxmlformats.org/officeDocument/2006/relationships/image" Target="../media/image475.emf"/><Relationship Id="rId121" Type="http://schemas.openxmlformats.org/officeDocument/2006/relationships/customXml" Target="../ink/ink590.xml"/><Relationship Id="rId142" Type="http://schemas.openxmlformats.org/officeDocument/2006/relationships/image" Target="../media/image497.emf"/><Relationship Id="rId163" Type="http://schemas.openxmlformats.org/officeDocument/2006/relationships/customXml" Target="../ink/ink611.xml"/><Relationship Id="rId184" Type="http://schemas.openxmlformats.org/officeDocument/2006/relationships/image" Target="../media/image518.emf"/><Relationship Id="rId219" Type="http://schemas.openxmlformats.org/officeDocument/2006/relationships/customXml" Target="../ink/ink639.xml"/><Relationship Id="rId230" Type="http://schemas.openxmlformats.org/officeDocument/2006/relationships/image" Target="../media/image541.emf"/><Relationship Id="rId251" Type="http://schemas.openxmlformats.org/officeDocument/2006/relationships/customXml" Target="../ink/ink655.xml"/><Relationship Id="rId25" Type="http://schemas.openxmlformats.org/officeDocument/2006/relationships/customXml" Target="../ink/ink542.xml"/><Relationship Id="rId46" Type="http://schemas.openxmlformats.org/officeDocument/2006/relationships/image" Target="../media/image449.emf"/><Relationship Id="rId67" Type="http://schemas.openxmlformats.org/officeDocument/2006/relationships/customXml" Target="../ink/ink563.xml"/><Relationship Id="rId88" Type="http://schemas.openxmlformats.org/officeDocument/2006/relationships/image" Target="../media/image470.emf"/><Relationship Id="rId111" Type="http://schemas.openxmlformats.org/officeDocument/2006/relationships/customXml" Target="../ink/ink585.xml"/><Relationship Id="rId132" Type="http://schemas.openxmlformats.org/officeDocument/2006/relationships/image" Target="../media/image492.emf"/><Relationship Id="rId153" Type="http://schemas.openxmlformats.org/officeDocument/2006/relationships/customXml" Target="../ink/ink606.xml"/><Relationship Id="rId174" Type="http://schemas.openxmlformats.org/officeDocument/2006/relationships/image" Target="../media/image513.emf"/><Relationship Id="rId195" Type="http://schemas.openxmlformats.org/officeDocument/2006/relationships/customXml" Target="../ink/ink627.xml"/><Relationship Id="rId209" Type="http://schemas.openxmlformats.org/officeDocument/2006/relationships/customXml" Target="../ink/ink634.xml"/><Relationship Id="rId220" Type="http://schemas.openxmlformats.org/officeDocument/2006/relationships/image" Target="../media/image536.emf"/><Relationship Id="rId241" Type="http://schemas.openxmlformats.org/officeDocument/2006/relationships/customXml" Target="../ink/ink650.xml"/><Relationship Id="rId15" Type="http://schemas.openxmlformats.org/officeDocument/2006/relationships/customXml" Target="../ink/ink537.xml"/><Relationship Id="rId36" Type="http://schemas.openxmlformats.org/officeDocument/2006/relationships/image" Target="../media/image444.emf"/><Relationship Id="rId57" Type="http://schemas.openxmlformats.org/officeDocument/2006/relationships/customXml" Target="../ink/ink558.xml"/><Relationship Id="rId262" Type="http://schemas.openxmlformats.org/officeDocument/2006/relationships/image" Target="../media/image557.emf"/><Relationship Id="rId78" Type="http://schemas.openxmlformats.org/officeDocument/2006/relationships/image" Target="../media/image465.emf"/><Relationship Id="rId99" Type="http://schemas.openxmlformats.org/officeDocument/2006/relationships/customXml" Target="../ink/ink579.xml"/><Relationship Id="rId101" Type="http://schemas.openxmlformats.org/officeDocument/2006/relationships/customXml" Target="../ink/ink580.xml"/><Relationship Id="rId122" Type="http://schemas.openxmlformats.org/officeDocument/2006/relationships/image" Target="../media/image487.emf"/><Relationship Id="rId143" Type="http://schemas.openxmlformats.org/officeDocument/2006/relationships/customXml" Target="../ink/ink601.xml"/><Relationship Id="rId164" Type="http://schemas.openxmlformats.org/officeDocument/2006/relationships/image" Target="../media/image508.emf"/><Relationship Id="rId185" Type="http://schemas.openxmlformats.org/officeDocument/2006/relationships/customXml" Target="../ink/ink622.xml"/><Relationship Id="rId9" Type="http://schemas.openxmlformats.org/officeDocument/2006/relationships/customXml" Target="../ink/ink534.xml"/><Relationship Id="rId210" Type="http://schemas.openxmlformats.org/officeDocument/2006/relationships/image" Target="../media/image531.emf"/><Relationship Id="rId26" Type="http://schemas.openxmlformats.org/officeDocument/2006/relationships/image" Target="../media/image439.emf"/><Relationship Id="rId231" Type="http://schemas.openxmlformats.org/officeDocument/2006/relationships/customXml" Target="../ink/ink645.xml"/><Relationship Id="rId252" Type="http://schemas.openxmlformats.org/officeDocument/2006/relationships/image" Target="../media/image552.emf"/><Relationship Id="rId47" Type="http://schemas.openxmlformats.org/officeDocument/2006/relationships/customXml" Target="../ink/ink553.xml"/><Relationship Id="rId68" Type="http://schemas.openxmlformats.org/officeDocument/2006/relationships/image" Target="../media/image460.emf"/><Relationship Id="rId89" Type="http://schemas.openxmlformats.org/officeDocument/2006/relationships/customXml" Target="../ink/ink574.xml"/><Relationship Id="rId112" Type="http://schemas.openxmlformats.org/officeDocument/2006/relationships/image" Target="../media/image482.emf"/><Relationship Id="rId133" Type="http://schemas.openxmlformats.org/officeDocument/2006/relationships/customXml" Target="../ink/ink596.xml"/><Relationship Id="rId154" Type="http://schemas.openxmlformats.org/officeDocument/2006/relationships/image" Target="../media/image503.emf"/><Relationship Id="rId175" Type="http://schemas.openxmlformats.org/officeDocument/2006/relationships/customXml" Target="../ink/ink617.xml"/><Relationship Id="rId196" Type="http://schemas.openxmlformats.org/officeDocument/2006/relationships/image" Target="../media/image524.emf"/><Relationship Id="rId200" Type="http://schemas.openxmlformats.org/officeDocument/2006/relationships/image" Target="../media/image526.emf"/><Relationship Id="rId16" Type="http://schemas.openxmlformats.org/officeDocument/2006/relationships/image" Target="../media/image434.emf"/><Relationship Id="rId221" Type="http://schemas.openxmlformats.org/officeDocument/2006/relationships/customXml" Target="../ink/ink640.xml"/><Relationship Id="rId242" Type="http://schemas.openxmlformats.org/officeDocument/2006/relationships/image" Target="../media/image547.emf"/><Relationship Id="rId263" Type="http://schemas.openxmlformats.org/officeDocument/2006/relationships/customXml" Target="../ink/ink661.xml"/><Relationship Id="rId37" Type="http://schemas.openxmlformats.org/officeDocument/2006/relationships/customXml" Target="../ink/ink548.xml"/><Relationship Id="rId58" Type="http://schemas.openxmlformats.org/officeDocument/2006/relationships/image" Target="../media/image455.emf"/><Relationship Id="rId79" Type="http://schemas.openxmlformats.org/officeDocument/2006/relationships/customXml" Target="../ink/ink569.xml"/><Relationship Id="rId102" Type="http://schemas.openxmlformats.org/officeDocument/2006/relationships/image" Target="../media/image477.emf"/><Relationship Id="rId123" Type="http://schemas.openxmlformats.org/officeDocument/2006/relationships/customXml" Target="../ink/ink591.xml"/><Relationship Id="rId144" Type="http://schemas.openxmlformats.org/officeDocument/2006/relationships/image" Target="../media/image498.emf"/><Relationship Id="rId90" Type="http://schemas.openxmlformats.org/officeDocument/2006/relationships/image" Target="../media/image471.emf"/><Relationship Id="rId165" Type="http://schemas.openxmlformats.org/officeDocument/2006/relationships/customXml" Target="../ink/ink612.xml"/><Relationship Id="rId186" Type="http://schemas.openxmlformats.org/officeDocument/2006/relationships/image" Target="../media/image519.emf"/><Relationship Id="rId211" Type="http://schemas.openxmlformats.org/officeDocument/2006/relationships/customXml" Target="../ink/ink635.xml"/><Relationship Id="rId232" Type="http://schemas.openxmlformats.org/officeDocument/2006/relationships/image" Target="../media/image542.emf"/><Relationship Id="rId253" Type="http://schemas.openxmlformats.org/officeDocument/2006/relationships/customXml" Target="../ink/ink656.xml"/><Relationship Id="rId27" Type="http://schemas.openxmlformats.org/officeDocument/2006/relationships/customXml" Target="../ink/ink543.xml"/><Relationship Id="rId48" Type="http://schemas.openxmlformats.org/officeDocument/2006/relationships/image" Target="../media/image450.emf"/><Relationship Id="rId69" Type="http://schemas.openxmlformats.org/officeDocument/2006/relationships/customXml" Target="../ink/ink564.xml"/><Relationship Id="rId113" Type="http://schemas.openxmlformats.org/officeDocument/2006/relationships/customXml" Target="../ink/ink586.xml"/><Relationship Id="rId134" Type="http://schemas.openxmlformats.org/officeDocument/2006/relationships/image" Target="../media/image493.emf"/><Relationship Id="rId80" Type="http://schemas.openxmlformats.org/officeDocument/2006/relationships/image" Target="../media/image466.emf"/><Relationship Id="rId155" Type="http://schemas.openxmlformats.org/officeDocument/2006/relationships/customXml" Target="../ink/ink607.xml"/><Relationship Id="rId176" Type="http://schemas.openxmlformats.org/officeDocument/2006/relationships/image" Target="../media/image514.emf"/><Relationship Id="rId197" Type="http://schemas.openxmlformats.org/officeDocument/2006/relationships/customXml" Target="../ink/ink628.xml"/><Relationship Id="rId201" Type="http://schemas.openxmlformats.org/officeDocument/2006/relationships/customXml" Target="../ink/ink630.xml"/><Relationship Id="rId222" Type="http://schemas.openxmlformats.org/officeDocument/2006/relationships/image" Target="../media/image537.emf"/><Relationship Id="rId243" Type="http://schemas.openxmlformats.org/officeDocument/2006/relationships/customXml" Target="../ink/ink651.xml"/><Relationship Id="rId264" Type="http://schemas.openxmlformats.org/officeDocument/2006/relationships/image" Target="../media/image558.emf"/><Relationship Id="rId17" Type="http://schemas.openxmlformats.org/officeDocument/2006/relationships/customXml" Target="../ink/ink538.xml"/><Relationship Id="rId38" Type="http://schemas.openxmlformats.org/officeDocument/2006/relationships/image" Target="../media/image445.emf"/><Relationship Id="rId59" Type="http://schemas.openxmlformats.org/officeDocument/2006/relationships/customXml" Target="../ink/ink559.xml"/><Relationship Id="rId103" Type="http://schemas.openxmlformats.org/officeDocument/2006/relationships/customXml" Target="../ink/ink581.xml"/><Relationship Id="rId124" Type="http://schemas.openxmlformats.org/officeDocument/2006/relationships/image" Target="../media/image488.emf"/><Relationship Id="rId70" Type="http://schemas.openxmlformats.org/officeDocument/2006/relationships/image" Target="../media/image461.emf"/><Relationship Id="rId91" Type="http://schemas.openxmlformats.org/officeDocument/2006/relationships/customXml" Target="../ink/ink575.xml"/><Relationship Id="rId145" Type="http://schemas.openxmlformats.org/officeDocument/2006/relationships/customXml" Target="../ink/ink602.xml"/><Relationship Id="rId166" Type="http://schemas.openxmlformats.org/officeDocument/2006/relationships/image" Target="../media/image509.emf"/><Relationship Id="rId187" Type="http://schemas.openxmlformats.org/officeDocument/2006/relationships/customXml" Target="../ink/ink62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2.emf"/><Relationship Id="rId233" Type="http://schemas.openxmlformats.org/officeDocument/2006/relationships/customXml" Target="../ink/ink646.xml"/><Relationship Id="rId254" Type="http://schemas.openxmlformats.org/officeDocument/2006/relationships/image" Target="../media/image553.emf"/><Relationship Id="rId28" Type="http://schemas.openxmlformats.org/officeDocument/2006/relationships/image" Target="../media/image440.emf"/><Relationship Id="rId49" Type="http://schemas.openxmlformats.org/officeDocument/2006/relationships/customXml" Target="../ink/ink554.xml"/><Relationship Id="rId114" Type="http://schemas.openxmlformats.org/officeDocument/2006/relationships/image" Target="../media/image483.emf"/><Relationship Id="rId60" Type="http://schemas.openxmlformats.org/officeDocument/2006/relationships/image" Target="../media/image456.emf"/><Relationship Id="rId81" Type="http://schemas.openxmlformats.org/officeDocument/2006/relationships/customXml" Target="../ink/ink570.xml"/><Relationship Id="rId135" Type="http://schemas.openxmlformats.org/officeDocument/2006/relationships/customXml" Target="../ink/ink597.xml"/><Relationship Id="rId156" Type="http://schemas.openxmlformats.org/officeDocument/2006/relationships/image" Target="../media/image504.emf"/><Relationship Id="rId177" Type="http://schemas.openxmlformats.org/officeDocument/2006/relationships/customXml" Target="../ink/ink618.xml"/><Relationship Id="rId198" Type="http://schemas.openxmlformats.org/officeDocument/2006/relationships/image" Target="../media/image525.emf"/><Relationship Id="rId202" Type="http://schemas.openxmlformats.org/officeDocument/2006/relationships/image" Target="../media/image527.emf"/><Relationship Id="rId223" Type="http://schemas.openxmlformats.org/officeDocument/2006/relationships/customXml" Target="../ink/ink641.xml"/><Relationship Id="rId244" Type="http://schemas.openxmlformats.org/officeDocument/2006/relationships/image" Target="../media/image548.emf"/><Relationship Id="rId18" Type="http://schemas.openxmlformats.org/officeDocument/2006/relationships/image" Target="../media/image435.emf"/><Relationship Id="rId39" Type="http://schemas.openxmlformats.org/officeDocument/2006/relationships/customXml" Target="../ink/ink549.xml"/><Relationship Id="rId265" Type="http://schemas.openxmlformats.org/officeDocument/2006/relationships/customXml" Target="../ink/ink662.xml"/><Relationship Id="rId50" Type="http://schemas.openxmlformats.org/officeDocument/2006/relationships/image" Target="../media/image451.emf"/><Relationship Id="rId104" Type="http://schemas.openxmlformats.org/officeDocument/2006/relationships/image" Target="../media/image478.emf"/><Relationship Id="rId125" Type="http://schemas.openxmlformats.org/officeDocument/2006/relationships/customXml" Target="../ink/ink592.xml"/><Relationship Id="rId146" Type="http://schemas.openxmlformats.org/officeDocument/2006/relationships/image" Target="../media/image499.emf"/><Relationship Id="rId167" Type="http://schemas.openxmlformats.org/officeDocument/2006/relationships/customXml" Target="../ink/ink613.xml"/><Relationship Id="rId188" Type="http://schemas.openxmlformats.org/officeDocument/2006/relationships/image" Target="../media/image520.emf"/><Relationship Id="rId71" Type="http://schemas.openxmlformats.org/officeDocument/2006/relationships/customXml" Target="../ink/ink565.xml"/><Relationship Id="rId92" Type="http://schemas.openxmlformats.org/officeDocument/2006/relationships/image" Target="../media/image472.emf"/><Relationship Id="rId213" Type="http://schemas.openxmlformats.org/officeDocument/2006/relationships/customXml" Target="../ink/ink636.xml"/><Relationship Id="rId234" Type="http://schemas.openxmlformats.org/officeDocument/2006/relationships/image" Target="../media/image543.emf"/><Relationship Id="rId2" Type="http://schemas.openxmlformats.org/officeDocument/2006/relationships/image" Target="../media/image3.wmf"/><Relationship Id="rId29" Type="http://schemas.openxmlformats.org/officeDocument/2006/relationships/customXml" Target="../ink/ink544.xml"/><Relationship Id="rId255" Type="http://schemas.openxmlformats.org/officeDocument/2006/relationships/customXml" Target="../ink/ink657.xml"/><Relationship Id="rId40" Type="http://schemas.openxmlformats.org/officeDocument/2006/relationships/image" Target="../media/image446.emf"/><Relationship Id="rId115" Type="http://schemas.openxmlformats.org/officeDocument/2006/relationships/customXml" Target="../ink/ink587.xml"/><Relationship Id="rId136" Type="http://schemas.openxmlformats.org/officeDocument/2006/relationships/image" Target="../media/image494.emf"/><Relationship Id="rId157" Type="http://schemas.openxmlformats.org/officeDocument/2006/relationships/customXml" Target="../ink/ink608.xml"/><Relationship Id="rId178" Type="http://schemas.openxmlformats.org/officeDocument/2006/relationships/image" Target="../media/image515.emf"/><Relationship Id="rId61" Type="http://schemas.openxmlformats.org/officeDocument/2006/relationships/customXml" Target="../ink/ink560.xml"/><Relationship Id="rId82" Type="http://schemas.openxmlformats.org/officeDocument/2006/relationships/image" Target="../media/image467.emf"/><Relationship Id="rId199" Type="http://schemas.openxmlformats.org/officeDocument/2006/relationships/customXml" Target="../ink/ink629.xml"/><Relationship Id="rId203" Type="http://schemas.openxmlformats.org/officeDocument/2006/relationships/customXml" Target="../ink/ink631.xml"/><Relationship Id="rId19" Type="http://schemas.openxmlformats.org/officeDocument/2006/relationships/customXml" Target="../ink/ink539.xml"/><Relationship Id="rId224" Type="http://schemas.openxmlformats.org/officeDocument/2006/relationships/image" Target="../media/image538.emf"/><Relationship Id="rId245" Type="http://schemas.openxmlformats.org/officeDocument/2006/relationships/customXml" Target="../ink/ink652.xml"/><Relationship Id="rId266" Type="http://schemas.openxmlformats.org/officeDocument/2006/relationships/image" Target="../media/image559.emf"/><Relationship Id="rId30" Type="http://schemas.openxmlformats.org/officeDocument/2006/relationships/image" Target="../media/image441.emf"/><Relationship Id="rId105" Type="http://schemas.openxmlformats.org/officeDocument/2006/relationships/customXml" Target="../ink/ink582.xml"/><Relationship Id="rId126" Type="http://schemas.openxmlformats.org/officeDocument/2006/relationships/image" Target="../media/image489.emf"/><Relationship Id="rId147" Type="http://schemas.openxmlformats.org/officeDocument/2006/relationships/customXml" Target="../ink/ink603.xml"/><Relationship Id="rId168" Type="http://schemas.openxmlformats.org/officeDocument/2006/relationships/image" Target="../media/image510.emf"/><Relationship Id="rId51" Type="http://schemas.openxmlformats.org/officeDocument/2006/relationships/customXml" Target="../ink/ink555.xml"/><Relationship Id="rId72" Type="http://schemas.openxmlformats.org/officeDocument/2006/relationships/image" Target="../media/image462.emf"/><Relationship Id="rId93" Type="http://schemas.openxmlformats.org/officeDocument/2006/relationships/customXml" Target="../ink/ink576.xml"/><Relationship Id="rId189" Type="http://schemas.openxmlformats.org/officeDocument/2006/relationships/customXml" Target="../ink/ink624.xml"/><Relationship Id="rId3" Type="http://schemas.openxmlformats.org/officeDocument/2006/relationships/customXml" Target="../ink/ink531.xml"/><Relationship Id="rId214" Type="http://schemas.openxmlformats.org/officeDocument/2006/relationships/image" Target="../media/image533.emf"/><Relationship Id="rId235" Type="http://schemas.openxmlformats.org/officeDocument/2006/relationships/customXml" Target="../ink/ink647.xml"/><Relationship Id="rId256" Type="http://schemas.openxmlformats.org/officeDocument/2006/relationships/image" Target="../media/image554.emf"/><Relationship Id="rId116" Type="http://schemas.openxmlformats.org/officeDocument/2006/relationships/image" Target="../media/image484.emf"/><Relationship Id="rId137" Type="http://schemas.openxmlformats.org/officeDocument/2006/relationships/customXml" Target="../ink/ink598.xml"/><Relationship Id="rId158" Type="http://schemas.openxmlformats.org/officeDocument/2006/relationships/image" Target="../media/image505.emf"/><Relationship Id="rId20" Type="http://schemas.openxmlformats.org/officeDocument/2006/relationships/image" Target="../media/image436.emf"/><Relationship Id="rId41" Type="http://schemas.openxmlformats.org/officeDocument/2006/relationships/customXml" Target="../ink/ink550.xml"/><Relationship Id="rId62" Type="http://schemas.openxmlformats.org/officeDocument/2006/relationships/image" Target="../media/image457.emf"/><Relationship Id="rId83" Type="http://schemas.openxmlformats.org/officeDocument/2006/relationships/customXml" Target="../ink/ink571.xml"/><Relationship Id="rId179" Type="http://schemas.openxmlformats.org/officeDocument/2006/relationships/customXml" Target="../ink/ink619.xml"/><Relationship Id="rId190" Type="http://schemas.openxmlformats.org/officeDocument/2006/relationships/image" Target="../media/image521.emf"/><Relationship Id="rId204" Type="http://schemas.openxmlformats.org/officeDocument/2006/relationships/image" Target="../media/image528.emf"/><Relationship Id="rId225" Type="http://schemas.openxmlformats.org/officeDocument/2006/relationships/customXml" Target="../ink/ink642.xml"/><Relationship Id="rId246" Type="http://schemas.openxmlformats.org/officeDocument/2006/relationships/image" Target="../media/image549.emf"/><Relationship Id="rId106" Type="http://schemas.openxmlformats.org/officeDocument/2006/relationships/image" Target="../media/image479.emf"/><Relationship Id="rId127" Type="http://schemas.openxmlformats.org/officeDocument/2006/relationships/customXml" Target="../ink/ink593.xml"/><Relationship Id="rId10" Type="http://schemas.openxmlformats.org/officeDocument/2006/relationships/image" Target="../media/image431.emf"/><Relationship Id="rId31" Type="http://schemas.openxmlformats.org/officeDocument/2006/relationships/customXml" Target="../ink/ink545.xml"/><Relationship Id="rId52" Type="http://schemas.openxmlformats.org/officeDocument/2006/relationships/image" Target="../media/image452.emf"/><Relationship Id="rId73" Type="http://schemas.openxmlformats.org/officeDocument/2006/relationships/customXml" Target="../ink/ink566.xml"/><Relationship Id="rId94" Type="http://schemas.openxmlformats.org/officeDocument/2006/relationships/image" Target="../media/image473.emf"/><Relationship Id="rId148" Type="http://schemas.openxmlformats.org/officeDocument/2006/relationships/image" Target="../media/image500.emf"/><Relationship Id="rId169" Type="http://schemas.openxmlformats.org/officeDocument/2006/relationships/customXml" Target="../ink/ink614.xml"/><Relationship Id="rId4" Type="http://schemas.openxmlformats.org/officeDocument/2006/relationships/image" Target="../media/image428.emf"/><Relationship Id="rId180" Type="http://schemas.openxmlformats.org/officeDocument/2006/relationships/image" Target="../media/image516.emf"/><Relationship Id="rId215" Type="http://schemas.openxmlformats.org/officeDocument/2006/relationships/customXml" Target="../ink/ink637.xml"/><Relationship Id="rId236" Type="http://schemas.openxmlformats.org/officeDocument/2006/relationships/image" Target="../media/image544.emf"/><Relationship Id="rId257" Type="http://schemas.openxmlformats.org/officeDocument/2006/relationships/customXml" Target="../ink/ink658.xml"/><Relationship Id="rId42" Type="http://schemas.openxmlformats.org/officeDocument/2006/relationships/image" Target="../media/image447.emf"/><Relationship Id="rId84" Type="http://schemas.openxmlformats.org/officeDocument/2006/relationships/image" Target="../media/image468.emf"/><Relationship Id="rId138" Type="http://schemas.openxmlformats.org/officeDocument/2006/relationships/image" Target="../media/image495.emf"/><Relationship Id="rId191" Type="http://schemas.openxmlformats.org/officeDocument/2006/relationships/customXml" Target="../ink/ink625.xml"/><Relationship Id="rId205" Type="http://schemas.openxmlformats.org/officeDocument/2006/relationships/customXml" Target="../ink/ink632.xml"/><Relationship Id="rId247" Type="http://schemas.openxmlformats.org/officeDocument/2006/relationships/customXml" Target="../ink/ink653.xml"/></Relationships>
</file>

<file path=ppt/slides/_rels/slide11.xml.rels><?xml version="1.0" encoding="UTF-8" standalone="yes"?>
<Relationships xmlns="http://schemas.openxmlformats.org/package/2006/relationships"><Relationship Id="rId138" Type="http://schemas.openxmlformats.org/officeDocument/2006/relationships/customXml" Target="../ink/ink671.xml"/><Relationship Id="rId159" Type="http://schemas.openxmlformats.org/officeDocument/2006/relationships/image" Target="../media/image9610.emf"/><Relationship Id="rId324" Type="http://schemas.openxmlformats.org/officeDocument/2006/relationships/image" Target="../media/image1790.emf"/><Relationship Id="rId345" Type="http://schemas.openxmlformats.org/officeDocument/2006/relationships/customXml" Target="../ink/ink731.xml"/><Relationship Id="rId366" Type="http://schemas.openxmlformats.org/officeDocument/2006/relationships/customXml" Target="../ink/ink742.xml"/><Relationship Id="rId387" Type="http://schemas.openxmlformats.org/officeDocument/2006/relationships/image" Target="../media/image577.emf"/><Relationship Id="rId170" Type="http://schemas.openxmlformats.org/officeDocument/2006/relationships/customXml" Target="../ink/ink687.xml"/><Relationship Id="rId191" Type="http://schemas.openxmlformats.org/officeDocument/2006/relationships/image" Target="../media/image11310.emf"/><Relationship Id="rId205" Type="http://schemas.openxmlformats.org/officeDocument/2006/relationships/image" Target="../media/image12010.emf"/><Relationship Id="rId412" Type="http://schemas.openxmlformats.org/officeDocument/2006/relationships/customXml" Target="../ink/ink765.xml"/><Relationship Id="rId433" Type="http://schemas.openxmlformats.org/officeDocument/2006/relationships/image" Target="../media/image600.emf"/><Relationship Id="rId128" Type="http://schemas.openxmlformats.org/officeDocument/2006/relationships/customXml" Target="../ink/ink666.xml"/><Relationship Id="rId149" Type="http://schemas.openxmlformats.org/officeDocument/2006/relationships/image" Target="../media/image9110.emf"/><Relationship Id="rId314" Type="http://schemas.openxmlformats.org/officeDocument/2006/relationships/image" Target="../media/image1740.emf"/><Relationship Id="rId335" Type="http://schemas.openxmlformats.org/officeDocument/2006/relationships/customXml" Target="../ink/ink726.xml"/><Relationship Id="rId356" Type="http://schemas.openxmlformats.org/officeDocument/2006/relationships/customXml" Target="../ink/ink737.xml"/><Relationship Id="rId377" Type="http://schemas.openxmlformats.org/officeDocument/2006/relationships/image" Target="../media/image572.emf"/><Relationship Id="rId398" Type="http://schemas.openxmlformats.org/officeDocument/2006/relationships/customXml" Target="../ink/ink758.xml"/><Relationship Id="rId160" Type="http://schemas.openxmlformats.org/officeDocument/2006/relationships/customXml" Target="../ink/ink682.xml"/><Relationship Id="rId181" Type="http://schemas.openxmlformats.org/officeDocument/2006/relationships/image" Target="../media/image10710.emf"/><Relationship Id="rId216" Type="http://schemas.openxmlformats.org/officeDocument/2006/relationships/customXml" Target="../ink/ink710.xml"/><Relationship Id="rId402" Type="http://schemas.openxmlformats.org/officeDocument/2006/relationships/customXml" Target="../ink/ink760.xml"/><Relationship Id="rId423" Type="http://schemas.openxmlformats.org/officeDocument/2006/relationships/image" Target="../media/image595.emf"/><Relationship Id="rId139" Type="http://schemas.openxmlformats.org/officeDocument/2006/relationships/image" Target="../media/image8610.emf"/><Relationship Id="rId325" Type="http://schemas.openxmlformats.org/officeDocument/2006/relationships/customXml" Target="../ink/ink721.xml"/><Relationship Id="rId346" Type="http://schemas.openxmlformats.org/officeDocument/2006/relationships/image" Target="../media/image1900.emf"/><Relationship Id="rId367" Type="http://schemas.openxmlformats.org/officeDocument/2006/relationships/image" Target="../media/image567.emf"/><Relationship Id="rId388" Type="http://schemas.openxmlformats.org/officeDocument/2006/relationships/customXml" Target="../ink/ink753.xml"/><Relationship Id="rId150" Type="http://schemas.openxmlformats.org/officeDocument/2006/relationships/customXml" Target="../ink/ink677.xml"/><Relationship Id="rId171" Type="http://schemas.openxmlformats.org/officeDocument/2006/relationships/image" Target="../media/image10210.emf"/><Relationship Id="rId192" Type="http://schemas.openxmlformats.org/officeDocument/2006/relationships/customXml" Target="../ink/ink698.xml"/><Relationship Id="rId206" Type="http://schemas.openxmlformats.org/officeDocument/2006/relationships/customXml" Target="../ink/ink705.xml"/><Relationship Id="rId413" Type="http://schemas.openxmlformats.org/officeDocument/2006/relationships/image" Target="../media/image590.emf"/><Relationship Id="rId434" Type="http://schemas.openxmlformats.org/officeDocument/2006/relationships/customXml" Target="../ink/ink776.xml"/><Relationship Id="rId129" Type="http://schemas.openxmlformats.org/officeDocument/2006/relationships/image" Target="../media/image8110.emf"/><Relationship Id="rId315" Type="http://schemas.openxmlformats.org/officeDocument/2006/relationships/customXml" Target="../ink/ink716.xml"/><Relationship Id="rId336" Type="http://schemas.openxmlformats.org/officeDocument/2006/relationships/image" Target="../media/image1850.emf"/><Relationship Id="rId357" Type="http://schemas.openxmlformats.org/officeDocument/2006/relationships/image" Target="../media/image562.emf"/><Relationship Id="rId140" Type="http://schemas.openxmlformats.org/officeDocument/2006/relationships/customXml" Target="../ink/ink672.xml"/><Relationship Id="rId161" Type="http://schemas.openxmlformats.org/officeDocument/2006/relationships/image" Target="../media/image9710.emf"/><Relationship Id="rId182" Type="http://schemas.openxmlformats.org/officeDocument/2006/relationships/customXml" Target="../ink/ink693.xml"/><Relationship Id="rId217" Type="http://schemas.openxmlformats.org/officeDocument/2006/relationships/image" Target="../media/image12610.emf"/><Relationship Id="rId378" Type="http://schemas.openxmlformats.org/officeDocument/2006/relationships/customXml" Target="../ink/ink748.xml"/><Relationship Id="rId399" Type="http://schemas.openxmlformats.org/officeDocument/2006/relationships/image" Target="../media/image583.emf"/><Relationship Id="rId403" Type="http://schemas.openxmlformats.org/officeDocument/2006/relationships/image" Target="../media/image585.emf"/><Relationship Id="rId424" Type="http://schemas.openxmlformats.org/officeDocument/2006/relationships/customXml" Target="../ink/ink771.xml"/><Relationship Id="rId326" Type="http://schemas.openxmlformats.org/officeDocument/2006/relationships/image" Target="../media/image1800.emf"/><Relationship Id="rId347" Type="http://schemas.openxmlformats.org/officeDocument/2006/relationships/customXml" Target="../ink/ink732.xml"/><Relationship Id="rId130" Type="http://schemas.openxmlformats.org/officeDocument/2006/relationships/customXml" Target="../ink/ink667.xml"/><Relationship Id="rId151" Type="http://schemas.openxmlformats.org/officeDocument/2006/relationships/image" Target="../media/image9210.emf"/><Relationship Id="rId368" Type="http://schemas.openxmlformats.org/officeDocument/2006/relationships/customXml" Target="../ink/ink743.xml"/><Relationship Id="rId389" Type="http://schemas.openxmlformats.org/officeDocument/2006/relationships/image" Target="../media/image578.emf"/><Relationship Id="rId172" Type="http://schemas.openxmlformats.org/officeDocument/2006/relationships/customXml" Target="../ink/ink688.xml"/><Relationship Id="rId193" Type="http://schemas.openxmlformats.org/officeDocument/2006/relationships/image" Target="../media/image11410.emf"/><Relationship Id="rId207" Type="http://schemas.openxmlformats.org/officeDocument/2006/relationships/image" Target="../media/image12110.emf"/><Relationship Id="rId414" Type="http://schemas.openxmlformats.org/officeDocument/2006/relationships/customXml" Target="../ink/ink766.xml"/><Relationship Id="rId435" Type="http://schemas.openxmlformats.org/officeDocument/2006/relationships/image" Target="../media/image601.emf"/><Relationship Id="rId316" Type="http://schemas.openxmlformats.org/officeDocument/2006/relationships/image" Target="../media/image1750.emf"/><Relationship Id="rId337" Type="http://schemas.openxmlformats.org/officeDocument/2006/relationships/customXml" Target="../ink/ink727.xml"/><Relationship Id="rId141" Type="http://schemas.openxmlformats.org/officeDocument/2006/relationships/image" Target="../media/image8710.emf"/><Relationship Id="rId358" Type="http://schemas.openxmlformats.org/officeDocument/2006/relationships/customXml" Target="../ink/ink738.xml"/><Relationship Id="rId379" Type="http://schemas.openxmlformats.org/officeDocument/2006/relationships/image" Target="../media/image573.emf"/><Relationship Id="rId162" Type="http://schemas.openxmlformats.org/officeDocument/2006/relationships/customXml" Target="../ink/ink683.xml"/><Relationship Id="rId183" Type="http://schemas.openxmlformats.org/officeDocument/2006/relationships/image" Target="../media/image10810.emf"/><Relationship Id="rId218" Type="http://schemas.openxmlformats.org/officeDocument/2006/relationships/customXml" Target="../ink/ink711.xml"/><Relationship Id="rId390" Type="http://schemas.openxmlformats.org/officeDocument/2006/relationships/customXml" Target="../ink/ink754.xml"/><Relationship Id="rId404" Type="http://schemas.openxmlformats.org/officeDocument/2006/relationships/customXml" Target="../ink/ink761.xml"/><Relationship Id="rId425" Type="http://schemas.openxmlformats.org/officeDocument/2006/relationships/image" Target="../media/image596.emf"/><Relationship Id="rId131" Type="http://schemas.openxmlformats.org/officeDocument/2006/relationships/image" Target="../media/image8210.emf"/><Relationship Id="rId327" Type="http://schemas.openxmlformats.org/officeDocument/2006/relationships/customXml" Target="../ink/ink722.xml"/><Relationship Id="rId348" Type="http://schemas.openxmlformats.org/officeDocument/2006/relationships/image" Target="../media/image1911.emf"/><Relationship Id="rId369" Type="http://schemas.openxmlformats.org/officeDocument/2006/relationships/image" Target="../media/image568.emf"/><Relationship Id="rId152" Type="http://schemas.openxmlformats.org/officeDocument/2006/relationships/customXml" Target="../ink/ink678.xml"/><Relationship Id="rId173" Type="http://schemas.openxmlformats.org/officeDocument/2006/relationships/image" Target="../media/image10310.emf"/><Relationship Id="rId194" Type="http://schemas.openxmlformats.org/officeDocument/2006/relationships/customXml" Target="../ink/ink699.xml"/><Relationship Id="rId208" Type="http://schemas.openxmlformats.org/officeDocument/2006/relationships/customXml" Target="../ink/ink706.xml"/><Relationship Id="rId380" Type="http://schemas.openxmlformats.org/officeDocument/2006/relationships/customXml" Target="../ink/ink749.xml"/><Relationship Id="rId415" Type="http://schemas.openxmlformats.org/officeDocument/2006/relationships/image" Target="../media/image591.emf"/><Relationship Id="rId436" Type="http://schemas.openxmlformats.org/officeDocument/2006/relationships/customXml" Target="../ink/ink777.xml"/><Relationship Id="rId317" Type="http://schemas.openxmlformats.org/officeDocument/2006/relationships/customXml" Target="../ink/ink717.xml"/><Relationship Id="rId338" Type="http://schemas.openxmlformats.org/officeDocument/2006/relationships/image" Target="../media/image1860.emf"/><Relationship Id="rId359" Type="http://schemas.openxmlformats.org/officeDocument/2006/relationships/image" Target="../media/image563.emf"/><Relationship Id="rId142" Type="http://schemas.openxmlformats.org/officeDocument/2006/relationships/customXml" Target="../ink/ink673.xml"/><Relationship Id="rId163" Type="http://schemas.openxmlformats.org/officeDocument/2006/relationships/image" Target="../media/image9810.emf"/><Relationship Id="rId184" Type="http://schemas.openxmlformats.org/officeDocument/2006/relationships/customXml" Target="../ink/ink694.xml"/><Relationship Id="rId219" Type="http://schemas.openxmlformats.org/officeDocument/2006/relationships/image" Target="../media/image12710.emf"/><Relationship Id="rId370" Type="http://schemas.openxmlformats.org/officeDocument/2006/relationships/customXml" Target="../ink/ink744.xml"/><Relationship Id="rId391" Type="http://schemas.openxmlformats.org/officeDocument/2006/relationships/image" Target="../media/image579.emf"/><Relationship Id="rId405" Type="http://schemas.openxmlformats.org/officeDocument/2006/relationships/image" Target="../media/image586.emf"/><Relationship Id="rId426" Type="http://schemas.openxmlformats.org/officeDocument/2006/relationships/customXml" Target="../ink/ink772.xml"/><Relationship Id="rId328" Type="http://schemas.openxmlformats.org/officeDocument/2006/relationships/image" Target="../media/image1811.emf"/><Relationship Id="rId349" Type="http://schemas.openxmlformats.org/officeDocument/2006/relationships/customXml" Target="../ink/ink733.xml"/><Relationship Id="rId132" Type="http://schemas.openxmlformats.org/officeDocument/2006/relationships/customXml" Target="../ink/ink668.xml"/><Relationship Id="rId153" Type="http://schemas.openxmlformats.org/officeDocument/2006/relationships/image" Target="../media/image9310.emf"/><Relationship Id="rId174" Type="http://schemas.openxmlformats.org/officeDocument/2006/relationships/customXml" Target="../ink/ink689.xml"/><Relationship Id="rId179" Type="http://schemas.openxmlformats.org/officeDocument/2006/relationships/image" Target="../media/image10610.emf"/><Relationship Id="rId195" Type="http://schemas.openxmlformats.org/officeDocument/2006/relationships/image" Target="../media/image11510.emf"/><Relationship Id="rId209" Type="http://schemas.openxmlformats.org/officeDocument/2006/relationships/image" Target="../media/image12210.emf"/><Relationship Id="rId360" Type="http://schemas.openxmlformats.org/officeDocument/2006/relationships/customXml" Target="../ink/ink739.xml"/><Relationship Id="rId365" Type="http://schemas.openxmlformats.org/officeDocument/2006/relationships/image" Target="../media/image566.emf"/><Relationship Id="rId381" Type="http://schemas.openxmlformats.org/officeDocument/2006/relationships/image" Target="../media/image574.emf"/><Relationship Id="rId386" Type="http://schemas.openxmlformats.org/officeDocument/2006/relationships/customXml" Target="../ink/ink752.xml"/><Relationship Id="rId416" Type="http://schemas.openxmlformats.org/officeDocument/2006/relationships/customXml" Target="../ink/ink767.xml"/><Relationship Id="rId190" Type="http://schemas.openxmlformats.org/officeDocument/2006/relationships/customXml" Target="../ink/ink697.xml"/><Relationship Id="rId204" Type="http://schemas.openxmlformats.org/officeDocument/2006/relationships/customXml" Target="../ink/ink704.xml"/><Relationship Id="rId220" Type="http://schemas.openxmlformats.org/officeDocument/2006/relationships/customXml" Target="../ink/ink712.xml"/><Relationship Id="rId411" Type="http://schemas.openxmlformats.org/officeDocument/2006/relationships/image" Target="../media/image589.emf"/><Relationship Id="rId432" Type="http://schemas.openxmlformats.org/officeDocument/2006/relationships/customXml" Target="../ink/ink775.xml"/><Relationship Id="rId437" Type="http://schemas.openxmlformats.org/officeDocument/2006/relationships/image" Target="../media/image602.emf"/><Relationship Id="rId127" Type="http://schemas.openxmlformats.org/officeDocument/2006/relationships/image" Target="../media/image8010.emf"/><Relationship Id="rId313" Type="http://schemas.openxmlformats.org/officeDocument/2006/relationships/customXml" Target="../ink/ink715.xml"/><Relationship Id="rId318" Type="http://schemas.openxmlformats.org/officeDocument/2006/relationships/image" Target="../media/image1760.emf"/><Relationship Id="rId339" Type="http://schemas.openxmlformats.org/officeDocument/2006/relationships/customXml" Target="../ink/ink728.xml"/><Relationship Id="rId143" Type="http://schemas.openxmlformats.org/officeDocument/2006/relationships/image" Target="../media/image8810.emf"/><Relationship Id="rId148" Type="http://schemas.openxmlformats.org/officeDocument/2006/relationships/customXml" Target="../ink/ink676.xml"/><Relationship Id="rId164" Type="http://schemas.openxmlformats.org/officeDocument/2006/relationships/customXml" Target="../ink/ink684.xml"/><Relationship Id="rId169" Type="http://schemas.openxmlformats.org/officeDocument/2006/relationships/image" Target="../media/image10110.emf"/><Relationship Id="rId185" Type="http://schemas.openxmlformats.org/officeDocument/2006/relationships/image" Target="../media/image10910.emf"/><Relationship Id="rId334" Type="http://schemas.openxmlformats.org/officeDocument/2006/relationships/image" Target="../media/image1840.emf"/><Relationship Id="rId350" Type="http://schemas.openxmlformats.org/officeDocument/2006/relationships/image" Target="../media/image427.emf"/><Relationship Id="rId355" Type="http://schemas.openxmlformats.org/officeDocument/2006/relationships/image" Target="../media/image561.emf"/><Relationship Id="rId371" Type="http://schemas.openxmlformats.org/officeDocument/2006/relationships/image" Target="../media/image569.emf"/><Relationship Id="rId376" Type="http://schemas.openxmlformats.org/officeDocument/2006/relationships/customXml" Target="../ink/ink747.xml"/><Relationship Id="rId397" Type="http://schemas.openxmlformats.org/officeDocument/2006/relationships/image" Target="../media/image582.emf"/><Relationship Id="rId406" Type="http://schemas.openxmlformats.org/officeDocument/2006/relationships/customXml" Target="../ink/ink762.xml"/><Relationship Id="rId180" Type="http://schemas.openxmlformats.org/officeDocument/2006/relationships/customXml" Target="../ink/ink692.xml"/><Relationship Id="rId210" Type="http://schemas.openxmlformats.org/officeDocument/2006/relationships/customXml" Target="../ink/ink707.xml"/><Relationship Id="rId215" Type="http://schemas.openxmlformats.org/officeDocument/2006/relationships/image" Target="../media/image12510.emf"/><Relationship Id="rId392" Type="http://schemas.openxmlformats.org/officeDocument/2006/relationships/customXml" Target="../ink/ink755.xml"/><Relationship Id="rId401" Type="http://schemas.openxmlformats.org/officeDocument/2006/relationships/image" Target="../media/image584.emf"/><Relationship Id="rId422" Type="http://schemas.openxmlformats.org/officeDocument/2006/relationships/customXml" Target="../ink/ink770.xml"/><Relationship Id="rId427" Type="http://schemas.openxmlformats.org/officeDocument/2006/relationships/image" Target="../media/image597.emf"/><Relationship Id="rId308" Type="http://schemas.openxmlformats.org/officeDocument/2006/relationships/image" Target="../media/image1711.emf"/><Relationship Id="rId329" Type="http://schemas.openxmlformats.org/officeDocument/2006/relationships/customXml" Target="../ink/ink723.xml"/><Relationship Id="rId133" Type="http://schemas.openxmlformats.org/officeDocument/2006/relationships/image" Target="../media/image8310.emf"/><Relationship Id="rId154" Type="http://schemas.openxmlformats.org/officeDocument/2006/relationships/customXml" Target="../ink/ink679.xml"/><Relationship Id="rId175" Type="http://schemas.openxmlformats.org/officeDocument/2006/relationships/image" Target="../media/image10410.emf"/><Relationship Id="rId340" Type="http://schemas.openxmlformats.org/officeDocument/2006/relationships/image" Target="../media/image1870.emf"/><Relationship Id="rId361" Type="http://schemas.openxmlformats.org/officeDocument/2006/relationships/image" Target="../media/image564.emf"/><Relationship Id="rId196" Type="http://schemas.openxmlformats.org/officeDocument/2006/relationships/customXml" Target="../ink/ink700.xml"/><Relationship Id="rId200" Type="http://schemas.openxmlformats.org/officeDocument/2006/relationships/customXml" Target="../ink/ink702.xml"/><Relationship Id="rId382" Type="http://schemas.openxmlformats.org/officeDocument/2006/relationships/customXml" Target="../ink/ink750.xml"/><Relationship Id="rId417" Type="http://schemas.openxmlformats.org/officeDocument/2006/relationships/image" Target="../media/image592.emf"/><Relationship Id="rId438" Type="http://schemas.openxmlformats.org/officeDocument/2006/relationships/customXml" Target="../ink/ink778.xml"/><Relationship Id="rId319" Type="http://schemas.openxmlformats.org/officeDocument/2006/relationships/customXml" Target="../ink/ink718.xml"/><Relationship Id="rId144" Type="http://schemas.openxmlformats.org/officeDocument/2006/relationships/customXml" Target="../ink/ink674.xml"/><Relationship Id="rId330" Type="http://schemas.openxmlformats.org/officeDocument/2006/relationships/image" Target="../media/image1820.emf"/><Relationship Id="rId165" Type="http://schemas.openxmlformats.org/officeDocument/2006/relationships/image" Target="../media/image9910.emf"/><Relationship Id="rId186" Type="http://schemas.openxmlformats.org/officeDocument/2006/relationships/customXml" Target="../ink/ink695.xml"/><Relationship Id="rId351" Type="http://schemas.openxmlformats.org/officeDocument/2006/relationships/customXml" Target="../ink/ink734.xml"/><Relationship Id="rId372" Type="http://schemas.openxmlformats.org/officeDocument/2006/relationships/customXml" Target="../ink/ink745.xml"/><Relationship Id="rId393" Type="http://schemas.openxmlformats.org/officeDocument/2006/relationships/image" Target="../media/image580.emf"/><Relationship Id="rId407" Type="http://schemas.openxmlformats.org/officeDocument/2006/relationships/image" Target="../media/image587.emf"/><Relationship Id="rId428" Type="http://schemas.openxmlformats.org/officeDocument/2006/relationships/customXml" Target="../ink/ink773.xml"/><Relationship Id="rId211" Type="http://schemas.openxmlformats.org/officeDocument/2006/relationships/image" Target="../media/image12310.emf"/><Relationship Id="rId309" Type="http://schemas.openxmlformats.org/officeDocument/2006/relationships/customXml" Target="../ink/ink713.xml"/><Relationship Id="rId134" Type="http://schemas.openxmlformats.org/officeDocument/2006/relationships/customXml" Target="../ink/ink669.xml"/><Relationship Id="rId320" Type="http://schemas.openxmlformats.org/officeDocument/2006/relationships/image" Target="../media/image1770.emf"/><Relationship Id="rId155" Type="http://schemas.openxmlformats.org/officeDocument/2006/relationships/image" Target="../media/image9410.emf"/><Relationship Id="rId176" Type="http://schemas.openxmlformats.org/officeDocument/2006/relationships/customXml" Target="../ink/ink690.xml"/><Relationship Id="rId197" Type="http://schemas.openxmlformats.org/officeDocument/2006/relationships/image" Target="../media/image11610.emf"/><Relationship Id="rId341" Type="http://schemas.openxmlformats.org/officeDocument/2006/relationships/customXml" Target="../ink/ink729.xml"/><Relationship Id="rId362" Type="http://schemas.openxmlformats.org/officeDocument/2006/relationships/customXml" Target="../ink/ink740.xml"/><Relationship Id="rId383" Type="http://schemas.openxmlformats.org/officeDocument/2006/relationships/image" Target="../media/image575.emf"/><Relationship Id="rId418" Type="http://schemas.openxmlformats.org/officeDocument/2006/relationships/customXml" Target="../ink/ink768.xml"/><Relationship Id="rId439" Type="http://schemas.openxmlformats.org/officeDocument/2006/relationships/image" Target="../media/image603.emf"/><Relationship Id="rId201" Type="http://schemas.openxmlformats.org/officeDocument/2006/relationships/image" Target="../media/image11810.emf"/><Relationship Id="rId124" Type="http://schemas.openxmlformats.org/officeDocument/2006/relationships/image" Target="../media/image1390.emf"/><Relationship Id="rId310" Type="http://schemas.openxmlformats.org/officeDocument/2006/relationships/image" Target="../media/image1720.emf"/><Relationship Id="rId70" Type="http://schemas.openxmlformats.org/officeDocument/2006/relationships/image" Target="../media/image11210.emf"/><Relationship Id="rId145" Type="http://schemas.openxmlformats.org/officeDocument/2006/relationships/image" Target="../media/image8910.emf"/><Relationship Id="rId166" Type="http://schemas.openxmlformats.org/officeDocument/2006/relationships/customXml" Target="../ink/ink685.xml"/><Relationship Id="rId187" Type="http://schemas.openxmlformats.org/officeDocument/2006/relationships/image" Target="../media/image11010.emf"/><Relationship Id="rId331" Type="http://schemas.openxmlformats.org/officeDocument/2006/relationships/customXml" Target="../ink/ink724.xml"/><Relationship Id="rId352" Type="http://schemas.openxmlformats.org/officeDocument/2006/relationships/customXml" Target="../ink/ink735.xml"/><Relationship Id="rId373" Type="http://schemas.openxmlformats.org/officeDocument/2006/relationships/image" Target="../media/image570.emf"/><Relationship Id="rId394" Type="http://schemas.openxmlformats.org/officeDocument/2006/relationships/customXml" Target="../ink/ink756.xml"/><Relationship Id="rId408" Type="http://schemas.openxmlformats.org/officeDocument/2006/relationships/customXml" Target="../ink/ink763.xml"/><Relationship Id="rId429" Type="http://schemas.openxmlformats.org/officeDocument/2006/relationships/image" Target="../media/image598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08.xml"/><Relationship Id="rId135" Type="http://schemas.openxmlformats.org/officeDocument/2006/relationships/image" Target="../media/image8410.emf"/><Relationship Id="rId156" Type="http://schemas.openxmlformats.org/officeDocument/2006/relationships/customXml" Target="../ink/ink680.xml"/><Relationship Id="rId177" Type="http://schemas.openxmlformats.org/officeDocument/2006/relationships/image" Target="../media/image10510.emf"/><Relationship Id="rId198" Type="http://schemas.openxmlformats.org/officeDocument/2006/relationships/customXml" Target="../ink/ink701.xml"/><Relationship Id="rId321" Type="http://schemas.openxmlformats.org/officeDocument/2006/relationships/customXml" Target="../ink/ink719.xml"/><Relationship Id="rId342" Type="http://schemas.openxmlformats.org/officeDocument/2006/relationships/image" Target="../media/image1880.emf"/><Relationship Id="rId363" Type="http://schemas.openxmlformats.org/officeDocument/2006/relationships/image" Target="../media/image565.emf"/><Relationship Id="rId384" Type="http://schemas.openxmlformats.org/officeDocument/2006/relationships/customXml" Target="../ink/ink751.xml"/><Relationship Id="rId419" Type="http://schemas.openxmlformats.org/officeDocument/2006/relationships/image" Target="../media/image593.emf"/><Relationship Id="rId202" Type="http://schemas.openxmlformats.org/officeDocument/2006/relationships/customXml" Target="../ink/ink703.xml"/><Relationship Id="rId430" Type="http://schemas.openxmlformats.org/officeDocument/2006/relationships/customXml" Target="../ink/ink774.xml"/><Relationship Id="rId125" Type="http://schemas.openxmlformats.org/officeDocument/2006/relationships/image" Target="../media/image4.png"/><Relationship Id="rId146" Type="http://schemas.openxmlformats.org/officeDocument/2006/relationships/customXml" Target="../ink/ink675.xml"/><Relationship Id="rId167" Type="http://schemas.openxmlformats.org/officeDocument/2006/relationships/image" Target="../media/image10010.emf"/><Relationship Id="rId188" Type="http://schemas.openxmlformats.org/officeDocument/2006/relationships/customXml" Target="../ink/ink696.xml"/><Relationship Id="rId311" Type="http://schemas.openxmlformats.org/officeDocument/2006/relationships/customXml" Target="../ink/ink714.xml"/><Relationship Id="rId332" Type="http://schemas.openxmlformats.org/officeDocument/2006/relationships/image" Target="../media/image1830.emf"/><Relationship Id="rId353" Type="http://schemas.openxmlformats.org/officeDocument/2006/relationships/image" Target="../media/image560.emf"/><Relationship Id="rId374" Type="http://schemas.openxmlformats.org/officeDocument/2006/relationships/customXml" Target="../ink/ink746.xml"/><Relationship Id="rId395" Type="http://schemas.openxmlformats.org/officeDocument/2006/relationships/image" Target="../media/image581.emf"/><Relationship Id="rId409" Type="http://schemas.openxmlformats.org/officeDocument/2006/relationships/image" Target="../media/image588.emf"/><Relationship Id="rId71" Type="http://schemas.openxmlformats.org/officeDocument/2006/relationships/customXml" Target="../ink/ink664.xml"/><Relationship Id="rId213" Type="http://schemas.openxmlformats.org/officeDocument/2006/relationships/image" Target="../media/image12410.emf"/><Relationship Id="rId420" Type="http://schemas.openxmlformats.org/officeDocument/2006/relationships/customXml" Target="../ink/ink769.xml"/><Relationship Id="rId2" Type="http://schemas.openxmlformats.org/officeDocument/2006/relationships/notesSlide" Target="../notesSlides/notesSlide1.xml"/><Relationship Id="rId136" Type="http://schemas.openxmlformats.org/officeDocument/2006/relationships/customXml" Target="../ink/ink670.xml"/><Relationship Id="rId157" Type="http://schemas.openxmlformats.org/officeDocument/2006/relationships/image" Target="../media/image9510.emf"/><Relationship Id="rId178" Type="http://schemas.openxmlformats.org/officeDocument/2006/relationships/customXml" Target="../ink/ink691.xml"/><Relationship Id="rId322" Type="http://schemas.openxmlformats.org/officeDocument/2006/relationships/image" Target="../media/image1780.emf"/><Relationship Id="rId343" Type="http://schemas.openxmlformats.org/officeDocument/2006/relationships/customXml" Target="../ink/ink730.xml"/><Relationship Id="rId364" Type="http://schemas.openxmlformats.org/officeDocument/2006/relationships/customXml" Target="../ink/ink741.xml"/><Relationship Id="rId199" Type="http://schemas.openxmlformats.org/officeDocument/2006/relationships/image" Target="../media/image11710.emf"/><Relationship Id="rId203" Type="http://schemas.openxmlformats.org/officeDocument/2006/relationships/image" Target="../media/image11910.emf"/><Relationship Id="rId385" Type="http://schemas.openxmlformats.org/officeDocument/2006/relationships/image" Target="../media/image576.emf"/><Relationship Id="rId410" Type="http://schemas.openxmlformats.org/officeDocument/2006/relationships/customXml" Target="../ink/ink764.xml"/><Relationship Id="rId431" Type="http://schemas.openxmlformats.org/officeDocument/2006/relationships/image" Target="../media/image599.emf"/><Relationship Id="rId126" Type="http://schemas.openxmlformats.org/officeDocument/2006/relationships/customXml" Target="../ink/ink665.xml"/><Relationship Id="rId147" Type="http://schemas.openxmlformats.org/officeDocument/2006/relationships/image" Target="../media/image9010.emf"/><Relationship Id="rId168" Type="http://schemas.openxmlformats.org/officeDocument/2006/relationships/customXml" Target="../ink/ink686.xml"/><Relationship Id="rId312" Type="http://schemas.openxmlformats.org/officeDocument/2006/relationships/image" Target="../media/image1730.emf"/><Relationship Id="rId333" Type="http://schemas.openxmlformats.org/officeDocument/2006/relationships/customXml" Target="../ink/ink725.xml"/><Relationship Id="rId354" Type="http://schemas.openxmlformats.org/officeDocument/2006/relationships/customXml" Target="../ink/ink736.xml"/><Relationship Id="rId189" Type="http://schemas.openxmlformats.org/officeDocument/2006/relationships/image" Target="../media/image11110.emf"/><Relationship Id="rId375" Type="http://schemas.openxmlformats.org/officeDocument/2006/relationships/image" Target="../media/image571.emf"/><Relationship Id="rId396" Type="http://schemas.openxmlformats.org/officeDocument/2006/relationships/customXml" Target="../ink/ink757.xml"/><Relationship Id="rId3" Type="http://schemas.openxmlformats.org/officeDocument/2006/relationships/customXml" Target="../ink/ink663.xml"/><Relationship Id="rId214" Type="http://schemas.openxmlformats.org/officeDocument/2006/relationships/customXml" Target="../ink/ink709.xml"/><Relationship Id="rId400" Type="http://schemas.openxmlformats.org/officeDocument/2006/relationships/customXml" Target="../ink/ink759.xml"/><Relationship Id="rId421" Type="http://schemas.openxmlformats.org/officeDocument/2006/relationships/image" Target="../media/image594.emf"/><Relationship Id="rId137" Type="http://schemas.openxmlformats.org/officeDocument/2006/relationships/image" Target="../media/image8510.emf"/><Relationship Id="rId158" Type="http://schemas.openxmlformats.org/officeDocument/2006/relationships/customXml" Target="../ink/ink681.xml"/><Relationship Id="rId323" Type="http://schemas.openxmlformats.org/officeDocument/2006/relationships/customXml" Target="../ink/ink720.xml"/><Relationship Id="rId344" Type="http://schemas.openxmlformats.org/officeDocument/2006/relationships/image" Target="../media/image189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8.emf"/><Relationship Id="rId299" Type="http://schemas.openxmlformats.org/officeDocument/2006/relationships/image" Target="../media/image709.emf"/><Relationship Id="rId21" Type="http://schemas.openxmlformats.org/officeDocument/2006/relationships/image" Target="../media/image5700.emf"/><Relationship Id="rId63" Type="http://schemas.openxmlformats.org/officeDocument/2006/relationships/image" Target="../media/image5911.emf"/><Relationship Id="rId159" Type="http://schemas.openxmlformats.org/officeDocument/2006/relationships/image" Target="../media/image639.emf"/><Relationship Id="rId324" Type="http://schemas.openxmlformats.org/officeDocument/2006/relationships/customXml" Target="../ink/ink940.xml"/><Relationship Id="rId366" Type="http://schemas.openxmlformats.org/officeDocument/2006/relationships/customXml" Target="../ink/ink961.xml"/><Relationship Id="rId170" Type="http://schemas.openxmlformats.org/officeDocument/2006/relationships/customXml" Target="../ink/ink863.xml"/><Relationship Id="rId226" Type="http://schemas.openxmlformats.org/officeDocument/2006/relationships/customXml" Target="../ink/ink891.xml"/><Relationship Id="rId268" Type="http://schemas.openxmlformats.org/officeDocument/2006/relationships/customXml" Target="../ink/ink912.xml"/><Relationship Id="rId32" Type="http://schemas.openxmlformats.org/officeDocument/2006/relationships/customXml" Target="../ink/ink794.xml"/><Relationship Id="rId74" Type="http://schemas.openxmlformats.org/officeDocument/2006/relationships/customXml" Target="../ink/ink815.xml"/><Relationship Id="rId128" Type="http://schemas.openxmlformats.org/officeDocument/2006/relationships/customXml" Target="../ink/ink842.xml"/><Relationship Id="rId335" Type="http://schemas.openxmlformats.org/officeDocument/2006/relationships/image" Target="../media/image727.emf"/><Relationship Id="rId377" Type="http://schemas.openxmlformats.org/officeDocument/2006/relationships/image" Target="../media/image748.emf"/><Relationship Id="rId5" Type="http://schemas.openxmlformats.org/officeDocument/2006/relationships/image" Target="../media/image5620.emf"/><Relationship Id="rId181" Type="http://schemas.openxmlformats.org/officeDocument/2006/relationships/image" Target="../media/image650.emf"/><Relationship Id="rId237" Type="http://schemas.openxmlformats.org/officeDocument/2006/relationships/image" Target="../media/image678.emf"/><Relationship Id="rId402" Type="http://schemas.openxmlformats.org/officeDocument/2006/relationships/customXml" Target="../ink/ink979.xml"/><Relationship Id="rId279" Type="http://schemas.openxmlformats.org/officeDocument/2006/relationships/image" Target="../media/image699.emf"/><Relationship Id="rId43" Type="http://schemas.openxmlformats.org/officeDocument/2006/relationships/image" Target="../media/image5811.emf"/><Relationship Id="rId139" Type="http://schemas.openxmlformats.org/officeDocument/2006/relationships/image" Target="../media/image629.emf"/><Relationship Id="rId290" Type="http://schemas.openxmlformats.org/officeDocument/2006/relationships/customXml" Target="../ink/ink923.xml"/><Relationship Id="rId304" Type="http://schemas.openxmlformats.org/officeDocument/2006/relationships/customXml" Target="../ink/ink930.xml"/><Relationship Id="rId346" Type="http://schemas.openxmlformats.org/officeDocument/2006/relationships/customXml" Target="../ink/ink951.xml"/><Relationship Id="rId388" Type="http://schemas.openxmlformats.org/officeDocument/2006/relationships/customXml" Target="../ink/ink972.xml"/><Relationship Id="rId85" Type="http://schemas.openxmlformats.org/officeDocument/2006/relationships/image" Target="../media/image6020.emf"/><Relationship Id="rId150" Type="http://schemas.openxmlformats.org/officeDocument/2006/relationships/customXml" Target="../ink/ink853.xml"/><Relationship Id="rId192" Type="http://schemas.openxmlformats.org/officeDocument/2006/relationships/customXml" Target="../ink/ink874.xml"/><Relationship Id="rId206" Type="http://schemas.openxmlformats.org/officeDocument/2006/relationships/customXml" Target="../ink/ink881.xml"/><Relationship Id="rId413" Type="http://schemas.openxmlformats.org/officeDocument/2006/relationships/image" Target="../media/image766.emf"/><Relationship Id="rId248" Type="http://schemas.openxmlformats.org/officeDocument/2006/relationships/customXml" Target="../ink/ink902.xml"/><Relationship Id="rId12" Type="http://schemas.openxmlformats.org/officeDocument/2006/relationships/customXml" Target="../ink/ink784.xml"/><Relationship Id="rId108" Type="http://schemas.openxmlformats.org/officeDocument/2006/relationships/customXml" Target="../ink/ink832.xml"/><Relationship Id="rId315" Type="http://schemas.openxmlformats.org/officeDocument/2006/relationships/image" Target="../media/image717.emf"/><Relationship Id="rId357" Type="http://schemas.openxmlformats.org/officeDocument/2006/relationships/image" Target="../media/image738.emf"/><Relationship Id="rId54" Type="http://schemas.openxmlformats.org/officeDocument/2006/relationships/customXml" Target="../ink/ink805.xml"/><Relationship Id="rId96" Type="http://schemas.openxmlformats.org/officeDocument/2006/relationships/customXml" Target="../ink/ink826.xml"/><Relationship Id="rId161" Type="http://schemas.openxmlformats.org/officeDocument/2006/relationships/image" Target="../media/image640.emf"/><Relationship Id="rId217" Type="http://schemas.openxmlformats.org/officeDocument/2006/relationships/image" Target="../media/image668.emf"/><Relationship Id="rId399" Type="http://schemas.openxmlformats.org/officeDocument/2006/relationships/image" Target="../media/image759.emf"/><Relationship Id="rId259" Type="http://schemas.openxmlformats.org/officeDocument/2006/relationships/image" Target="../media/image689.emf"/><Relationship Id="rId424" Type="http://schemas.openxmlformats.org/officeDocument/2006/relationships/customXml" Target="../ink/ink990.xml"/><Relationship Id="rId23" Type="http://schemas.openxmlformats.org/officeDocument/2006/relationships/image" Target="../media/image5711.emf"/><Relationship Id="rId119" Type="http://schemas.openxmlformats.org/officeDocument/2006/relationships/image" Target="../media/image619.emf"/><Relationship Id="rId270" Type="http://schemas.openxmlformats.org/officeDocument/2006/relationships/customXml" Target="../ink/ink913.xml"/><Relationship Id="rId326" Type="http://schemas.openxmlformats.org/officeDocument/2006/relationships/customXml" Target="../ink/ink941.xml"/><Relationship Id="rId65" Type="http://schemas.openxmlformats.org/officeDocument/2006/relationships/image" Target="../media/image5920.emf"/><Relationship Id="rId130" Type="http://schemas.openxmlformats.org/officeDocument/2006/relationships/customXml" Target="../ink/ink843.xml"/><Relationship Id="rId368" Type="http://schemas.openxmlformats.org/officeDocument/2006/relationships/customXml" Target="../ink/ink962.xml"/><Relationship Id="rId172" Type="http://schemas.openxmlformats.org/officeDocument/2006/relationships/customXml" Target="../ink/ink864.xml"/><Relationship Id="rId228" Type="http://schemas.openxmlformats.org/officeDocument/2006/relationships/customXml" Target="../ink/ink892.xml"/><Relationship Id="rId281" Type="http://schemas.openxmlformats.org/officeDocument/2006/relationships/image" Target="../media/image700.emf"/><Relationship Id="rId337" Type="http://schemas.openxmlformats.org/officeDocument/2006/relationships/image" Target="../media/image728.emf"/><Relationship Id="rId34" Type="http://schemas.openxmlformats.org/officeDocument/2006/relationships/customXml" Target="../ink/ink795.xml"/><Relationship Id="rId76" Type="http://schemas.openxmlformats.org/officeDocument/2006/relationships/customXml" Target="../ink/ink816.xml"/><Relationship Id="rId141" Type="http://schemas.openxmlformats.org/officeDocument/2006/relationships/image" Target="../media/image630.emf"/><Relationship Id="rId379" Type="http://schemas.openxmlformats.org/officeDocument/2006/relationships/image" Target="../media/image749.emf"/><Relationship Id="rId7" Type="http://schemas.openxmlformats.org/officeDocument/2006/relationships/image" Target="../media/image5630.emf"/><Relationship Id="rId183" Type="http://schemas.openxmlformats.org/officeDocument/2006/relationships/image" Target="../media/image651.emf"/><Relationship Id="rId239" Type="http://schemas.openxmlformats.org/officeDocument/2006/relationships/image" Target="../media/image679.emf"/><Relationship Id="rId390" Type="http://schemas.openxmlformats.org/officeDocument/2006/relationships/customXml" Target="../ink/ink973.xml"/><Relationship Id="rId404" Type="http://schemas.openxmlformats.org/officeDocument/2006/relationships/customXml" Target="../ink/ink980.xml"/><Relationship Id="rId250" Type="http://schemas.openxmlformats.org/officeDocument/2006/relationships/customXml" Target="../ink/ink903.xml"/><Relationship Id="rId292" Type="http://schemas.openxmlformats.org/officeDocument/2006/relationships/customXml" Target="../ink/ink924.xml"/><Relationship Id="rId306" Type="http://schemas.openxmlformats.org/officeDocument/2006/relationships/customXml" Target="../ink/ink931.xml"/><Relationship Id="rId45" Type="http://schemas.openxmlformats.org/officeDocument/2006/relationships/image" Target="../media/image5820.emf"/><Relationship Id="rId87" Type="http://schemas.openxmlformats.org/officeDocument/2006/relationships/image" Target="../media/image6030.emf"/><Relationship Id="rId110" Type="http://schemas.openxmlformats.org/officeDocument/2006/relationships/customXml" Target="../ink/ink833.xml"/><Relationship Id="rId348" Type="http://schemas.openxmlformats.org/officeDocument/2006/relationships/customXml" Target="../ink/ink952.xml"/><Relationship Id="rId152" Type="http://schemas.openxmlformats.org/officeDocument/2006/relationships/customXml" Target="../ink/ink854.xml"/><Relationship Id="rId194" Type="http://schemas.openxmlformats.org/officeDocument/2006/relationships/customXml" Target="../ink/ink875.xml"/><Relationship Id="rId208" Type="http://schemas.openxmlformats.org/officeDocument/2006/relationships/customXml" Target="../ink/ink882.xml"/><Relationship Id="rId415" Type="http://schemas.openxmlformats.org/officeDocument/2006/relationships/image" Target="../media/image767.emf"/><Relationship Id="rId261" Type="http://schemas.openxmlformats.org/officeDocument/2006/relationships/image" Target="../media/image690.emf"/><Relationship Id="rId14" Type="http://schemas.openxmlformats.org/officeDocument/2006/relationships/customXml" Target="../ink/ink785.xml"/><Relationship Id="rId56" Type="http://schemas.openxmlformats.org/officeDocument/2006/relationships/customXml" Target="../ink/ink806.xml"/><Relationship Id="rId317" Type="http://schemas.openxmlformats.org/officeDocument/2006/relationships/image" Target="../media/image718.emf"/><Relationship Id="rId359" Type="http://schemas.openxmlformats.org/officeDocument/2006/relationships/image" Target="../media/image739.emf"/><Relationship Id="rId98" Type="http://schemas.openxmlformats.org/officeDocument/2006/relationships/customXml" Target="../ink/ink827.xml"/><Relationship Id="rId121" Type="http://schemas.openxmlformats.org/officeDocument/2006/relationships/image" Target="../media/image620.emf"/><Relationship Id="rId163" Type="http://schemas.openxmlformats.org/officeDocument/2006/relationships/image" Target="../media/image641.emf"/><Relationship Id="rId219" Type="http://schemas.openxmlformats.org/officeDocument/2006/relationships/image" Target="../media/image669.emf"/><Relationship Id="rId370" Type="http://schemas.openxmlformats.org/officeDocument/2006/relationships/customXml" Target="../ink/ink963.xml"/><Relationship Id="rId426" Type="http://schemas.openxmlformats.org/officeDocument/2006/relationships/customXml" Target="../ink/ink991.xml"/><Relationship Id="rId230" Type="http://schemas.openxmlformats.org/officeDocument/2006/relationships/customXml" Target="../ink/ink893.xml"/><Relationship Id="rId25" Type="http://schemas.openxmlformats.org/officeDocument/2006/relationships/image" Target="../media/image5720.emf"/><Relationship Id="rId67" Type="http://schemas.openxmlformats.org/officeDocument/2006/relationships/image" Target="../media/image5930.emf"/><Relationship Id="rId272" Type="http://schemas.openxmlformats.org/officeDocument/2006/relationships/customXml" Target="../ink/ink914.xml"/><Relationship Id="rId328" Type="http://schemas.openxmlformats.org/officeDocument/2006/relationships/customXml" Target="../ink/ink942.xml"/><Relationship Id="rId132" Type="http://schemas.openxmlformats.org/officeDocument/2006/relationships/customXml" Target="../ink/ink844.xml"/><Relationship Id="rId174" Type="http://schemas.openxmlformats.org/officeDocument/2006/relationships/customXml" Target="../ink/ink865.xml"/><Relationship Id="rId381" Type="http://schemas.openxmlformats.org/officeDocument/2006/relationships/image" Target="../media/image750.emf"/><Relationship Id="rId241" Type="http://schemas.openxmlformats.org/officeDocument/2006/relationships/image" Target="../media/image680.emf"/><Relationship Id="rId36" Type="http://schemas.openxmlformats.org/officeDocument/2006/relationships/customXml" Target="../ink/ink796.xml"/><Relationship Id="rId283" Type="http://schemas.openxmlformats.org/officeDocument/2006/relationships/image" Target="../media/image701.emf"/><Relationship Id="rId339" Type="http://schemas.openxmlformats.org/officeDocument/2006/relationships/image" Target="../media/image729.emf"/><Relationship Id="rId78" Type="http://schemas.openxmlformats.org/officeDocument/2006/relationships/customXml" Target="../ink/ink817.xml"/><Relationship Id="rId101" Type="http://schemas.openxmlformats.org/officeDocument/2006/relationships/image" Target="../media/image610.emf"/><Relationship Id="rId143" Type="http://schemas.openxmlformats.org/officeDocument/2006/relationships/image" Target="../media/image631.emf"/><Relationship Id="rId185" Type="http://schemas.openxmlformats.org/officeDocument/2006/relationships/image" Target="../media/image652.emf"/><Relationship Id="rId350" Type="http://schemas.openxmlformats.org/officeDocument/2006/relationships/customXml" Target="../ink/ink953.xml"/><Relationship Id="rId406" Type="http://schemas.openxmlformats.org/officeDocument/2006/relationships/customXml" Target="../ink/ink981.xml"/><Relationship Id="rId9" Type="http://schemas.openxmlformats.org/officeDocument/2006/relationships/image" Target="../media/image5640.emf"/><Relationship Id="rId210" Type="http://schemas.openxmlformats.org/officeDocument/2006/relationships/customXml" Target="../ink/ink883.xml"/><Relationship Id="rId392" Type="http://schemas.openxmlformats.org/officeDocument/2006/relationships/customXml" Target="../ink/ink974.xml"/><Relationship Id="rId252" Type="http://schemas.openxmlformats.org/officeDocument/2006/relationships/customXml" Target="../ink/ink904.xml"/><Relationship Id="rId294" Type="http://schemas.openxmlformats.org/officeDocument/2006/relationships/customXml" Target="../ink/ink925.xml"/><Relationship Id="rId308" Type="http://schemas.openxmlformats.org/officeDocument/2006/relationships/customXml" Target="../ink/ink932.xml"/><Relationship Id="rId47" Type="http://schemas.openxmlformats.org/officeDocument/2006/relationships/image" Target="../media/image5830.emf"/><Relationship Id="rId89" Type="http://schemas.openxmlformats.org/officeDocument/2006/relationships/image" Target="../media/image604.emf"/><Relationship Id="rId112" Type="http://schemas.openxmlformats.org/officeDocument/2006/relationships/customXml" Target="../ink/ink834.xml"/><Relationship Id="rId154" Type="http://schemas.openxmlformats.org/officeDocument/2006/relationships/customXml" Target="../ink/ink855.xml"/><Relationship Id="rId361" Type="http://schemas.openxmlformats.org/officeDocument/2006/relationships/image" Target="../media/image740.emf"/><Relationship Id="rId196" Type="http://schemas.openxmlformats.org/officeDocument/2006/relationships/customXml" Target="../ink/ink876.xml"/><Relationship Id="rId417" Type="http://schemas.openxmlformats.org/officeDocument/2006/relationships/image" Target="../media/image768.emf"/><Relationship Id="rId16" Type="http://schemas.openxmlformats.org/officeDocument/2006/relationships/customXml" Target="../ink/ink786.xml"/><Relationship Id="rId221" Type="http://schemas.openxmlformats.org/officeDocument/2006/relationships/image" Target="../media/image670.emf"/><Relationship Id="rId263" Type="http://schemas.openxmlformats.org/officeDocument/2006/relationships/image" Target="../media/image691.emf"/><Relationship Id="rId319" Type="http://schemas.openxmlformats.org/officeDocument/2006/relationships/image" Target="../media/image719.emf"/><Relationship Id="rId58" Type="http://schemas.openxmlformats.org/officeDocument/2006/relationships/customXml" Target="../ink/ink807.xml"/><Relationship Id="rId123" Type="http://schemas.openxmlformats.org/officeDocument/2006/relationships/image" Target="../media/image621.emf"/><Relationship Id="rId330" Type="http://schemas.openxmlformats.org/officeDocument/2006/relationships/customXml" Target="../ink/ink943.xml"/><Relationship Id="rId165" Type="http://schemas.openxmlformats.org/officeDocument/2006/relationships/image" Target="../media/image642.emf"/><Relationship Id="rId372" Type="http://schemas.openxmlformats.org/officeDocument/2006/relationships/customXml" Target="../ink/ink964.xml"/><Relationship Id="rId232" Type="http://schemas.openxmlformats.org/officeDocument/2006/relationships/customXml" Target="../ink/ink894.xml"/><Relationship Id="rId274" Type="http://schemas.openxmlformats.org/officeDocument/2006/relationships/customXml" Target="../ink/ink915.xml"/><Relationship Id="rId27" Type="http://schemas.openxmlformats.org/officeDocument/2006/relationships/image" Target="../media/image5730.emf"/><Relationship Id="rId69" Type="http://schemas.openxmlformats.org/officeDocument/2006/relationships/image" Target="../media/image5940.emf"/><Relationship Id="rId134" Type="http://schemas.openxmlformats.org/officeDocument/2006/relationships/customXml" Target="../ink/ink845.xml"/><Relationship Id="rId80" Type="http://schemas.openxmlformats.org/officeDocument/2006/relationships/customXml" Target="../ink/ink818.xml"/><Relationship Id="rId176" Type="http://schemas.openxmlformats.org/officeDocument/2006/relationships/customXml" Target="../ink/ink866.xml"/><Relationship Id="rId341" Type="http://schemas.openxmlformats.org/officeDocument/2006/relationships/image" Target="../media/image730.emf"/><Relationship Id="rId383" Type="http://schemas.openxmlformats.org/officeDocument/2006/relationships/image" Target="../media/image751.emf"/><Relationship Id="rId201" Type="http://schemas.openxmlformats.org/officeDocument/2006/relationships/image" Target="../media/image660.emf"/><Relationship Id="rId243" Type="http://schemas.openxmlformats.org/officeDocument/2006/relationships/image" Target="../media/image681.emf"/><Relationship Id="rId285" Type="http://schemas.openxmlformats.org/officeDocument/2006/relationships/image" Target="../media/image702.emf"/><Relationship Id="rId38" Type="http://schemas.openxmlformats.org/officeDocument/2006/relationships/customXml" Target="../ink/ink797.xml"/><Relationship Id="rId103" Type="http://schemas.openxmlformats.org/officeDocument/2006/relationships/image" Target="../media/image611.emf"/><Relationship Id="rId310" Type="http://schemas.openxmlformats.org/officeDocument/2006/relationships/customXml" Target="../ink/ink933.xml"/><Relationship Id="rId70" Type="http://schemas.openxmlformats.org/officeDocument/2006/relationships/customXml" Target="../ink/ink813.xml"/><Relationship Id="rId91" Type="http://schemas.openxmlformats.org/officeDocument/2006/relationships/image" Target="../media/image605.emf"/><Relationship Id="rId145" Type="http://schemas.openxmlformats.org/officeDocument/2006/relationships/image" Target="../media/image632.emf"/><Relationship Id="rId166" Type="http://schemas.openxmlformats.org/officeDocument/2006/relationships/customXml" Target="../ink/ink861.xml"/><Relationship Id="rId187" Type="http://schemas.openxmlformats.org/officeDocument/2006/relationships/image" Target="../media/image653.emf"/><Relationship Id="rId331" Type="http://schemas.openxmlformats.org/officeDocument/2006/relationships/image" Target="../media/image725.emf"/><Relationship Id="rId352" Type="http://schemas.openxmlformats.org/officeDocument/2006/relationships/customXml" Target="../ink/ink954.xml"/><Relationship Id="rId373" Type="http://schemas.openxmlformats.org/officeDocument/2006/relationships/image" Target="../media/image746.emf"/><Relationship Id="rId394" Type="http://schemas.openxmlformats.org/officeDocument/2006/relationships/customXml" Target="../ink/ink975.xml"/><Relationship Id="rId408" Type="http://schemas.openxmlformats.org/officeDocument/2006/relationships/customXml" Target="../ink/ink98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84.xml"/><Relationship Id="rId233" Type="http://schemas.openxmlformats.org/officeDocument/2006/relationships/image" Target="../media/image676.emf"/><Relationship Id="rId254" Type="http://schemas.openxmlformats.org/officeDocument/2006/relationships/customXml" Target="../ink/ink905.xml"/><Relationship Id="rId28" Type="http://schemas.openxmlformats.org/officeDocument/2006/relationships/customXml" Target="../ink/ink792.xml"/><Relationship Id="rId49" Type="http://schemas.openxmlformats.org/officeDocument/2006/relationships/image" Target="../media/image5840.emf"/><Relationship Id="rId114" Type="http://schemas.openxmlformats.org/officeDocument/2006/relationships/customXml" Target="../ink/ink835.xml"/><Relationship Id="rId275" Type="http://schemas.openxmlformats.org/officeDocument/2006/relationships/image" Target="../media/image697.emf"/><Relationship Id="rId296" Type="http://schemas.openxmlformats.org/officeDocument/2006/relationships/customXml" Target="../ink/ink926.xml"/><Relationship Id="rId300" Type="http://schemas.openxmlformats.org/officeDocument/2006/relationships/customXml" Target="../ink/ink928.xml"/><Relationship Id="rId60" Type="http://schemas.openxmlformats.org/officeDocument/2006/relationships/customXml" Target="../ink/ink808.xml"/><Relationship Id="rId81" Type="http://schemas.openxmlformats.org/officeDocument/2006/relationships/image" Target="../media/image6000.emf"/><Relationship Id="rId135" Type="http://schemas.openxmlformats.org/officeDocument/2006/relationships/image" Target="../media/image627.emf"/><Relationship Id="rId156" Type="http://schemas.openxmlformats.org/officeDocument/2006/relationships/customXml" Target="../ink/ink856.xml"/><Relationship Id="rId177" Type="http://schemas.openxmlformats.org/officeDocument/2006/relationships/image" Target="../media/image648.emf"/><Relationship Id="rId198" Type="http://schemas.openxmlformats.org/officeDocument/2006/relationships/customXml" Target="../ink/ink877.xml"/><Relationship Id="rId321" Type="http://schemas.openxmlformats.org/officeDocument/2006/relationships/image" Target="../media/image720.emf"/><Relationship Id="rId342" Type="http://schemas.openxmlformats.org/officeDocument/2006/relationships/customXml" Target="../ink/ink949.xml"/><Relationship Id="rId363" Type="http://schemas.openxmlformats.org/officeDocument/2006/relationships/image" Target="../media/image741.emf"/><Relationship Id="rId384" Type="http://schemas.openxmlformats.org/officeDocument/2006/relationships/customXml" Target="../ink/ink970.xml"/><Relationship Id="rId419" Type="http://schemas.openxmlformats.org/officeDocument/2006/relationships/image" Target="../media/image769.emf"/><Relationship Id="rId202" Type="http://schemas.openxmlformats.org/officeDocument/2006/relationships/customXml" Target="../ink/ink879.xml"/><Relationship Id="rId223" Type="http://schemas.openxmlformats.org/officeDocument/2006/relationships/image" Target="../media/image671.emf"/><Relationship Id="rId244" Type="http://schemas.openxmlformats.org/officeDocument/2006/relationships/customXml" Target="../ink/ink900.xml"/><Relationship Id="rId18" Type="http://schemas.openxmlformats.org/officeDocument/2006/relationships/customXml" Target="../ink/ink787.xml"/><Relationship Id="rId39" Type="http://schemas.openxmlformats.org/officeDocument/2006/relationships/image" Target="../media/image5790.emf"/><Relationship Id="rId265" Type="http://schemas.openxmlformats.org/officeDocument/2006/relationships/image" Target="../media/image692.emf"/><Relationship Id="rId286" Type="http://schemas.openxmlformats.org/officeDocument/2006/relationships/customXml" Target="../ink/ink921.xml"/><Relationship Id="rId50" Type="http://schemas.openxmlformats.org/officeDocument/2006/relationships/customXml" Target="../ink/ink803.xml"/><Relationship Id="rId104" Type="http://schemas.openxmlformats.org/officeDocument/2006/relationships/customXml" Target="../ink/ink830.xml"/><Relationship Id="rId125" Type="http://schemas.openxmlformats.org/officeDocument/2006/relationships/image" Target="../media/image622.emf"/><Relationship Id="rId146" Type="http://schemas.openxmlformats.org/officeDocument/2006/relationships/customXml" Target="../ink/ink851.xml"/><Relationship Id="rId167" Type="http://schemas.openxmlformats.org/officeDocument/2006/relationships/image" Target="../media/image643.emf"/><Relationship Id="rId188" Type="http://schemas.openxmlformats.org/officeDocument/2006/relationships/customXml" Target="../ink/ink872.xml"/><Relationship Id="rId311" Type="http://schemas.openxmlformats.org/officeDocument/2006/relationships/image" Target="../media/image715.emf"/><Relationship Id="rId332" Type="http://schemas.openxmlformats.org/officeDocument/2006/relationships/customXml" Target="../ink/ink944.xml"/><Relationship Id="rId353" Type="http://schemas.openxmlformats.org/officeDocument/2006/relationships/image" Target="../media/image736.emf"/><Relationship Id="rId374" Type="http://schemas.openxmlformats.org/officeDocument/2006/relationships/customXml" Target="../ink/ink965.xml"/><Relationship Id="rId395" Type="http://schemas.openxmlformats.org/officeDocument/2006/relationships/image" Target="../media/image757.emf"/><Relationship Id="rId409" Type="http://schemas.openxmlformats.org/officeDocument/2006/relationships/image" Target="../media/image764.emf"/><Relationship Id="rId71" Type="http://schemas.openxmlformats.org/officeDocument/2006/relationships/image" Target="../media/image5950.emf"/><Relationship Id="rId92" Type="http://schemas.openxmlformats.org/officeDocument/2006/relationships/customXml" Target="../ink/ink824.xml"/><Relationship Id="rId213" Type="http://schemas.openxmlformats.org/officeDocument/2006/relationships/image" Target="../media/image666.emf"/><Relationship Id="rId234" Type="http://schemas.openxmlformats.org/officeDocument/2006/relationships/customXml" Target="../ink/ink895.xml"/><Relationship Id="rId420" Type="http://schemas.openxmlformats.org/officeDocument/2006/relationships/customXml" Target="../ink/ink988.xml"/><Relationship Id="rId2" Type="http://schemas.openxmlformats.org/officeDocument/2006/relationships/customXml" Target="../ink/ink779.xml"/><Relationship Id="rId29" Type="http://schemas.openxmlformats.org/officeDocument/2006/relationships/image" Target="../media/image5740.emf"/><Relationship Id="rId255" Type="http://schemas.openxmlformats.org/officeDocument/2006/relationships/image" Target="../media/image687.emf"/><Relationship Id="rId276" Type="http://schemas.openxmlformats.org/officeDocument/2006/relationships/customXml" Target="../ink/ink916.xml"/><Relationship Id="rId297" Type="http://schemas.openxmlformats.org/officeDocument/2006/relationships/image" Target="../media/image708.emf"/><Relationship Id="rId40" Type="http://schemas.openxmlformats.org/officeDocument/2006/relationships/customXml" Target="../ink/ink798.xml"/><Relationship Id="rId115" Type="http://schemas.openxmlformats.org/officeDocument/2006/relationships/image" Target="../media/image617.emf"/><Relationship Id="rId136" Type="http://schemas.openxmlformats.org/officeDocument/2006/relationships/customXml" Target="../ink/ink846.xml"/><Relationship Id="rId157" Type="http://schemas.openxmlformats.org/officeDocument/2006/relationships/image" Target="../media/image638.emf"/><Relationship Id="rId178" Type="http://schemas.openxmlformats.org/officeDocument/2006/relationships/customXml" Target="../ink/ink867.xml"/><Relationship Id="rId301" Type="http://schemas.openxmlformats.org/officeDocument/2006/relationships/image" Target="../media/image710.emf"/><Relationship Id="rId322" Type="http://schemas.openxmlformats.org/officeDocument/2006/relationships/customXml" Target="../ink/ink939.xml"/><Relationship Id="rId343" Type="http://schemas.openxmlformats.org/officeDocument/2006/relationships/image" Target="../media/image731.emf"/><Relationship Id="rId364" Type="http://schemas.openxmlformats.org/officeDocument/2006/relationships/customXml" Target="../ink/ink960.xml"/><Relationship Id="rId61" Type="http://schemas.openxmlformats.org/officeDocument/2006/relationships/image" Target="../media/image5900.emf"/><Relationship Id="rId82" Type="http://schemas.openxmlformats.org/officeDocument/2006/relationships/customXml" Target="../ink/ink819.xml"/><Relationship Id="rId199" Type="http://schemas.openxmlformats.org/officeDocument/2006/relationships/image" Target="../media/image659.emf"/><Relationship Id="rId203" Type="http://schemas.openxmlformats.org/officeDocument/2006/relationships/image" Target="../media/image661.emf"/><Relationship Id="rId385" Type="http://schemas.openxmlformats.org/officeDocument/2006/relationships/image" Target="../media/image752.emf"/><Relationship Id="rId19" Type="http://schemas.openxmlformats.org/officeDocument/2006/relationships/image" Target="../media/image5690.emf"/><Relationship Id="rId224" Type="http://schemas.openxmlformats.org/officeDocument/2006/relationships/customXml" Target="../ink/ink890.xml"/><Relationship Id="rId245" Type="http://schemas.openxmlformats.org/officeDocument/2006/relationships/image" Target="../media/image682.emf"/><Relationship Id="rId266" Type="http://schemas.openxmlformats.org/officeDocument/2006/relationships/customXml" Target="../ink/ink911.xml"/><Relationship Id="rId287" Type="http://schemas.openxmlformats.org/officeDocument/2006/relationships/image" Target="../media/image703.emf"/><Relationship Id="rId410" Type="http://schemas.openxmlformats.org/officeDocument/2006/relationships/customXml" Target="../ink/ink983.xml"/><Relationship Id="rId30" Type="http://schemas.openxmlformats.org/officeDocument/2006/relationships/customXml" Target="../ink/ink793.xml"/><Relationship Id="rId105" Type="http://schemas.openxmlformats.org/officeDocument/2006/relationships/image" Target="../media/image612.emf"/><Relationship Id="rId126" Type="http://schemas.openxmlformats.org/officeDocument/2006/relationships/customXml" Target="../ink/ink841.xml"/><Relationship Id="rId147" Type="http://schemas.openxmlformats.org/officeDocument/2006/relationships/image" Target="../media/image633.emf"/><Relationship Id="rId168" Type="http://schemas.openxmlformats.org/officeDocument/2006/relationships/customXml" Target="../ink/ink862.xml"/><Relationship Id="rId312" Type="http://schemas.openxmlformats.org/officeDocument/2006/relationships/customXml" Target="../ink/ink934.xml"/><Relationship Id="rId333" Type="http://schemas.openxmlformats.org/officeDocument/2006/relationships/image" Target="../media/image726.emf"/><Relationship Id="rId354" Type="http://schemas.openxmlformats.org/officeDocument/2006/relationships/customXml" Target="../ink/ink955.xml"/><Relationship Id="rId51" Type="http://schemas.openxmlformats.org/officeDocument/2006/relationships/image" Target="../media/image5850.emf"/><Relationship Id="rId72" Type="http://schemas.openxmlformats.org/officeDocument/2006/relationships/customXml" Target="../ink/ink814.xml"/><Relationship Id="rId93" Type="http://schemas.openxmlformats.org/officeDocument/2006/relationships/image" Target="../media/image606.emf"/><Relationship Id="rId189" Type="http://schemas.openxmlformats.org/officeDocument/2006/relationships/image" Target="../media/image654.emf"/><Relationship Id="rId375" Type="http://schemas.openxmlformats.org/officeDocument/2006/relationships/image" Target="../media/image747.emf"/><Relationship Id="rId396" Type="http://schemas.openxmlformats.org/officeDocument/2006/relationships/customXml" Target="../ink/ink976.xml"/><Relationship Id="rId3" Type="http://schemas.openxmlformats.org/officeDocument/2006/relationships/image" Target="../media/image5611.emf"/><Relationship Id="rId214" Type="http://schemas.openxmlformats.org/officeDocument/2006/relationships/customXml" Target="../ink/ink885.xml"/><Relationship Id="rId235" Type="http://schemas.openxmlformats.org/officeDocument/2006/relationships/image" Target="../media/image677.emf"/><Relationship Id="rId256" Type="http://schemas.openxmlformats.org/officeDocument/2006/relationships/customXml" Target="../ink/ink906.xml"/><Relationship Id="rId277" Type="http://schemas.openxmlformats.org/officeDocument/2006/relationships/image" Target="../media/image698.emf"/><Relationship Id="rId298" Type="http://schemas.openxmlformats.org/officeDocument/2006/relationships/customXml" Target="../ink/ink927.xml"/><Relationship Id="rId400" Type="http://schemas.openxmlformats.org/officeDocument/2006/relationships/customXml" Target="../ink/ink978.xml"/><Relationship Id="rId421" Type="http://schemas.openxmlformats.org/officeDocument/2006/relationships/image" Target="../media/image770.emf"/><Relationship Id="rId116" Type="http://schemas.openxmlformats.org/officeDocument/2006/relationships/customXml" Target="../ink/ink836.xml"/><Relationship Id="rId137" Type="http://schemas.openxmlformats.org/officeDocument/2006/relationships/image" Target="../media/image628.emf"/><Relationship Id="rId158" Type="http://schemas.openxmlformats.org/officeDocument/2006/relationships/customXml" Target="../ink/ink857.xml"/><Relationship Id="rId302" Type="http://schemas.openxmlformats.org/officeDocument/2006/relationships/customXml" Target="../ink/ink929.xml"/><Relationship Id="rId323" Type="http://schemas.openxmlformats.org/officeDocument/2006/relationships/image" Target="../media/image721.emf"/><Relationship Id="rId344" Type="http://schemas.openxmlformats.org/officeDocument/2006/relationships/customXml" Target="../ink/ink950.xml"/><Relationship Id="rId20" Type="http://schemas.openxmlformats.org/officeDocument/2006/relationships/customXml" Target="../ink/ink788.xml"/><Relationship Id="rId41" Type="http://schemas.openxmlformats.org/officeDocument/2006/relationships/image" Target="../media/image5800.emf"/><Relationship Id="rId62" Type="http://schemas.openxmlformats.org/officeDocument/2006/relationships/customXml" Target="../ink/ink809.xml"/><Relationship Id="rId83" Type="http://schemas.openxmlformats.org/officeDocument/2006/relationships/image" Target="../media/image6011.emf"/><Relationship Id="rId179" Type="http://schemas.openxmlformats.org/officeDocument/2006/relationships/image" Target="../media/image649.emf"/><Relationship Id="rId365" Type="http://schemas.openxmlformats.org/officeDocument/2006/relationships/image" Target="../media/image742.emf"/><Relationship Id="rId386" Type="http://schemas.openxmlformats.org/officeDocument/2006/relationships/customXml" Target="../ink/ink971.xml"/><Relationship Id="rId190" Type="http://schemas.openxmlformats.org/officeDocument/2006/relationships/customXml" Target="../ink/ink873.xml"/><Relationship Id="rId204" Type="http://schemas.openxmlformats.org/officeDocument/2006/relationships/customXml" Target="../ink/ink880.xml"/><Relationship Id="rId225" Type="http://schemas.openxmlformats.org/officeDocument/2006/relationships/image" Target="../media/image672.emf"/><Relationship Id="rId246" Type="http://schemas.openxmlformats.org/officeDocument/2006/relationships/customXml" Target="../ink/ink901.xml"/><Relationship Id="rId267" Type="http://schemas.openxmlformats.org/officeDocument/2006/relationships/image" Target="../media/image693.emf"/><Relationship Id="rId288" Type="http://schemas.openxmlformats.org/officeDocument/2006/relationships/customXml" Target="../ink/ink922.xml"/><Relationship Id="rId411" Type="http://schemas.openxmlformats.org/officeDocument/2006/relationships/image" Target="../media/image765.emf"/><Relationship Id="rId106" Type="http://schemas.openxmlformats.org/officeDocument/2006/relationships/customXml" Target="../ink/ink831.xml"/><Relationship Id="rId127" Type="http://schemas.openxmlformats.org/officeDocument/2006/relationships/image" Target="../media/image623.emf"/><Relationship Id="rId313" Type="http://schemas.openxmlformats.org/officeDocument/2006/relationships/image" Target="../media/image716.emf"/><Relationship Id="rId10" Type="http://schemas.openxmlformats.org/officeDocument/2006/relationships/customXml" Target="../ink/ink783.xml"/><Relationship Id="rId31" Type="http://schemas.openxmlformats.org/officeDocument/2006/relationships/image" Target="../media/image5750.emf"/><Relationship Id="rId52" Type="http://schemas.openxmlformats.org/officeDocument/2006/relationships/customXml" Target="../ink/ink804.xml"/><Relationship Id="rId73" Type="http://schemas.openxmlformats.org/officeDocument/2006/relationships/image" Target="../media/image5960.emf"/><Relationship Id="rId94" Type="http://schemas.openxmlformats.org/officeDocument/2006/relationships/customXml" Target="../ink/ink825.xml"/><Relationship Id="rId148" Type="http://schemas.openxmlformats.org/officeDocument/2006/relationships/customXml" Target="../ink/ink852.xml"/><Relationship Id="rId169" Type="http://schemas.openxmlformats.org/officeDocument/2006/relationships/image" Target="../media/image644.emf"/><Relationship Id="rId334" Type="http://schemas.openxmlformats.org/officeDocument/2006/relationships/customXml" Target="../ink/ink945.xml"/><Relationship Id="rId355" Type="http://schemas.openxmlformats.org/officeDocument/2006/relationships/image" Target="../media/image737.emf"/><Relationship Id="rId376" Type="http://schemas.openxmlformats.org/officeDocument/2006/relationships/customXml" Target="../ink/ink966.xml"/><Relationship Id="rId397" Type="http://schemas.openxmlformats.org/officeDocument/2006/relationships/image" Target="../media/image758.emf"/><Relationship Id="rId4" Type="http://schemas.openxmlformats.org/officeDocument/2006/relationships/customXml" Target="../ink/ink780.xml"/><Relationship Id="rId180" Type="http://schemas.openxmlformats.org/officeDocument/2006/relationships/customXml" Target="../ink/ink868.xml"/><Relationship Id="rId215" Type="http://schemas.openxmlformats.org/officeDocument/2006/relationships/image" Target="../media/image667.emf"/><Relationship Id="rId236" Type="http://schemas.openxmlformats.org/officeDocument/2006/relationships/customXml" Target="../ink/ink896.xml"/><Relationship Id="rId257" Type="http://schemas.openxmlformats.org/officeDocument/2006/relationships/image" Target="../media/image688.emf"/><Relationship Id="rId278" Type="http://schemas.openxmlformats.org/officeDocument/2006/relationships/customXml" Target="../ink/ink917.xml"/><Relationship Id="rId401" Type="http://schemas.openxmlformats.org/officeDocument/2006/relationships/image" Target="../media/image760.emf"/><Relationship Id="rId422" Type="http://schemas.openxmlformats.org/officeDocument/2006/relationships/customXml" Target="../ink/ink989.xml"/><Relationship Id="rId303" Type="http://schemas.openxmlformats.org/officeDocument/2006/relationships/image" Target="../media/image711.emf"/><Relationship Id="rId42" Type="http://schemas.openxmlformats.org/officeDocument/2006/relationships/customXml" Target="../ink/ink799.xml"/><Relationship Id="rId84" Type="http://schemas.openxmlformats.org/officeDocument/2006/relationships/customXml" Target="../ink/ink820.xml"/><Relationship Id="rId138" Type="http://schemas.openxmlformats.org/officeDocument/2006/relationships/customXml" Target="../ink/ink847.xml"/><Relationship Id="rId345" Type="http://schemas.openxmlformats.org/officeDocument/2006/relationships/image" Target="../media/image732.emf"/><Relationship Id="rId387" Type="http://schemas.openxmlformats.org/officeDocument/2006/relationships/image" Target="../media/image753.emf"/><Relationship Id="rId191" Type="http://schemas.openxmlformats.org/officeDocument/2006/relationships/image" Target="../media/image655.emf"/><Relationship Id="rId205" Type="http://schemas.openxmlformats.org/officeDocument/2006/relationships/image" Target="../media/image662.emf"/><Relationship Id="rId247" Type="http://schemas.openxmlformats.org/officeDocument/2006/relationships/image" Target="../media/image683.emf"/><Relationship Id="rId412" Type="http://schemas.openxmlformats.org/officeDocument/2006/relationships/customXml" Target="../ink/ink984.xml"/><Relationship Id="rId107" Type="http://schemas.openxmlformats.org/officeDocument/2006/relationships/image" Target="../media/image613.emf"/><Relationship Id="rId289" Type="http://schemas.openxmlformats.org/officeDocument/2006/relationships/image" Target="../media/image704.emf"/><Relationship Id="rId11" Type="http://schemas.openxmlformats.org/officeDocument/2006/relationships/image" Target="../media/image5650.emf"/><Relationship Id="rId53" Type="http://schemas.openxmlformats.org/officeDocument/2006/relationships/image" Target="../media/image5860.emf"/><Relationship Id="rId149" Type="http://schemas.openxmlformats.org/officeDocument/2006/relationships/image" Target="../media/image634.emf"/><Relationship Id="rId314" Type="http://schemas.openxmlformats.org/officeDocument/2006/relationships/customXml" Target="../ink/ink935.xml"/><Relationship Id="rId356" Type="http://schemas.openxmlformats.org/officeDocument/2006/relationships/customXml" Target="../ink/ink956.xml"/><Relationship Id="rId398" Type="http://schemas.openxmlformats.org/officeDocument/2006/relationships/customXml" Target="../ink/ink977.xml"/><Relationship Id="rId95" Type="http://schemas.openxmlformats.org/officeDocument/2006/relationships/image" Target="../media/image607.emf"/><Relationship Id="rId160" Type="http://schemas.openxmlformats.org/officeDocument/2006/relationships/customXml" Target="../ink/ink858.xml"/><Relationship Id="rId216" Type="http://schemas.openxmlformats.org/officeDocument/2006/relationships/customXml" Target="../ink/ink886.xml"/><Relationship Id="rId423" Type="http://schemas.openxmlformats.org/officeDocument/2006/relationships/image" Target="../media/image771.emf"/><Relationship Id="rId258" Type="http://schemas.openxmlformats.org/officeDocument/2006/relationships/customXml" Target="../ink/ink907.xml"/><Relationship Id="rId22" Type="http://schemas.openxmlformats.org/officeDocument/2006/relationships/customXml" Target="../ink/ink789.xml"/><Relationship Id="rId64" Type="http://schemas.openxmlformats.org/officeDocument/2006/relationships/customXml" Target="../ink/ink810.xml"/><Relationship Id="rId118" Type="http://schemas.openxmlformats.org/officeDocument/2006/relationships/customXml" Target="../ink/ink837.xml"/><Relationship Id="rId325" Type="http://schemas.openxmlformats.org/officeDocument/2006/relationships/image" Target="../media/image722.emf"/><Relationship Id="rId367" Type="http://schemas.openxmlformats.org/officeDocument/2006/relationships/image" Target="../media/image743.emf"/><Relationship Id="rId171" Type="http://schemas.openxmlformats.org/officeDocument/2006/relationships/image" Target="../media/image645.emf"/><Relationship Id="rId227" Type="http://schemas.openxmlformats.org/officeDocument/2006/relationships/image" Target="../media/image673.emf"/><Relationship Id="rId269" Type="http://schemas.openxmlformats.org/officeDocument/2006/relationships/image" Target="../media/image694.emf"/><Relationship Id="rId33" Type="http://schemas.openxmlformats.org/officeDocument/2006/relationships/image" Target="../media/image5760.emf"/><Relationship Id="rId129" Type="http://schemas.openxmlformats.org/officeDocument/2006/relationships/image" Target="../media/image624.emf"/><Relationship Id="rId280" Type="http://schemas.openxmlformats.org/officeDocument/2006/relationships/customXml" Target="../ink/ink918.xml"/><Relationship Id="rId336" Type="http://schemas.openxmlformats.org/officeDocument/2006/relationships/customXml" Target="../ink/ink946.xml"/><Relationship Id="rId75" Type="http://schemas.openxmlformats.org/officeDocument/2006/relationships/image" Target="../media/image5970.emf"/><Relationship Id="rId140" Type="http://schemas.openxmlformats.org/officeDocument/2006/relationships/customXml" Target="../ink/ink848.xml"/><Relationship Id="rId182" Type="http://schemas.openxmlformats.org/officeDocument/2006/relationships/customXml" Target="../ink/ink869.xml"/><Relationship Id="rId378" Type="http://schemas.openxmlformats.org/officeDocument/2006/relationships/customXml" Target="../ink/ink967.xml"/><Relationship Id="rId403" Type="http://schemas.openxmlformats.org/officeDocument/2006/relationships/image" Target="../media/image761.emf"/><Relationship Id="rId6" Type="http://schemas.openxmlformats.org/officeDocument/2006/relationships/customXml" Target="../ink/ink781.xml"/><Relationship Id="rId238" Type="http://schemas.openxmlformats.org/officeDocument/2006/relationships/customXml" Target="../ink/ink897.xml"/><Relationship Id="rId291" Type="http://schemas.openxmlformats.org/officeDocument/2006/relationships/image" Target="../media/image705.emf"/><Relationship Id="rId305" Type="http://schemas.openxmlformats.org/officeDocument/2006/relationships/image" Target="../media/image712.emf"/><Relationship Id="rId347" Type="http://schemas.openxmlformats.org/officeDocument/2006/relationships/image" Target="../media/image733.emf"/><Relationship Id="rId44" Type="http://schemas.openxmlformats.org/officeDocument/2006/relationships/customXml" Target="../ink/ink800.xml"/><Relationship Id="rId86" Type="http://schemas.openxmlformats.org/officeDocument/2006/relationships/customXml" Target="../ink/ink821.xml"/><Relationship Id="rId151" Type="http://schemas.openxmlformats.org/officeDocument/2006/relationships/image" Target="../media/image635.emf"/><Relationship Id="rId389" Type="http://schemas.openxmlformats.org/officeDocument/2006/relationships/image" Target="../media/image754.emf"/><Relationship Id="rId193" Type="http://schemas.openxmlformats.org/officeDocument/2006/relationships/image" Target="../media/image656.emf"/><Relationship Id="rId207" Type="http://schemas.openxmlformats.org/officeDocument/2006/relationships/image" Target="../media/image663.emf"/><Relationship Id="rId249" Type="http://schemas.openxmlformats.org/officeDocument/2006/relationships/image" Target="../media/image684.emf"/><Relationship Id="rId414" Type="http://schemas.openxmlformats.org/officeDocument/2006/relationships/customXml" Target="../ink/ink985.xml"/><Relationship Id="rId13" Type="http://schemas.openxmlformats.org/officeDocument/2006/relationships/image" Target="../media/image5660.emf"/><Relationship Id="rId109" Type="http://schemas.openxmlformats.org/officeDocument/2006/relationships/image" Target="../media/image614.emf"/><Relationship Id="rId260" Type="http://schemas.openxmlformats.org/officeDocument/2006/relationships/customXml" Target="../ink/ink908.xml"/><Relationship Id="rId316" Type="http://schemas.openxmlformats.org/officeDocument/2006/relationships/customXml" Target="../ink/ink936.xml"/><Relationship Id="rId55" Type="http://schemas.openxmlformats.org/officeDocument/2006/relationships/image" Target="../media/image5870.emf"/><Relationship Id="rId97" Type="http://schemas.openxmlformats.org/officeDocument/2006/relationships/image" Target="../media/image608.emf"/><Relationship Id="rId120" Type="http://schemas.openxmlformats.org/officeDocument/2006/relationships/customXml" Target="../ink/ink838.xml"/><Relationship Id="rId358" Type="http://schemas.openxmlformats.org/officeDocument/2006/relationships/customXml" Target="../ink/ink957.xml"/><Relationship Id="rId162" Type="http://schemas.openxmlformats.org/officeDocument/2006/relationships/customXml" Target="../ink/ink859.xml"/><Relationship Id="rId218" Type="http://schemas.openxmlformats.org/officeDocument/2006/relationships/customXml" Target="../ink/ink887.xml"/><Relationship Id="rId425" Type="http://schemas.openxmlformats.org/officeDocument/2006/relationships/image" Target="../media/image772.emf"/><Relationship Id="rId271" Type="http://schemas.openxmlformats.org/officeDocument/2006/relationships/image" Target="../media/image695.emf"/><Relationship Id="rId24" Type="http://schemas.openxmlformats.org/officeDocument/2006/relationships/customXml" Target="../ink/ink790.xml"/><Relationship Id="rId66" Type="http://schemas.openxmlformats.org/officeDocument/2006/relationships/customXml" Target="../ink/ink811.xml"/><Relationship Id="rId131" Type="http://schemas.openxmlformats.org/officeDocument/2006/relationships/image" Target="../media/image625.emf"/><Relationship Id="rId327" Type="http://schemas.openxmlformats.org/officeDocument/2006/relationships/image" Target="../media/image723.emf"/><Relationship Id="rId369" Type="http://schemas.openxmlformats.org/officeDocument/2006/relationships/image" Target="../media/image744.emf"/><Relationship Id="rId173" Type="http://schemas.openxmlformats.org/officeDocument/2006/relationships/image" Target="../media/image646.emf"/><Relationship Id="rId229" Type="http://schemas.openxmlformats.org/officeDocument/2006/relationships/image" Target="../media/image674.emf"/><Relationship Id="rId380" Type="http://schemas.openxmlformats.org/officeDocument/2006/relationships/customXml" Target="../ink/ink968.xml"/><Relationship Id="rId240" Type="http://schemas.openxmlformats.org/officeDocument/2006/relationships/customXml" Target="../ink/ink898.xml"/><Relationship Id="rId35" Type="http://schemas.openxmlformats.org/officeDocument/2006/relationships/image" Target="../media/image5770.emf"/><Relationship Id="rId77" Type="http://schemas.openxmlformats.org/officeDocument/2006/relationships/image" Target="../media/image5980.emf"/><Relationship Id="rId100" Type="http://schemas.openxmlformats.org/officeDocument/2006/relationships/customXml" Target="../ink/ink828.xml"/><Relationship Id="rId282" Type="http://schemas.openxmlformats.org/officeDocument/2006/relationships/customXml" Target="../ink/ink919.xml"/><Relationship Id="rId338" Type="http://schemas.openxmlformats.org/officeDocument/2006/relationships/customXml" Target="../ink/ink947.xml"/><Relationship Id="rId8" Type="http://schemas.openxmlformats.org/officeDocument/2006/relationships/customXml" Target="../ink/ink782.xml"/><Relationship Id="rId142" Type="http://schemas.openxmlformats.org/officeDocument/2006/relationships/customXml" Target="../ink/ink849.xml"/><Relationship Id="rId184" Type="http://schemas.openxmlformats.org/officeDocument/2006/relationships/customXml" Target="../ink/ink870.xml"/><Relationship Id="rId391" Type="http://schemas.openxmlformats.org/officeDocument/2006/relationships/image" Target="../media/image755.emf"/><Relationship Id="rId405" Type="http://schemas.openxmlformats.org/officeDocument/2006/relationships/image" Target="../media/image762.emf"/><Relationship Id="rId251" Type="http://schemas.openxmlformats.org/officeDocument/2006/relationships/image" Target="../media/image685.emf"/><Relationship Id="rId46" Type="http://schemas.openxmlformats.org/officeDocument/2006/relationships/customXml" Target="../ink/ink801.xml"/><Relationship Id="rId293" Type="http://schemas.openxmlformats.org/officeDocument/2006/relationships/image" Target="../media/image706.emf"/><Relationship Id="rId307" Type="http://schemas.openxmlformats.org/officeDocument/2006/relationships/image" Target="../media/image713.emf"/><Relationship Id="rId349" Type="http://schemas.openxmlformats.org/officeDocument/2006/relationships/image" Target="../media/image734.emf"/><Relationship Id="rId88" Type="http://schemas.openxmlformats.org/officeDocument/2006/relationships/customXml" Target="../ink/ink822.xml"/><Relationship Id="rId111" Type="http://schemas.openxmlformats.org/officeDocument/2006/relationships/image" Target="../media/image615.emf"/><Relationship Id="rId153" Type="http://schemas.openxmlformats.org/officeDocument/2006/relationships/image" Target="../media/image636.emf"/><Relationship Id="rId195" Type="http://schemas.openxmlformats.org/officeDocument/2006/relationships/image" Target="../media/image657.emf"/><Relationship Id="rId209" Type="http://schemas.openxmlformats.org/officeDocument/2006/relationships/image" Target="../media/image664.emf"/><Relationship Id="rId360" Type="http://schemas.openxmlformats.org/officeDocument/2006/relationships/customXml" Target="../ink/ink958.xml"/><Relationship Id="rId416" Type="http://schemas.openxmlformats.org/officeDocument/2006/relationships/customXml" Target="../ink/ink986.xml"/><Relationship Id="rId220" Type="http://schemas.openxmlformats.org/officeDocument/2006/relationships/customXml" Target="../ink/ink888.xml"/><Relationship Id="rId15" Type="http://schemas.openxmlformats.org/officeDocument/2006/relationships/image" Target="../media/image5670.emf"/><Relationship Id="rId57" Type="http://schemas.openxmlformats.org/officeDocument/2006/relationships/image" Target="../media/image5880.emf"/><Relationship Id="rId262" Type="http://schemas.openxmlformats.org/officeDocument/2006/relationships/customXml" Target="../ink/ink909.xml"/><Relationship Id="rId318" Type="http://schemas.openxmlformats.org/officeDocument/2006/relationships/customXml" Target="../ink/ink937.xml"/><Relationship Id="rId99" Type="http://schemas.openxmlformats.org/officeDocument/2006/relationships/image" Target="../media/image609.emf"/><Relationship Id="rId122" Type="http://schemas.openxmlformats.org/officeDocument/2006/relationships/customXml" Target="../ink/ink839.xml"/><Relationship Id="rId164" Type="http://schemas.openxmlformats.org/officeDocument/2006/relationships/customXml" Target="../ink/ink860.xml"/><Relationship Id="rId371" Type="http://schemas.openxmlformats.org/officeDocument/2006/relationships/image" Target="../media/image745.emf"/><Relationship Id="rId427" Type="http://schemas.openxmlformats.org/officeDocument/2006/relationships/image" Target="../media/image773.emf"/><Relationship Id="rId26" Type="http://schemas.openxmlformats.org/officeDocument/2006/relationships/customXml" Target="../ink/ink791.xml"/><Relationship Id="rId231" Type="http://schemas.openxmlformats.org/officeDocument/2006/relationships/image" Target="../media/image675.emf"/><Relationship Id="rId273" Type="http://schemas.openxmlformats.org/officeDocument/2006/relationships/image" Target="../media/image696.emf"/><Relationship Id="rId329" Type="http://schemas.openxmlformats.org/officeDocument/2006/relationships/image" Target="../media/image724.emf"/><Relationship Id="rId68" Type="http://schemas.openxmlformats.org/officeDocument/2006/relationships/customXml" Target="../ink/ink812.xml"/><Relationship Id="rId133" Type="http://schemas.openxmlformats.org/officeDocument/2006/relationships/image" Target="../media/image626.emf"/><Relationship Id="rId175" Type="http://schemas.openxmlformats.org/officeDocument/2006/relationships/image" Target="../media/image647.emf"/><Relationship Id="rId340" Type="http://schemas.openxmlformats.org/officeDocument/2006/relationships/customXml" Target="../ink/ink948.xml"/><Relationship Id="rId200" Type="http://schemas.openxmlformats.org/officeDocument/2006/relationships/customXml" Target="../ink/ink878.xml"/><Relationship Id="rId382" Type="http://schemas.openxmlformats.org/officeDocument/2006/relationships/customXml" Target="../ink/ink969.xml"/><Relationship Id="rId242" Type="http://schemas.openxmlformats.org/officeDocument/2006/relationships/customXml" Target="../ink/ink899.xml"/><Relationship Id="rId284" Type="http://schemas.openxmlformats.org/officeDocument/2006/relationships/customXml" Target="../ink/ink920.xml"/><Relationship Id="rId37" Type="http://schemas.openxmlformats.org/officeDocument/2006/relationships/image" Target="../media/image5780.emf"/><Relationship Id="rId79" Type="http://schemas.openxmlformats.org/officeDocument/2006/relationships/image" Target="../media/image5990.emf"/><Relationship Id="rId102" Type="http://schemas.openxmlformats.org/officeDocument/2006/relationships/customXml" Target="../ink/ink829.xml"/><Relationship Id="rId144" Type="http://schemas.openxmlformats.org/officeDocument/2006/relationships/customXml" Target="../ink/ink850.xml"/><Relationship Id="rId90" Type="http://schemas.openxmlformats.org/officeDocument/2006/relationships/customXml" Target="../ink/ink823.xml"/><Relationship Id="rId186" Type="http://schemas.openxmlformats.org/officeDocument/2006/relationships/customXml" Target="../ink/ink871.xml"/><Relationship Id="rId351" Type="http://schemas.openxmlformats.org/officeDocument/2006/relationships/image" Target="../media/image735.emf"/><Relationship Id="rId393" Type="http://schemas.openxmlformats.org/officeDocument/2006/relationships/image" Target="../media/image756.emf"/><Relationship Id="rId407" Type="http://schemas.openxmlformats.org/officeDocument/2006/relationships/image" Target="../media/image763.emf"/><Relationship Id="rId211" Type="http://schemas.openxmlformats.org/officeDocument/2006/relationships/image" Target="../media/image665.emf"/><Relationship Id="rId253" Type="http://schemas.openxmlformats.org/officeDocument/2006/relationships/image" Target="../media/image686.emf"/><Relationship Id="rId295" Type="http://schemas.openxmlformats.org/officeDocument/2006/relationships/image" Target="../media/image707.emf"/><Relationship Id="rId309" Type="http://schemas.openxmlformats.org/officeDocument/2006/relationships/image" Target="../media/image714.emf"/><Relationship Id="rId48" Type="http://schemas.openxmlformats.org/officeDocument/2006/relationships/customXml" Target="../ink/ink802.xml"/><Relationship Id="rId113" Type="http://schemas.openxmlformats.org/officeDocument/2006/relationships/image" Target="../media/image616.emf"/><Relationship Id="rId320" Type="http://schemas.openxmlformats.org/officeDocument/2006/relationships/customXml" Target="../ink/ink938.xml"/><Relationship Id="rId155" Type="http://schemas.openxmlformats.org/officeDocument/2006/relationships/image" Target="../media/image637.emf"/><Relationship Id="rId197" Type="http://schemas.openxmlformats.org/officeDocument/2006/relationships/image" Target="../media/image658.emf"/><Relationship Id="rId362" Type="http://schemas.openxmlformats.org/officeDocument/2006/relationships/customXml" Target="../ink/ink959.xml"/><Relationship Id="rId418" Type="http://schemas.openxmlformats.org/officeDocument/2006/relationships/customXml" Target="../ink/ink987.xml"/><Relationship Id="rId222" Type="http://schemas.openxmlformats.org/officeDocument/2006/relationships/customXml" Target="../ink/ink889.xml"/><Relationship Id="rId264" Type="http://schemas.openxmlformats.org/officeDocument/2006/relationships/customXml" Target="../ink/ink910.xml"/><Relationship Id="rId17" Type="http://schemas.openxmlformats.org/officeDocument/2006/relationships/image" Target="../media/image5680.emf"/><Relationship Id="rId59" Type="http://schemas.openxmlformats.org/officeDocument/2006/relationships/image" Target="../media/image5890.emf"/><Relationship Id="rId124" Type="http://schemas.openxmlformats.org/officeDocument/2006/relationships/customXml" Target="../ink/ink84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3.emf"/><Relationship Id="rId299" Type="http://schemas.openxmlformats.org/officeDocument/2006/relationships/image" Target="../media/image777.emf"/><Relationship Id="rId21" Type="http://schemas.openxmlformats.org/officeDocument/2006/relationships/image" Target="../media/image635.emf"/><Relationship Id="rId63" Type="http://schemas.openxmlformats.org/officeDocument/2006/relationships/image" Target="../media/image656.emf"/><Relationship Id="rId159" Type="http://schemas.openxmlformats.org/officeDocument/2006/relationships/image" Target="../media/image704.emf"/><Relationship Id="rId324" Type="http://schemas.openxmlformats.org/officeDocument/2006/relationships/customXml" Target="../ink/ink1153.xml"/><Relationship Id="rId366" Type="http://schemas.openxmlformats.org/officeDocument/2006/relationships/customXml" Target="../ink/ink1174.xml"/><Relationship Id="rId170" Type="http://schemas.openxmlformats.org/officeDocument/2006/relationships/customXml" Target="../ink/ink1076.xml"/><Relationship Id="rId226" Type="http://schemas.openxmlformats.org/officeDocument/2006/relationships/customXml" Target="../ink/ink1104.xml"/><Relationship Id="rId433" Type="http://schemas.openxmlformats.org/officeDocument/2006/relationships/image" Target="../media/image844.emf"/><Relationship Id="rId268" Type="http://schemas.openxmlformats.org/officeDocument/2006/relationships/customXml" Target="../ink/ink1125.xml"/><Relationship Id="rId32" Type="http://schemas.openxmlformats.org/officeDocument/2006/relationships/customXml" Target="../ink/ink1007.xml"/><Relationship Id="rId74" Type="http://schemas.openxmlformats.org/officeDocument/2006/relationships/customXml" Target="../ink/ink1028.xml"/><Relationship Id="rId128" Type="http://schemas.openxmlformats.org/officeDocument/2006/relationships/customXml" Target="../ink/ink1055.xml"/><Relationship Id="rId335" Type="http://schemas.openxmlformats.org/officeDocument/2006/relationships/image" Target="../media/image795.emf"/><Relationship Id="rId377" Type="http://schemas.openxmlformats.org/officeDocument/2006/relationships/image" Target="../media/image816.emf"/><Relationship Id="rId5" Type="http://schemas.openxmlformats.org/officeDocument/2006/relationships/image" Target="../media/image627.emf"/><Relationship Id="rId181" Type="http://schemas.openxmlformats.org/officeDocument/2006/relationships/image" Target="../media/image729.emf"/><Relationship Id="rId237" Type="http://schemas.openxmlformats.org/officeDocument/2006/relationships/image" Target="../media/image746.emf"/><Relationship Id="rId402" Type="http://schemas.openxmlformats.org/officeDocument/2006/relationships/customXml" Target="../ink/ink1192.xml"/><Relationship Id="rId279" Type="http://schemas.openxmlformats.org/officeDocument/2006/relationships/image" Target="../media/image767.emf"/><Relationship Id="rId444" Type="http://schemas.openxmlformats.org/officeDocument/2006/relationships/customXml" Target="../ink/ink1213.xml"/><Relationship Id="rId43" Type="http://schemas.openxmlformats.org/officeDocument/2006/relationships/image" Target="../media/image646.emf"/><Relationship Id="rId139" Type="http://schemas.openxmlformats.org/officeDocument/2006/relationships/image" Target="../media/image694.emf"/><Relationship Id="rId290" Type="http://schemas.openxmlformats.org/officeDocument/2006/relationships/customXml" Target="../ink/ink1136.xml"/><Relationship Id="rId304" Type="http://schemas.openxmlformats.org/officeDocument/2006/relationships/customXml" Target="../ink/ink1143.xml"/><Relationship Id="rId346" Type="http://schemas.openxmlformats.org/officeDocument/2006/relationships/customXml" Target="../ink/ink1164.xml"/><Relationship Id="rId388" Type="http://schemas.openxmlformats.org/officeDocument/2006/relationships/customXml" Target="../ink/ink1185.xml"/><Relationship Id="rId85" Type="http://schemas.openxmlformats.org/officeDocument/2006/relationships/image" Target="../media/image667.emf"/><Relationship Id="rId150" Type="http://schemas.openxmlformats.org/officeDocument/2006/relationships/customXml" Target="../ink/ink1066.xml"/><Relationship Id="rId192" Type="http://schemas.openxmlformats.org/officeDocument/2006/relationships/customXml" Target="../ink/ink1087.xml"/><Relationship Id="rId206" Type="http://schemas.openxmlformats.org/officeDocument/2006/relationships/customXml" Target="../ink/ink1094.xml"/><Relationship Id="rId413" Type="http://schemas.openxmlformats.org/officeDocument/2006/relationships/image" Target="../media/image834.emf"/><Relationship Id="rId248" Type="http://schemas.openxmlformats.org/officeDocument/2006/relationships/customXml" Target="../ink/ink1115.xml"/><Relationship Id="rId12" Type="http://schemas.openxmlformats.org/officeDocument/2006/relationships/customXml" Target="../ink/ink997.xml"/><Relationship Id="rId108" Type="http://schemas.openxmlformats.org/officeDocument/2006/relationships/customXml" Target="../ink/ink1045.xml"/><Relationship Id="rId315" Type="http://schemas.openxmlformats.org/officeDocument/2006/relationships/image" Target="../media/image785.emf"/><Relationship Id="rId357" Type="http://schemas.openxmlformats.org/officeDocument/2006/relationships/image" Target="../media/image806.emf"/><Relationship Id="rId54" Type="http://schemas.openxmlformats.org/officeDocument/2006/relationships/customXml" Target="../ink/ink1018.xml"/><Relationship Id="rId96" Type="http://schemas.openxmlformats.org/officeDocument/2006/relationships/customXml" Target="../ink/ink1039.xml"/><Relationship Id="rId161" Type="http://schemas.openxmlformats.org/officeDocument/2006/relationships/image" Target="../media/image719.emf"/><Relationship Id="rId217" Type="http://schemas.openxmlformats.org/officeDocument/2006/relationships/image" Target="../media/image736.emf"/><Relationship Id="rId399" Type="http://schemas.openxmlformats.org/officeDocument/2006/relationships/image" Target="../media/image827.emf"/><Relationship Id="rId259" Type="http://schemas.openxmlformats.org/officeDocument/2006/relationships/image" Target="../media/image757.emf"/><Relationship Id="rId424" Type="http://schemas.openxmlformats.org/officeDocument/2006/relationships/customXml" Target="../ink/ink1203.xml"/><Relationship Id="rId23" Type="http://schemas.openxmlformats.org/officeDocument/2006/relationships/image" Target="../media/image636.emf"/><Relationship Id="rId119" Type="http://schemas.openxmlformats.org/officeDocument/2006/relationships/image" Target="../media/image684.emf"/><Relationship Id="rId270" Type="http://schemas.openxmlformats.org/officeDocument/2006/relationships/customXml" Target="../ink/ink1126.xml"/><Relationship Id="rId326" Type="http://schemas.openxmlformats.org/officeDocument/2006/relationships/customXml" Target="../ink/ink1154.xml"/><Relationship Id="rId65" Type="http://schemas.openxmlformats.org/officeDocument/2006/relationships/image" Target="../media/image657.emf"/><Relationship Id="rId130" Type="http://schemas.openxmlformats.org/officeDocument/2006/relationships/customXml" Target="../ink/ink1056.xml"/><Relationship Id="rId368" Type="http://schemas.openxmlformats.org/officeDocument/2006/relationships/customXml" Target="../ink/ink1175.xml"/><Relationship Id="rId172" Type="http://schemas.openxmlformats.org/officeDocument/2006/relationships/customXml" Target="../ink/ink1077.xml"/><Relationship Id="rId228" Type="http://schemas.openxmlformats.org/officeDocument/2006/relationships/customXml" Target="../ink/ink1105.xml"/><Relationship Id="rId435" Type="http://schemas.openxmlformats.org/officeDocument/2006/relationships/image" Target="../media/image845.emf"/><Relationship Id="rId281" Type="http://schemas.openxmlformats.org/officeDocument/2006/relationships/image" Target="../media/image768.emf"/><Relationship Id="rId337" Type="http://schemas.openxmlformats.org/officeDocument/2006/relationships/image" Target="../media/image796.emf"/><Relationship Id="rId34" Type="http://schemas.openxmlformats.org/officeDocument/2006/relationships/customXml" Target="../ink/ink1008.xml"/><Relationship Id="rId76" Type="http://schemas.openxmlformats.org/officeDocument/2006/relationships/customXml" Target="../ink/ink1029.xml"/><Relationship Id="rId141" Type="http://schemas.openxmlformats.org/officeDocument/2006/relationships/image" Target="../media/image695.emf"/><Relationship Id="rId379" Type="http://schemas.openxmlformats.org/officeDocument/2006/relationships/image" Target="../media/image817.emf"/><Relationship Id="rId7" Type="http://schemas.openxmlformats.org/officeDocument/2006/relationships/image" Target="../media/image628.emf"/><Relationship Id="rId183" Type="http://schemas.openxmlformats.org/officeDocument/2006/relationships/image" Target="../media/image730.emf"/><Relationship Id="rId239" Type="http://schemas.openxmlformats.org/officeDocument/2006/relationships/image" Target="../media/image747.emf"/><Relationship Id="rId390" Type="http://schemas.openxmlformats.org/officeDocument/2006/relationships/customXml" Target="../ink/ink1186.xml"/><Relationship Id="rId404" Type="http://schemas.openxmlformats.org/officeDocument/2006/relationships/customXml" Target="../ink/ink1193.xml"/><Relationship Id="rId446" Type="http://schemas.openxmlformats.org/officeDocument/2006/relationships/customXml" Target="../ink/ink1214.xml"/><Relationship Id="rId250" Type="http://schemas.openxmlformats.org/officeDocument/2006/relationships/customXml" Target="../ink/ink1116.xml"/><Relationship Id="rId292" Type="http://schemas.openxmlformats.org/officeDocument/2006/relationships/customXml" Target="../ink/ink1137.xml"/><Relationship Id="rId306" Type="http://schemas.openxmlformats.org/officeDocument/2006/relationships/customXml" Target="../ink/ink1144.xml"/><Relationship Id="rId45" Type="http://schemas.openxmlformats.org/officeDocument/2006/relationships/image" Target="../media/image647.emf"/><Relationship Id="rId87" Type="http://schemas.openxmlformats.org/officeDocument/2006/relationships/image" Target="../media/image668.emf"/><Relationship Id="rId110" Type="http://schemas.openxmlformats.org/officeDocument/2006/relationships/customXml" Target="../ink/ink1046.xml"/><Relationship Id="rId348" Type="http://schemas.openxmlformats.org/officeDocument/2006/relationships/customXml" Target="../ink/ink1165.xml"/><Relationship Id="rId152" Type="http://schemas.openxmlformats.org/officeDocument/2006/relationships/customXml" Target="../ink/ink1067.xml"/><Relationship Id="rId194" Type="http://schemas.openxmlformats.org/officeDocument/2006/relationships/customXml" Target="../ink/ink1088.xml"/><Relationship Id="rId208" Type="http://schemas.openxmlformats.org/officeDocument/2006/relationships/customXml" Target="../ink/ink1095.xml"/><Relationship Id="rId415" Type="http://schemas.openxmlformats.org/officeDocument/2006/relationships/image" Target="../media/image835.emf"/><Relationship Id="rId261" Type="http://schemas.openxmlformats.org/officeDocument/2006/relationships/image" Target="../media/image758.emf"/><Relationship Id="rId14" Type="http://schemas.openxmlformats.org/officeDocument/2006/relationships/customXml" Target="../ink/ink998.xml"/><Relationship Id="rId56" Type="http://schemas.openxmlformats.org/officeDocument/2006/relationships/customXml" Target="../ink/ink1019.xml"/><Relationship Id="rId317" Type="http://schemas.openxmlformats.org/officeDocument/2006/relationships/image" Target="../media/image786.emf"/><Relationship Id="rId359" Type="http://schemas.openxmlformats.org/officeDocument/2006/relationships/image" Target="../media/image807.emf"/><Relationship Id="rId98" Type="http://schemas.openxmlformats.org/officeDocument/2006/relationships/customXml" Target="../ink/ink1040.xml"/><Relationship Id="rId121" Type="http://schemas.openxmlformats.org/officeDocument/2006/relationships/image" Target="../media/image685.emf"/><Relationship Id="rId163" Type="http://schemas.openxmlformats.org/officeDocument/2006/relationships/image" Target="../media/image720.emf"/><Relationship Id="rId219" Type="http://schemas.openxmlformats.org/officeDocument/2006/relationships/image" Target="../media/image737.emf"/><Relationship Id="rId370" Type="http://schemas.openxmlformats.org/officeDocument/2006/relationships/customXml" Target="../ink/ink1176.xml"/><Relationship Id="rId426" Type="http://schemas.openxmlformats.org/officeDocument/2006/relationships/customXml" Target="../ink/ink1204.xml"/><Relationship Id="rId230" Type="http://schemas.openxmlformats.org/officeDocument/2006/relationships/customXml" Target="../ink/ink1106.xml"/><Relationship Id="rId25" Type="http://schemas.openxmlformats.org/officeDocument/2006/relationships/image" Target="../media/image637.emf"/><Relationship Id="rId67" Type="http://schemas.openxmlformats.org/officeDocument/2006/relationships/image" Target="../media/image658.emf"/><Relationship Id="rId272" Type="http://schemas.openxmlformats.org/officeDocument/2006/relationships/customXml" Target="../ink/ink1127.xml"/><Relationship Id="rId328" Type="http://schemas.openxmlformats.org/officeDocument/2006/relationships/customXml" Target="../ink/ink1155.xml"/><Relationship Id="rId132" Type="http://schemas.openxmlformats.org/officeDocument/2006/relationships/customXml" Target="../ink/ink1057.xml"/><Relationship Id="rId174" Type="http://schemas.openxmlformats.org/officeDocument/2006/relationships/customXml" Target="../ink/ink1078.xml"/><Relationship Id="rId381" Type="http://schemas.openxmlformats.org/officeDocument/2006/relationships/image" Target="../media/image818.emf"/><Relationship Id="rId241" Type="http://schemas.openxmlformats.org/officeDocument/2006/relationships/image" Target="../media/image748.emf"/><Relationship Id="rId437" Type="http://schemas.openxmlformats.org/officeDocument/2006/relationships/image" Target="../media/image846.emf"/><Relationship Id="rId36" Type="http://schemas.openxmlformats.org/officeDocument/2006/relationships/customXml" Target="../ink/ink1009.xml"/><Relationship Id="rId283" Type="http://schemas.openxmlformats.org/officeDocument/2006/relationships/image" Target="../media/image769.emf"/><Relationship Id="rId339" Type="http://schemas.openxmlformats.org/officeDocument/2006/relationships/image" Target="../media/image797.emf"/><Relationship Id="rId78" Type="http://schemas.openxmlformats.org/officeDocument/2006/relationships/customXml" Target="../ink/ink1030.xml"/><Relationship Id="rId101" Type="http://schemas.openxmlformats.org/officeDocument/2006/relationships/image" Target="../media/image675.emf"/><Relationship Id="rId143" Type="http://schemas.openxmlformats.org/officeDocument/2006/relationships/image" Target="../media/image696.emf"/><Relationship Id="rId185" Type="http://schemas.openxmlformats.org/officeDocument/2006/relationships/image" Target="../media/image705.emf"/><Relationship Id="rId350" Type="http://schemas.openxmlformats.org/officeDocument/2006/relationships/customXml" Target="../ink/ink1166.xml"/><Relationship Id="rId406" Type="http://schemas.openxmlformats.org/officeDocument/2006/relationships/customXml" Target="../ink/ink1194.xml"/><Relationship Id="rId9" Type="http://schemas.openxmlformats.org/officeDocument/2006/relationships/image" Target="../media/image629.emf"/><Relationship Id="rId210" Type="http://schemas.openxmlformats.org/officeDocument/2006/relationships/customXml" Target="../ink/ink1096.xml"/><Relationship Id="rId392" Type="http://schemas.openxmlformats.org/officeDocument/2006/relationships/customXml" Target="../ink/ink1187.xml"/><Relationship Id="rId448" Type="http://schemas.openxmlformats.org/officeDocument/2006/relationships/customXml" Target="../ink/ink1215.xml"/><Relationship Id="rId252" Type="http://schemas.openxmlformats.org/officeDocument/2006/relationships/customXml" Target="../ink/ink1117.xml"/><Relationship Id="rId294" Type="http://schemas.openxmlformats.org/officeDocument/2006/relationships/customXml" Target="../ink/ink1138.xml"/><Relationship Id="rId308" Type="http://schemas.openxmlformats.org/officeDocument/2006/relationships/customXml" Target="../ink/ink1145.xml"/><Relationship Id="rId47" Type="http://schemas.openxmlformats.org/officeDocument/2006/relationships/image" Target="../media/image648.emf"/><Relationship Id="rId89" Type="http://schemas.openxmlformats.org/officeDocument/2006/relationships/image" Target="../media/image669.emf"/><Relationship Id="rId112" Type="http://schemas.openxmlformats.org/officeDocument/2006/relationships/customXml" Target="../ink/ink1047.xml"/><Relationship Id="rId154" Type="http://schemas.openxmlformats.org/officeDocument/2006/relationships/customXml" Target="../ink/ink1068.xml"/><Relationship Id="rId361" Type="http://schemas.openxmlformats.org/officeDocument/2006/relationships/image" Target="../media/image808.emf"/><Relationship Id="rId196" Type="http://schemas.openxmlformats.org/officeDocument/2006/relationships/customXml" Target="../ink/ink1089.xml"/><Relationship Id="rId417" Type="http://schemas.openxmlformats.org/officeDocument/2006/relationships/image" Target="../media/image836.emf"/><Relationship Id="rId16" Type="http://schemas.openxmlformats.org/officeDocument/2006/relationships/customXml" Target="../ink/ink999.xml"/><Relationship Id="rId221" Type="http://schemas.openxmlformats.org/officeDocument/2006/relationships/image" Target="../media/image738.emf"/><Relationship Id="rId263" Type="http://schemas.openxmlformats.org/officeDocument/2006/relationships/image" Target="../media/image759.emf"/><Relationship Id="rId319" Type="http://schemas.openxmlformats.org/officeDocument/2006/relationships/image" Target="../media/image787.emf"/><Relationship Id="rId58" Type="http://schemas.openxmlformats.org/officeDocument/2006/relationships/customXml" Target="../ink/ink1020.xml"/><Relationship Id="rId123" Type="http://schemas.openxmlformats.org/officeDocument/2006/relationships/image" Target="../media/image686.emf"/><Relationship Id="rId330" Type="http://schemas.openxmlformats.org/officeDocument/2006/relationships/customXml" Target="../ink/ink1156.xml"/><Relationship Id="rId165" Type="http://schemas.openxmlformats.org/officeDocument/2006/relationships/image" Target="../media/image721.emf"/><Relationship Id="rId372" Type="http://schemas.openxmlformats.org/officeDocument/2006/relationships/customXml" Target="../ink/ink1177.xml"/><Relationship Id="rId428" Type="http://schemas.openxmlformats.org/officeDocument/2006/relationships/customXml" Target="../ink/ink1205.xml"/><Relationship Id="rId232" Type="http://schemas.openxmlformats.org/officeDocument/2006/relationships/customXml" Target="../ink/ink1107.xml"/><Relationship Id="rId274" Type="http://schemas.openxmlformats.org/officeDocument/2006/relationships/customXml" Target="../ink/ink1128.xml"/><Relationship Id="rId27" Type="http://schemas.openxmlformats.org/officeDocument/2006/relationships/image" Target="../media/image638.emf"/><Relationship Id="rId69" Type="http://schemas.openxmlformats.org/officeDocument/2006/relationships/image" Target="../media/image659.emf"/><Relationship Id="rId134" Type="http://schemas.openxmlformats.org/officeDocument/2006/relationships/customXml" Target="../ink/ink1058.xml"/><Relationship Id="rId80" Type="http://schemas.openxmlformats.org/officeDocument/2006/relationships/customXml" Target="../ink/ink1031.xml"/><Relationship Id="rId176" Type="http://schemas.openxmlformats.org/officeDocument/2006/relationships/customXml" Target="../ink/ink1079.xml"/><Relationship Id="rId341" Type="http://schemas.openxmlformats.org/officeDocument/2006/relationships/image" Target="../media/image798.emf"/><Relationship Id="rId383" Type="http://schemas.openxmlformats.org/officeDocument/2006/relationships/image" Target="../media/image819.emf"/><Relationship Id="rId439" Type="http://schemas.openxmlformats.org/officeDocument/2006/relationships/image" Target="../media/image847.emf"/><Relationship Id="rId201" Type="http://schemas.openxmlformats.org/officeDocument/2006/relationships/image" Target="../media/image714.emf"/><Relationship Id="rId243" Type="http://schemas.openxmlformats.org/officeDocument/2006/relationships/image" Target="../media/image749.emf"/><Relationship Id="rId285" Type="http://schemas.openxmlformats.org/officeDocument/2006/relationships/image" Target="../media/image770.emf"/><Relationship Id="rId450" Type="http://schemas.openxmlformats.org/officeDocument/2006/relationships/customXml" Target="../ink/ink1216.xml"/><Relationship Id="rId38" Type="http://schemas.openxmlformats.org/officeDocument/2006/relationships/customXml" Target="../ink/ink1010.xml"/><Relationship Id="rId103" Type="http://schemas.openxmlformats.org/officeDocument/2006/relationships/image" Target="../media/image676.emf"/><Relationship Id="rId310" Type="http://schemas.openxmlformats.org/officeDocument/2006/relationships/customXml" Target="../ink/ink1146.xml"/><Relationship Id="rId91" Type="http://schemas.openxmlformats.org/officeDocument/2006/relationships/image" Target="../media/image670.emf"/><Relationship Id="rId145" Type="http://schemas.openxmlformats.org/officeDocument/2006/relationships/image" Target="../media/image697.emf"/><Relationship Id="rId187" Type="http://schemas.openxmlformats.org/officeDocument/2006/relationships/image" Target="../media/image706.emf"/><Relationship Id="rId352" Type="http://schemas.openxmlformats.org/officeDocument/2006/relationships/customXml" Target="../ink/ink1167.xml"/><Relationship Id="rId394" Type="http://schemas.openxmlformats.org/officeDocument/2006/relationships/customXml" Target="../ink/ink1188.xml"/><Relationship Id="rId408" Type="http://schemas.openxmlformats.org/officeDocument/2006/relationships/customXml" Target="../ink/ink1195.xml"/><Relationship Id="rId212" Type="http://schemas.openxmlformats.org/officeDocument/2006/relationships/customXml" Target="../ink/ink1097.xml"/><Relationship Id="rId254" Type="http://schemas.openxmlformats.org/officeDocument/2006/relationships/customXml" Target="../ink/ink1118.xml"/><Relationship Id="rId49" Type="http://schemas.openxmlformats.org/officeDocument/2006/relationships/image" Target="../media/image649.emf"/><Relationship Id="rId114" Type="http://schemas.openxmlformats.org/officeDocument/2006/relationships/customXml" Target="../ink/ink1048.xml"/><Relationship Id="rId296" Type="http://schemas.openxmlformats.org/officeDocument/2006/relationships/customXml" Target="../ink/ink1139.xml"/><Relationship Id="rId60" Type="http://schemas.openxmlformats.org/officeDocument/2006/relationships/customXml" Target="../ink/ink1021.xml"/><Relationship Id="rId156" Type="http://schemas.openxmlformats.org/officeDocument/2006/relationships/customXml" Target="../ink/ink1069.xml"/><Relationship Id="rId198" Type="http://schemas.openxmlformats.org/officeDocument/2006/relationships/customXml" Target="../ink/ink1090.xml"/><Relationship Id="rId321" Type="http://schemas.openxmlformats.org/officeDocument/2006/relationships/image" Target="../media/image788.emf"/><Relationship Id="rId363" Type="http://schemas.openxmlformats.org/officeDocument/2006/relationships/image" Target="../media/image809.emf"/><Relationship Id="rId419" Type="http://schemas.openxmlformats.org/officeDocument/2006/relationships/image" Target="../media/image837.emf"/><Relationship Id="rId223" Type="http://schemas.openxmlformats.org/officeDocument/2006/relationships/image" Target="../media/image739.emf"/><Relationship Id="rId430" Type="http://schemas.openxmlformats.org/officeDocument/2006/relationships/customXml" Target="../ink/ink1206.xml"/><Relationship Id="rId18" Type="http://schemas.openxmlformats.org/officeDocument/2006/relationships/customXml" Target="../ink/ink1000.xml"/><Relationship Id="rId265" Type="http://schemas.openxmlformats.org/officeDocument/2006/relationships/image" Target="../media/image760.emf"/><Relationship Id="rId50" Type="http://schemas.openxmlformats.org/officeDocument/2006/relationships/customXml" Target="../ink/ink1016.xml"/><Relationship Id="rId104" Type="http://schemas.openxmlformats.org/officeDocument/2006/relationships/customXml" Target="../ink/ink1043.xml"/><Relationship Id="rId125" Type="http://schemas.openxmlformats.org/officeDocument/2006/relationships/image" Target="../media/image687.emf"/><Relationship Id="rId146" Type="http://schemas.openxmlformats.org/officeDocument/2006/relationships/customXml" Target="../ink/ink1064.xml"/><Relationship Id="rId167" Type="http://schemas.openxmlformats.org/officeDocument/2006/relationships/image" Target="../media/image722.emf"/><Relationship Id="rId188" Type="http://schemas.openxmlformats.org/officeDocument/2006/relationships/customXml" Target="../ink/ink1085.xml"/><Relationship Id="rId311" Type="http://schemas.openxmlformats.org/officeDocument/2006/relationships/image" Target="../media/image783.emf"/><Relationship Id="rId332" Type="http://schemas.openxmlformats.org/officeDocument/2006/relationships/customXml" Target="../ink/ink1157.xml"/><Relationship Id="rId353" Type="http://schemas.openxmlformats.org/officeDocument/2006/relationships/image" Target="../media/image804.emf"/><Relationship Id="rId374" Type="http://schemas.openxmlformats.org/officeDocument/2006/relationships/customXml" Target="../ink/ink1178.xml"/><Relationship Id="rId395" Type="http://schemas.openxmlformats.org/officeDocument/2006/relationships/image" Target="../media/image825.emf"/><Relationship Id="rId409" Type="http://schemas.openxmlformats.org/officeDocument/2006/relationships/image" Target="../media/image832.emf"/><Relationship Id="rId71" Type="http://schemas.openxmlformats.org/officeDocument/2006/relationships/image" Target="../media/image660.emf"/><Relationship Id="rId92" Type="http://schemas.openxmlformats.org/officeDocument/2006/relationships/customXml" Target="../ink/ink1037.xml"/><Relationship Id="rId213" Type="http://schemas.openxmlformats.org/officeDocument/2006/relationships/image" Target="../media/image734.emf"/><Relationship Id="rId234" Type="http://schemas.openxmlformats.org/officeDocument/2006/relationships/customXml" Target="../ink/ink1108.xml"/><Relationship Id="rId420" Type="http://schemas.openxmlformats.org/officeDocument/2006/relationships/customXml" Target="../ink/ink1201.xml"/><Relationship Id="rId2" Type="http://schemas.openxmlformats.org/officeDocument/2006/relationships/customXml" Target="../ink/ink992.xml"/><Relationship Id="rId29" Type="http://schemas.openxmlformats.org/officeDocument/2006/relationships/image" Target="../media/image639.emf"/><Relationship Id="rId255" Type="http://schemas.openxmlformats.org/officeDocument/2006/relationships/image" Target="../media/image755.emf"/><Relationship Id="rId276" Type="http://schemas.openxmlformats.org/officeDocument/2006/relationships/customXml" Target="../ink/ink1129.xml"/><Relationship Id="rId297" Type="http://schemas.openxmlformats.org/officeDocument/2006/relationships/image" Target="../media/image776.emf"/><Relationship Id="rId441" Type="http://schemas.openxmlformats.org/officeDocument/2006/relationships/image" Target="../media/image848.emf"/><Relationship Id="rId40" Type="http://schemas.openxmlformats.org/officeDocument/2006/relationships/customXml" Target="../ink/ink1011.xml"/><Relationship Id="rId115" Type="http://schemas.openxmlformats.org/officeDocument/2006/relationships/image" Target="../media/image682.emf"/><Relationship Id="rId136" Type="http://schemas.openxmlformats.org/officeDocument/2006/relationships/customXml" Target="../ink/ink1059.xml"/><Relationship Id="rId157" Type="http://schemas.openxmlformats.org/officeDocument/2006/relationships/image" Target="../media/image703.emf"/><Relationship Id="rId178" Type="http://schemas.openxmlformats.org/officeDocument/2006/relationships/customXml" Target="../ink/ink1080.xml"/><Relationship Id="rId301" Type="http://schemas.openxmlformats.org/officeDocument/2006/relationships/image" Target="../media/image778.emf"/><Relationship Id="rId322" Type="http://schemas.openxmlformats.org/officeDocument/2006/relationships/customXml" Target="../ink/ink1152.xml"/><Relationship Id="rId343" Type="http://schemas.openxmlformats.org/officeDocument/2006/relationships/image" Target="../media/image799.emf"/><Relationship Id="rId364" Type="http://schemas.openxmlformats.org/officeDocument/2006/relationships/customXml" Target="../ink/ink1173.xml"/><Relationship Id="rId61" Type="http://schemas.openxmlformats.org/officeDocument/2006/relationships/image" Target="../media/image655.emf"/><Relationship Id="rId82" Type="http://schemas.openxmlformats.org/officeDocument/2006/relationships/customXml" Target="../ink/ink1032.xml"/><Relationship Id="rId199" Type="http://schemas.openxmlformats.org/officeDocument/2006/relationships/image" Target="../media/image713.emf"/><Relationship Id="rId203" Type="http://schemas.openxmlformats.org/officeDocument/2006/relationships/image" Target="../media/image715.emf"/><Relationship Id="rId385" Type="http://schemas.openxmlformats.org/officeDocument/2006/relationships/image" Target="../media/image820.emf"/><Relationship Id="rId19" Type="http://schemas.openxmlformats.org/officeDocument/2006/relationships/image" Target="../media/image634.emf"/><Relationship Id="rId224" Type="http://schemas.openxmlformats.org/officeDocument/2006/relationships/customXml" Target="../ink/ink1103.xml"/><Relationship Id="rId245" Type="http://schemas.openxmlformats.org/officeDocument/2006/relationships/image" Target="../media/image750.emf"/><Relationship Id="rId266" Type="http://schemas.openxmlformats.org/officeDocument/2006/relationships/customXml" Target="../ink/ink1124.xml"/><Relationship Id="rId287" Type="http://schemas.openxmlformats.org/officeDocument/2006/relationships/image" Target="../media/image771.emf"/><Relationship Id="rId410" Type="http://schemas.openxmlformats.org/officeDocument/2006/relationships/customXml" Target="../ink/ink1196.xml"/><Relationship Id="rId431" Type="http://schemas.openxmlformats.org/officeDocument/2006/relationships/image" Target="../media/image843.emf"/><Relationship Id="rId30" Type="http://schemas.openxmlformats.org/officeDocument/2006/relationships/customXml" Target="../ink/ink1006.xml"/><Relationship Id="rId105" Type="http://schemas.openxmlformats.org/officeDocument/2006/relationships/image" Target="../media/image677.emf"/><Relationship Id="rId126" Type="http://schemas.openxmlformats.org/officeDocument/2006/relationships/customXml" Target="../ink/ink1054.xml"/><Relationship Id="rId147" Type="http://schemas.openxmlformats.org/officeDocument/2006/relationships/image" Target="../media/image698.emf"/><Relationship Id="rId168" Type="http://schemas.openxmlformats.org/officeDocument/2006/relationships/customXml" Target="../ink/ink1075.xml"/><Relationship Id="rId312" Type="http://schemas.openxmlformats.org/officeDocument/2006/relationships/customXml" Target="../ink/ink1147.xml"/><Relationship Id="rId333" Type="http://schemas.openxmlformats.org/officeDocument/2006/relationships/image" Target="../media/image794.emf"/><Relationship Id="rId354" Type="http://schemas.openxmlformats.org/officeDocument/2006/relationships/customXml" Target="../ink/ink1168.xml"/><Relationship Id="rId51" Type="http://schemas.openxmlformats.org/officeDocument/2006/relationships/image" Target="../media/image650.emf"/><Relationship Id="rId72" Type="http://schemas.openxmlformats.org/officeDocument/2006/relationships/customXml" Target="../ink/ink1027.xml"/><Relationship Id="rId93" Type="http://schemas.openxmlformats.org/officeDocument/2006/relationships/image" Target="../media/image671.emf"/><Relationship Id="rId189" Type="http://schemas.openxmlformats.org/officeDocument/2006/relationships/image" Target="../media/image707.emf"/><Relationship Id="rId375" Type="http://schemas.openxmlformats.org/officeDocument/2006/relationships/image" Target="../media/image815.emf"/><Relationship Id="rId396" Type="http://schemas.openxmlformats.org/officeDocument/2006/relationships/customXml" Target="../ink/ink1189.xml"/><Relationship Id="rId3" Type="http://schemas.openxmlformats.org/officeDocument/2006/relationships/image" Target="../media/image626.emf"/><Relationship Id="rId214" Type="http://schemas.openxmlformats.org/officeDocument/2006/relationships/customXml" Target="../ink/ink1098.xml"/><Relationship Id="rId235" Type="http://schemas.openxmlformats.org/officeDocument/2006/relationships/image" Target="../media/image745.emf"/><Relationship Id="rId256" Type="http://schemas.openxmlformats.org/officeDocument/2006/relationships/customXml" Target="../ink/ink1119.xml"/><Relationship Id="rId277" Type="http://schemas.openxmlformats.org/officeDocument/2006/relationships/image" Target="../media/image766.emf"/><Relationship Id="rId298" Type="http://schemas.openxmlformats.org/officeDocument/2006/relationships/customXml" Target="../ink/ink1140.xml"/><Relationship Id="rId400" Type="http://schemas.openxmlformats.org/officeDocument/2006/relationships/customXml" Target="../ink/ink1191.xml"/><Relationship Id="rId421" Type="http://schemas.openxmlformats.org/officeDocument/2006/relationships/image" Target="../media/image838.emf"/><Relationship Id="rId442" Type="http://schemas.openxmlformats.org/officeDocument/2006/relationships/customXml" Target="../ink/ink1212.xml"/><Relationship Id="rId116" Type="http://schemas.openxmlformats.org/officeDocument/2006/relationships/customXml" Target="../ink/ink1049.xml"/><Relationship Id="rId137" Type="http://schemas.openxmlformats.org/officeDocument/2006/relationships/image" Target="../media/image693.emf"/><Relationship Id="rId158" Type="http://schemas.openxmlformats.org/officeDocument/2006/relationships/customXml" Target="../ink/ink1070.xml"/><Relationship Id="rId302" Type="http://schemas.openxmlformats.org/officeDocument/2006/relationships/customXml" Target="../ink/ink1142.xml"/><Relationship Id="rId323" Type="http://schemas.openxmlformats.org/officeDocument/2006/relationships/image" Target="../media/image789.emf"/><Relationship Id="rId344" Type="http://schemas.openxmlformats.org/officeDocument/2006/relationships/customXml" Target="../ink/ink1163.xml"/><Relationship Id="rId20" Type="http://schemas.openxmlformats.org/officeDocument/2006/relationships/customXml" Target="../ink/ink1001.xml"/><Relationship Id="rId41" Type="http://schemas.openxmlformats.org/officeDocument/2006/relationships/image" Target="../media/image645.emf"/><Relationship Id="rId62" Type="http://schemas.openxmlformats.org/officeDocument/2006/relationships/customXml" Target="../ink/ink1022.xml"/><Relationship Id="rId83" Type="http://schemas.openxmlformats.org/officeDocument/2006/relationships/image" Target="../media/image666.emf"/><Relationship Id="rId179" Type="http://schemas.openxmlformats.org/officeDocument/2006/relationships/image" Target="../media/image728.emf"/><Relationship Id="rId365" Type="http://schemas.openxmlformats.org/officeDocument/2006/relationships/image" Target="../media/image810.emf"/><Relationship Id="rId386" Type="http://schemas.openxmlformats.org/officeDocument/2006/relationships/customXml" Target="../ink/ink1184.xml"/><Relationship Id="rId190" Type="http://schemas.openxmlformats.org/officeDocument/2006/relationships/customXml" Target="../ink/ink1086.xml"/><Relationship Id="rId204" Type="http://schemas.openxmlformats.org/officeDocument/2006/relationships/customXml" Target="../ink/ink1093.xml"/><Relationship Id="rId225" Type="http://schemas.openxmlformats.org/officeDocument/2006/relationships/image" Target="../media/image740.emf"/><Relationship Id="rId246" Type="http://schemas.openxmlformats.org/officeDocument/2006/relationships/customXml" Target="../ink/ink1114.xml"/><Relationship Id="rId267" Type="http://schemas.openxmlformats.org/officeDocument/2006/relationships/image" Target="../media/image761.emf"/><Relationship Id="rId288" Type="http://schemas.openxmlformats.org/officeDocument/2006/relationships/customXml" Target="../ink/ink1135.xml"/><Relationship Id="rId411" Type="http://schemas.openxmlformats.org/officeDocument/2006/relationships/image" Target="../media/image833.emf"/><Relationship Id="rId432" Type="http://schemas.openxmlformats.org/officeDocument/2006/relationships/customXml" Target="../ink/ink1207.xml"/><Relationship Id="rId106" Type="http://schemas.openxmlformats.org/officeDocument/2006/relationships/customXml" Target="../ink/ink1044.xml"/><Relationship Id="rId127" Type="http://schemas.openxmlformats.org/officeDocument/2006/relationships/image" Target="../media/image688.emf"/><Relationship Id="rId313" Type="http://schemas.openxmlformats.org/officeDocument/2006/relationships/image" Target="../media/image784.emf"/><Relationship Id="rId10" Type="http://schemas.openxmlformats.org/officeDocument/2006/relationships/customXml" Target="../ink/ink996.xml"/><Relationship Id="rId31" Type="http://schemas.openxmlformats.org/officeDocument/2006/relationships/image" Target="../media/image640.emf"/><Relationship Id="rId52" Type="http://schemas.openxmlformats.org/officeDocument/2006/relationships/customXml" Target="../ink/ink1017.xml"/><Relationship Id="rId73" Type="http://schemas.openxmlformats.org/officeDocument/2006/relationships/image" Target="../media/image661.emf"/><Relationship Id="rId94" Type="http://schemas.openxmlformats.org/officeDocument/2006/relationships/customXml" Target="../ink/ink1038.xml"/><Relationship Id="rId148" Type="http://schemas.openxmlformats.org/officeDocument/2006/relationships/customXml" Target="../ink/ink1065.xml"/><Relationship Id="rId169" Type="http://schemas.openxmlformats.org/officeDocument/2006/relationships/image" Target="../media/image723.emf"/><Relationship Id="rId334" Type="http://schemas.openxmlformats.org/officeDocument/2006/relationships/customXml" Target="../ink/ink1158.xml"/><Relationship Id="rId355" Type="http://schemas.openxmlformats.org/officeDocument/2006/relationships/image" Target="../media/image805.emf"/><Relationship Id="rId376" Type="http://schemas.openxmlformats.org/officeDocument/2006/relationships/customXml" Target="../ink/ink1179.xml"/><Relationship Id="rId397" Type="http://schemas.openxmlformats.org/officeDocument/2006/relationships/image" Target="../media/image826.emf"/><Relationship Id="rId4" Type="http://schemas.openxmlformats.org/officeDocument/2006/relationships/customXml" Target="../ink/ink993.xml"/><Relationship Id="rId180" Type="http://schemas.openxmlformats.org/officeDocument/2006/relationships/customXml" Target="../ink/ink1081.xml"/><Relationship Id="rId215" Type="http://schemas.openxmlformats.org/officeDocument/2006/relationships/image" Target="../media/image735.emf"/><Relationship Id="rId236" Type="http://schemas.openxmlformats.org/officeDocument/2006/relationships/customXml" Target="../ink/ink1109.xml"/><Relationship Id="rId257" Type="http://schemas.openxmlformats.org/officeDocument/2006/relationships/image" Target="../media/image756.emf"/><Relationship Id="rId278" Type="http://schemas.openxmlformats.org/officeDocument/2006/relationships/customXml" Target="../ink/ink1130.xml"/><Relationship Id="rId401" Type="http://schemas.openxmlformats.org/officeDocument/2006/relationships/image" Target="../media/image828.emf"/><Relationship Id="rId422" Type="http://schemas.openxmlformats.org/officeDocument/2006/relationships/customXml" Target="../ink/ink1202.xml"/><Relationship Id="rId443" Type="http://schemas.openxmlformats.org/officeDocument/2006/relationships/image" Target="../media/image849.emf"/><Relationship Id="rId303" Type="http://schemas.openxmlformats.org/officeDocument/2006/relationships/image" Target="../media/image779.emf"/><Relationship Id="rId42" Type="http://schemas.openxmlformats.org/officeDocument/2006/relationships/customXml" Target="../ink/ink1012.xml"/><Relationship Id="rId84" Type="http://schemas.openxmlformats.org/officeDocument/2006/relationships/customXml" Target="../ink/ink1033.xml"/><Relationship Id="rId138" Type="http://schemas.openxmlformats.org/officeDocument/2006/relationships/customXml" Target="../ink/ink1060.xml"/><Relationship Id="rId345" Type="http://schemas.openxmlformats.org/officeDocument/2006/relationships/image" Target="../media/image800.emf"/><Relationship Id="rId387" Type="http://schemas.openxmlformats.org/officeDocument/2006/relationships/image" Target="../media/image821.emf"/><Relationship Id="rId191" Type="http://schemas.openxmlformats.org/officeDocument/2006/relationships/image" Target="../media/image708.emf"/><Relationship Id="rId205" Type="http://schemas.openxmlformats.org/officeDocument/2006/relationships/image" Target="../media/image716.emf"/><Relationship Id="rId247" Type="http://schemas.openxmlformats.org/officeDocument/2006/relationships/image" Target="../media/image751.emf"/><Relationship Id="rId412" Type="http://schemas.openxmlformats.org/officeDocument/2006/relationships/customXml" Target="../ink/ink1197.xml"/><Relationship Id="rId107" Type="http://schemas.openxmlformats.org/officeDocument/2006/relationships/image" Target="../media/image678.emf"/><Relationship Id="rId289" Type="http://schemas.openxmlformats.org/officeDocument/2006/relationships/image" Target="../media/image772.emf"/><Relationship Id="rId11" Type="http://schemas.openxmlformats.org/officeDocument/2006/relationships/image" Target="../media/image630.emf"/><Relationship Id="rId53" Type="http://schemas.openxmlformats.org/officeDocument/2006/relationships/image" Target="../media/image651.emf"/><Relationship Id="rId149" Type="http://schemas.openxmlformats.org/officeDocument/2006/relationships/image" Target="../media/image699.emf"/><Relationship Id="rId314" Type="http://schemas.openxmlformats.org/officeDocument/2006/relationships/customXml" Target="../ink/ink1148.xml"/><Relationship Id="rId356" Type="http://schemas.openxmlformats.org/officeDocument/2006/relationships/customXml" Target="../ink/ink1169.xml"/><Relationship Id="rId398" Type="http://schemas.openxmlformats.org/officeDocument/2006/relationships/customXml" Target="../ink/ink1190.xml"/><Relationship Id="rId95" Type="http://schemas.openxmlformats.org/officeDocument/2006/relationships/image" Target="../media/image672.emf"/><Relationship Id="rId160" Type="http://schemas.openxmlformats.org/officeDocument/2006/relationships/customXml" Target="../ink/ink1071.xml"/><Relationship Id="rId216" Type="http://schemas.openxmlformats.org/officeDocument/2006/relationships/customXml" Target="../ink/ink1099.xml"/><Relationship Id="rId423" Type="http://schemas.openxmlformats.org/officeDocument/2006/relationships/image" Target="../media/image839.emf"/><Relationship Id="rId258" Type="http://schemas.openxmlformats.org/officeDocument/2006/relationships/customXml" Target="../ink/ink1120.xml"/><Relationship Id="rId22" Type="http://schemas.openxmlformats.org/officeDocument/2006/relationships/customXml" Target="../ink/ink1002.xml"/><Relationship Id="rId64" Type="http://schemas.openxmlformats.org/officeDocument/2006/relationships/customXml" Target="../ink/ink1023.xml"/><Relationship Id="rId118" Type="http://schemas.openxmlformats.org/officeDocument/2006/relationships/customXml" Target="../ink/ink1050.xml"/><Relationship Id="rId325" Type="http://schemas.openxmlformats.org/officeDocument/2006/relationships/image" Target="../media/image790.emf"/><Relationship Id="rId367" Type="http://schemas.openxmlformats.org/officeDocument/2006/relationships/image" Target="../media/image811.emf"/><Relationship Id="rId171" Type="http://schemas.openxmlformats.org/officeDocument/2006/relationships/image" Target="../media/image724.emf"/><Relationship Id="rId227" Type="http://schemas.openxmlformats.org/officeDocument/2006/relationships/image" Target="../media/image741.emf"/><Relationship Id="rId269" Type="http://schemas.openxmlformats.org/officeDocument/2006/relationships/image" Target="../media/image762.emf"/><Relationship Id="rId434" Type="http://schemas.openxmlformats.org/officeDocument/2006/relationships/customXml" Target="../ink/ink1208.xml"/><Relationship Id="rId33" Type="http://schemas.openxmlformats.org/officeDocument/2006/relationships/image" Target="../media/image641.emf"/><Relationship Id="rId129" Type="http://schemas.openxmlformats.org/officeDocument/2006/relationships/image" Target="../media/image689.emf"/><Relationship Id="rId280" Type="http://schemas.openxmlformats.org/officeDocument/2006/relationships/customXml" Target="../ink/ink1131.xml"/><Relationship Id="rId336" Type="http://schemas.openxmlformats.org/officeDocument/2006/relationships/customXml" Target="../ink/ink1159.xml"/><Relationship Id="rId75" Type="http://schemas.openxmlformats.org/officeDocument/2006/relationships/image" Target="../media/image662.emf"/><Relationship Id="rId140" Type="http://schemas.openxmlformats.org/officeDocument/2006/relationships/customXml" Target="../ink/ink1061.xml"/><Relationship Id="rId182" Type="http://schemas.openxmlformats.org/officeDocument/2006/relationships/customXml" Target="../ink/ink1082.xml"/><Relationship Id="rId378" Type="http://schemas.openxmlformats.org/officeDocument/2006/relationships/customXml" Target="../ink/ink1180.xml"/><Relationship Id="rId403" Type="http://schemas.openxmlformats.org/officeDocument/2006/relationships/image" Target="../media/image829.emf"/><Relationship Id="rId6" Type="http://schemas.openxmlformats.org/officeDocument/2006/relationships/customXml" Target="../ink/ink994.xml"/><Relationship Id="rId238" Type="http://schemas.openxmlformats.org/officeDocument/2006/relationships/customXml" Target="../ink/ink1110.xml"/><Relationship Id="rId445" Type="http://schemas.openxmlformats.org/officeDocument/2006/relationships/image" Target="../media/image850.emf"/><Relationship Id="rId291" Type="http://schemas.openxmlformats.org/officeDocument/2006/relationships/image" Target="../media/image773.emf"/><Relationship Id="rId305" Type="http://schemas.openxmlformats.org/officeDocument/2006/relationships/image" Target="../media/image780.emf"/><Relationship Id="rId347" Type="http://schemas.openxmlformats.org/officeDocument/2006/relationships/image" Target="../media/image801.emf"/><Relationship Id="rId44" Type="http://schemas.openxmlformats.org/officeDocument/2006/relationships/customXml" Target="../ink/ink1013.xml"/><Relationship Id="rId86" Type="http://schemas.openxmlformats.org/officeDocument/2006/relationships/customXml" Target="../ink/ink1034.xml"/><Relationship Id="rId151" Type="http://schemas.openxmlformats.org/officeDocument/2006/relationships/image" Target="../media/image700.emf"/><Relationship Id="rId389" Type="http://schemas.openxmlformats.org/officeDocument/2006/relationships/image" Target="../media/image822.emf"/><Relationship Id="rId193" Type="http://schemas.openxmlformats.org/officeDocument/2006/relationships/image" Target="../media/image710.emf"/><Relationship Id="rId207" Type="http://schemas.openxmlformats.org/officeDocument/2006/relationships/image" Target="../media/image731.emf"/><Relationship Id="rId249" Type="http://schemas.openxmlformats.org/officeDocument/2006/relationships/image" Target="../media/image752.emf"/><Relationship Id="rId414" Type="http://schemas.openxmlformats.org/officeDocument/2006/relationships/customXml" Target="../ink/ink1198.xml"/><Relationship Id="rId13" Type="http://schemas.openxmlformats.org/officeDocument/2006/relationships/image" Target="../media/image631.emf"/><Relationship Id="rId109" Type="http://schemas.openxmlformats.org/officeDocument/2006/relationships/image" Target="../media/image679.emf"/><Relationship Id="rId260" Type="http://schemas.openxmlformats.org/officeDocument/2006/relationships/customXml" Target="../ink/ink1121.xml"/><Relationship Id="rId316" Type="http://schemas.openxmlformats.org/officeDocument/2006/relationships/customXml" Target="../ink/ink1149.xml"/><Relationship Id="rId55" Type="http://schemas.openxmlformats.org/officeDocument/2006/relationships/image" Target="../media/image652.emf"/><Relationship Id="rId97" Type="http://schemas.openxmlformats.org/officeDocument/2006/relationships/image" Target="../media/image673.emf"/><Relationship Id="rId120" Type="http://schemas.openxmlformats.org/officeDocument/2006/relationships/customXml" Target="../ink/ink1051.xml"/><Relationship Id="rId358" Type="http://schemas.openxmlformats.org/officeDocument/2006/relationships/customXml" Target="../ink/ink1170.xml"/><Relationship Id="rId162" Type="http://schemas.openxmlformats.org/officeDocument/2006/relationships/customXml" Target="../ink/ink1072.xml"/><Relationship Id="rId218" Type="http://schemas.openxmlformats.org/officeDocument/2006/relationships/customXml" Target="../ink/ink1100.xml"/><Relationship Id="rId425" Type="http://schemas.openxmlformats.org/officeDocument/2006/relationships/image" Target="../media/image840.emf"/><Relationship Id="rId271" Type="http://schemas.openxmlformats.org/officeDocument/2006/relationships/image" Target="../media/image763.emf"/><Relationship Id="rId24" Type="http://schemas.openxmlformats.org/officeDocument/2006/relationships/customXml" Target="../ink/ink1003.xml"/><Relationship Id="rId66" Type="http://schemas.openxmlformats.org/officeDocument/2006/relationships/customXml" Target="../ink/ink1024.xml"/><Relationship Id="rId131" Type="http://schemas.openxmlformats.org/officeDocument/2006/relationships/image" Target="../media/image690.emf"/><Relationship Id="rId327" Type="http://schemas.openxmlformats.org/officeDocument/2006/relationships/image" Target="../media/image791.emf"/><Relationship Id="rId369" Type="http://schemas.openxmlformats.org/officeDocument/2006/relationships/image" Target="../media/image812.emf"/><Relationship Id="rId173" Type="http://schemas.openxmlformats.org/officeDocument/2006/relationships/image" Target="../media/image725.emf"/><Relationship Id="rId229" Type="http://schemas.openxmlformats.org/officeDocument/2006/relationships/image" Target="../media/image742.emf"/><Relationship Id="rId380" Type="http://schemas.openxmlformats.org/officeDocument/2006/relationships/customXml" Target="../ink/ink1181.xml"/><Relationship Id="rId436" Type="http://schemas.openxmlformats.org/officeDocument/2006/relationships/customXml" Target="../ink/ink1209.xml"/><Relationship Id="rId240" Type="http://schemas.openxmlformats.org/officeDocument/2006/relationships/customXml" Target="../ink/ink1111.xml"/><Relationship Id="rId35" Type="http://schemas.openxmlformats.org/officeDocument/2006/relationships/image" Target="../media/image642.emf"/><Relationship Id="rId77" Type="http://schemas.openxmlformats.org/officeDocument/2006/relationships/image" Target="../media/image663.emf"/><Relationship Id="rId100" Type="http://schemas.openxmlformats.org/officeDocument/2006/relationships/customXml" Target="../ink/ink1041.xml"/><Relationship Id="rId282" Type="http://schemas.openxmlformats.org/officeDocument/2006/relationships/customXml" Target="../ink/ink1132.xml"/><Relationship Id="rId338" Type="http://schemas.openxmlformats.org/officeDocument/2006/relationships/customXml" Target="../ink/ink1160.xml"/><Relationship Id="rId8" Type="http://schemas.openxmlformats.org/officeDocument/2006/relationships/customXml" Target="../ink/ink995.xml"/><Relationship Id="rId142" Type="http://schemas.openxmlformats.org/officeDocument/2006/relationships/customXml" Target="../ink/ink1062.xml"/><Relationship Id="rId184" Type="http://schemas.openxmlformats.org/officeDocument/2006/relationships/customXml" Target="../ink/ink1083.xml"/><Relationship Id="rId391" Type="http://schemas.openxmlformats.org/officeDocument/2006/relationships/image" Target="../media/image823.emf"/><Relationship Id="rId405" Type="http://schemas.openxmlformats.org/officeDocument/2006/relationships/image" Target="../media/image830.emf"/><Relationship Id="rId447" Type="http://schemas.openxmlformats.org/officeDocument/2006/relationships/image" Target="../media/image851.emf"/><Relationship Id="rId251" Type="http://schemas.openxmlformats.org/officeDocument/2006/relationships/image" Target="../media/image753.emf"/><Relationship Id="rId46" Type="http://schemas.openxmlformats.org/officeDocument/2006/relationships/customXml" Target="../ink/ink1014.xml"/><Relationship Id="rId293" Type="http://schemas.openxmlformats.org/officeDocument/2006/relationships/image" Target="../media/image774.emf"/><Relationship Id="rId307" Type="http://schemas.openxmlformats.org/officeDocument/2006/relationships/image" Target="../media/image781.emf"/><Relationship Id="rId349" Type="http://schemas.openxmlformats.org/officeDocument/2006/relationships/image" Target="../media/image802.emf"/><Relationship Id="rId88" Type="http://schemas.openxmlformats.org/officeDocument/2006/relationships/customXml" Target="../ink/ink1035.xml"/><Relationship Id="rId111" Type="http://schemas.openxmlformats.org/officeDocument/2006/relationships/image" Target="../media/image680.emf"/><Relationship Id="rId153" Type="http://schemas.openxmlformats.org/officeDocument/2006/relationships/image" Target="../media/image701.emf"/><Relationship Id="rId195" Type="http://schemas.openxmlformats.org/officeDocument/2006/relationships/image" Target="../media/image711.emf"/><Relationship Id="rId209" Type="http://schemas.openxmlformats.org/officeDocument/2006/relationships/image" Target="../media/image732.emf"/><Relationship Id="rId360" Type="http://schemas.openxmlformats.org/officeDocument/2006/relationships/customXml" Target="../ink/ink1171.xml"/><Relationship Id="rId416" Type="http://schemas.openxmlformats.org/officeDocument/2006/relationships/customXml" Target="../ink/ink1199.xml"/><Relationship Id="rId220" Type="http://schemas.openxmlformats.org/officeDocument/2006/relationships/customXml" Target="../ink/ink1101.xml"/><Relationship Id="rId15" Type="http://schemas.openxmlformats.org/officeDocument/2006/relationships/image" Target="../media/image632.emf"/><Relationship Id="rId57" Type="http://schemas.openxmlformats.org/officeDocument/2006/relationships/image" Target="../media/image653.emf"/><Relationship Id="rId262" Type="http://schemas.openxmlformats.org/officeDocument/2006/relationships/customXml" Target="../ink/ink1122.xml"/><Relationship Id="rId318" Type="http://schemas.openxmlformats.org/officeDocument/2006/relationships/customXml" Target="../ink/ink1150.xml"/><Relationship Id="rId99" Type="http://schemas.openxmlformats.org/officeDocument/2006/relationships/image" Target="../media/image674.emf"/><Relationship Id="rId122" Type="http://schemas.openxmlformats.org/officeDocument/2006/relationships/customXml" Target="../ink/ink1052.xml"/><Relationship Id="rId164" Type="http://schemas.openxmlformats.org/officeDocument/2006/relationships/customXml" Target="../ink/ink1073.xml"/><Relationship Id="rId371" Type="http://schemas.openxmlformats.org/officeDocument/2006/relationships/image" Target="../media/image813.emf"/><Relationship Id="rId427" Type="http://schemas.openxmlformats.org/officeDocument/2006/relationships/image" Target="../media/image841.emf"/><Relationship Id="rId26" Type="http://schemas.openxmlformats.org/officeDocument/2006/relationships/customXml" Target="../ink/ink1004.xml"/><Relationship Id="rId231" Type="http://schemas.openxmlformats.org/officeDocument/2006/relationships/image" Target="../media/image743.emf"/><Relationship Id="rId273" Type="http://schemas.openxmlformats.org/officeDocument/2006/relationships/image" Target="../media/image764.emf"/><Relationship Id="rId329" Type="http://schemas.openxmlformats.org/officeDocument/2006/relationships/image" Target="../media/image792.emf"/><Relationship Id="rId68" Type="http://schemas.openxmlformats.org/officeDocument/2006/relationships/customXml" Target="../ink/ink1025.xml"/><Relationship Id="rId133" Type="http://schemas.openxmlformats.org/officeDocument/2006/relationships/image" Target="../media/image691.emf"/><Relationship Id="rId175" Type="http://schemas.openxmlformats.org/officeDocument/2006/relationships/image" Target="../media/image726.emf"/><Relationship Id="rId340" Type="http://schemas.openxmlformats.org/officeDocument/2006/relationships/customXml" Target="../ink/ink1161.xml"/><Relationship Id="rId200" Type="http://schemas.openxmlformats.org/officeDocument/2006/relationships/customXml" Target="../ink/ink1091.xml"/><Relationship Id="rId382" Type="http://schemas.openxmlformats.org/officeDocument/2006/relationships/customXml" Target="../ink/ink1182.xml"/><Relationship Id="rId438" Type="http://schemas.openxmlformats.org/officeDocument/2006/relationships/customXml" Target="../ink/ink1210.xml"/><Relationship Id="rId242" Type="http://schemas.openxmlformats.org/officeDocument/2006/relationships/customXml" Target="../ink/ink1112.xml"/><Relationship Id="rId284" Type="http://schemas.openxmlformats.org/officeDocument/2006/relationships/customXml" Target="../ink/ink1133.xml"/><Relationship Id="rId37" Type="http://schemas.openxmlformats.org/officeDocument/2006/relationships/image" Target="../media/image643.emf"/><Relationship Id="rId79" Type="http://schemas.openxmlformats.org/officeDocument/2006/relationships/image" Target="../media/image664.emf"/><Relationship Id="rId102" Type="http://schemas.openxmlformats.org/officeDocument/2006/relationships/customXml" Target="../ink/ink1042.xml"/><Relationship Id="rId144" Type="http://schemas.openxmlformats.org/officeDocument/2006/relationships/customXml" Target="../ink/ink1063.xml"/><Relationship Id="rId90" Type="http://schemas.openxmlformats.org/officeDocument/2006/relationships/customXml" Target="../ink/ink1036.xml"/><Relationship Id="rId186" Type="http://schemas.openxmlformats.org/officeDocument/2006/relationships/customXml" Target="../ink/ink1084.xml"/><Relationship Id="rId351" Type="http://schemas.openxmlformats.org/officeDocument/2006/relationships/image" Target="../media/image803.emf"/><Relationship Id="rId393" Type="http://schemas.openxmlformats.org/officeDocument/2006/relationships/image" Target="../media/image824.emf"/><Relationship Id="rId407" Type="http://schemas.openxmlformats.org/officeDocument/2006/relationships/image" Target="../media/image831.emf"/><Relationship Id="rId449" Type="http://schemas.openxmlformats.org/officeDocument/2006/relationships/image" Target="../media/image852.emf"/><Relationship Id="rId211" Type="http://schemas.openxmlformats.org/officeDocument/2006/relationships/image" Target="../media/image733.emf"/><Relationship Id="rId253" Type="http://schemas.openxmlformats.org/officeDocument/2006/relationships/image" Target="../media/image754.emf"/><Relationship Id="rId295" Type="http://schemas.openxmlformats.org/officeDocument/2006/relationships/image" Target="../media/image775.emf"/><Relationship Id="rId309" Type="http://schemas.openxmlformats.org/officeDocument/2006/relationships/image" Target="../media/image782.emf"/><Relationship Id="rId48" Type="http://schemas.openxmlformats.org/officeDocument/2006/relationships/customXml" Target="../ink/ink1015.xml"/><Relationship Id="rId113" Type="http://schemas.openxmlformats.org/officeDocument/2006/relationships/image" Target="../media/image681.emf"/><Relationship Id="rId320" Type="http://schemas.openxmlformats.org/officeDocument/2006/relationships/customXml" Target="../ink/ink1151.xml"/><Relationship Id="rId155" Type="http://schemas.openxmlformats.org/officeDocument/2006/relationships/image" Target="../media/image702.emf"/><Relationship Id="rId197" Type="http://schemas.openxmlformats.org/officeDocument/2006/relationships/image" Target="../media/image712.emf"/><Relationship Id="rId362" Type="http://schemas.openxmlformats.org/officeDocument/2006/relationships/customXml" Target="../ink/ink1172.xml"/><Relationship Id="rId418" Type="http://schemas.openxmlformats.org/officeDocument/2006/relationships/customXml" Target="../ink/ink1200.xml"/><Relationship Id="rId222" Type="http://schemas.openxmlformats.org/officeDocument/2006/relationships/customXml" Target="../ink/ink1102.xml"/><Relationship Id="rId264" Type="http://schemas.openxmlformats.org/officeDocument/2006/relationships/customXml" Target="../ink/ink1123.xml"/><Relationship Id="rId17" Type="http://schemas.openxmlformats.org/officeDocument/2006/relationships/image" Target="../media/image633.emf"/><Relationship Id="rId59" Type="http://schemas.openxmlformats.org/officeDocument/2006/relationships/image" Target="../media/image654.emf"/><Relationship Id="rId124" Type="http://schemas.openxmlformats.org/officeDocument/2006/relationships/customXml" Target="../ink/ink1053.xml"/><Relationship Id="rId70" Type="http://schemas.openxmlformats.org/officeDocument/2006/relationships/customXml" Target="../ink/ink1026.xml"/><Relationship Id="rId166" Type="http://schemas.openxmlformats.org/officeDocument/2006/relationships/customXml" Target="../ink/ink1074.xml"/><Relationship Id="rId331" Type="http://schemas.openxmlformats.org/officeDocument/2006/relationships/image" Target="../media/image793.emf"/><Relationship Id="rId373" Type="http://schemas.openxmlformats.org/officeDocument/2006/relationships/image" Target="../media/image814.emf"/><Relationship Id="rId429" Type="http://schemas.openxmlformats.org/officeDocument/2006/relationships/image" Target="../media/image842.emf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744.emf"/><Relationship Id="rId440" Type="http://schemas.openxmlformats.org/officeDocument/2006/relationships/customXml" Target="../ink/ink1211.xml"/><Relationship Id="rId28" Type="http://schemas.openxmlformats.org/officeDocument/2006/relationships/customXml" Target="../ink/ink1005.xml"/><Relationship Id="rId275" Type="http://schemas.openxmlformats.org/officeDocument/2006/relationships/image" Target="../media/image765.emf"/><Relationship Id="rId300" Type="http://schemas.openxmlformats.org/officeDocument/2006/relationships/customXml" Target="../ink/ink1141.xml"/><Relationship Id="rId81" Type="http://schemas.openxmlformats.org/officeDocument/2006/relationships/image" Target="../media/image665.emf"/><Relationship Id="rId135" Type="http://schemas.openxmlformats.org/officeDocument/2006/relationships/image" Target="../media/image692.emf"/><Relationship Id="rId177" Type="http://schemas.openxmlformats.org/officeDocument/2006/relationships/image" Target="../media/image727.emf"/><Relationship Id="rId342" Type="http://schemas.openxmlformats.org/officeDocument/2006/relationships/customXml" Target="../ink/ink1162.xml"/><Relationship Id="rId384" Type="http://schemas.openxmlformats.org/officeDocument/2006/relationships/customXml" Target="../ink/ink1183.xml"/><Relationship Id="rId202" Type="http://schemas.openxmlformats.org/officeDocument/2006/relationships/customXml" Target="../ink/ink1092.xml"/><Relationship Id="rId244" Type="http://schemas.openxmlformats.org/officeDocument/2006/relationships/customXml" Target="../ink/ink1113.xml"/><Relationship Id="rId39" Type="http://schemas.openxmlformats.org/officeDocument/2006/relationships/image" Target="../media/image644.emf"/><Relationship Id="rId286" Type="http://schemas.openxmlformats.org/officeDocument/2006/relationships/customXml" Target="../ink/ink1134.xml"/><Relationship Id="rId451" Type="http://schemas.openxmlformats.org/officeDocument/2006/relationships/image" Target="../media/image853.emf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73.xml"/><Relationship Id="rId21" Type="http://schemas.openxmlformats.org/officeDocument/2006/relationships/customXml" Target="../ink/ink1226.xml"/><Relationship Id="rId42" Type="http://schemas.openxmlformats.org/officeDocument/2006/relationships/image" Target="../media/image873.emf"/><Relationship Id="rId63" Type="http://schemas.openxmlformats.org/officeDocument/2006/relationships/customXml" Target="../ink/ink1247.xml"/><Relationship Id="rId84" Type="http://schemas.openxmlformats.org/officeDocument/2006/relationships/image" Target="../media/image894.emf"/><Relationship Id="rId138" Type="http://schemas.openxmlformats.org/officeDocument/2006/relationships/image" Target="../media/image921.emf"/><Relationship Id="rId159" Type="http://schemas.openxmlformats.org/officeDocument/2006/relationships/image" Target="../media/image931.emf"/><Relationship Id="rId170" Type="http://schemas.openxmlformats.org/officeDocument/2006/relationships/customXml" Target="../ink/ink1299.xml"/><Relationship Id="rId191" Type="http://schemas.openxmlformats.org/officeDocument/2006/relationships/image" Target="../media/image947.emf"/><Relationship Id="rId205" Type="http://schemas.openxmlformats.org/officeDocument/2006/relationships/image" Target="../media/image954.emf"/><Relationship Id="rId226" Type="http://schemas.openxmlformats.org/officeDocument/2006/relationships/customXml" Target="../ink/ink1326.xml"/><Relationship Id="rId247" Type="http://schemas.openxmlformats.org/officeDocument/2006/relationships/image" Target="../media/image962.emf"/><Relationship Id="rId107" Type="http://schemas.openxmlformats.org/officeDocument/2006/relationships/customXml" Target="../ink/ink1268.xml"/><Relationship Id="rId11" Type="http://schemas.openxmlformats.org/officeDocument/2006/relationships/customXml" Target="../ink/ink1221.xml"/><Relationship Id="rId32" Type="http://schemas.openxmlformats.org/officeDocument/2006/relationships/image" Target="../media/image868.emf"/><Relationship Id="rId53" Type="http://schemas.openxmlformats.org/officeDocument/2006/relationships/customXml" Target="../ink/ink1242.xml"/><Relationship Id="rId74" Type="http://schemas.openxmlformats.org/officeDocument/2006/relationships/image" Target="../media/image889.emf"/><Relationship Id="rId128" Type="http://schemas.openxmlformats.org/officeDocument/2006/relationships/image" Target="../media/image916.emf"/><Relationship Id="rId149" Type="http://schemas.openxmlformats.org/officeDocument/2006/relationships/image" Target="../media/image926.emf"/><Relationship Id="rId5" Type="http://schemas.openxmlformats.org/officeDocument/2006/relationships/customXml" Target="../ink/ink1218.xml"/><Relationship Id="rId95" Type="http://schemas.openxmlformats.org/officeDocument/2006/relationships/customXml" Target="../ink/ink1263.xml"/><Relationship Id="rId160" Type="http://schemas.openxmlformats.org/officeDocument/2006/relationships/customXml" Target="../ink/ink1295.xml"/><Relationship Id="rId181" Type="http://schemas.openxmlformats.org/officeDocument/2006/relationships/image" Target="../media/image942.emf"/><Relationship Id="rId216" Type="http://schemas.openxmlformats.org/officeDocument/2006/relationships/customXml" Target="../ink/ink1322.xml"/><Relationship Id="rId237" Type="http://schemas.openxmlformats.org/officeDocument/2006/relationships/image" Target="../media/image970.emf"/><Relationship Id="rId22" Type="http://schemas.openxmlformats.org/officeDocument/2006/relationships/image" Target="../media/image863.emf"/><Relationship Id="rId43" Type="http://schemas.openxmlformats.org/officeDocument/2006/relationships/customXml" Target="../ink/ink1237.xml"/><Relationship Id="rId64" Type="http://schemas.openxmlformats.org/officeDocument/2006/relationships/image" Target="../media/image884.emf"/><Relationship Id="rId118" Type="http://schemas.openxmlformats.org/officeDocument/2006/relationships/image" Target="../media/image911.emf"/><Relationship Id="rId139" Type="http://schemas.openxmlformats.org/officeDocument/2006/relationships/customXml" Target="../ink/ink1284.xml"/><Relationship Id="rId85" Type="http://schemas.openxmlformats.org/officeDocument/2006/relationships/customXml" Target="../ink/ink1258.xml"/><Relationship Id="rId150" Type="http://schemas.openxmlformats.org/officeDocument/2006/relationships/customXml" Target="../ink/ink1290.xml"/><Relationship Id="rId171" Type="http://schemas.openxmlformats.org/officeDocument/2006/relationships/image" Target="../media/image937.emf"/><Relationship Id="rId192" Type="http://schemas.openxmlformats.org/officeDocument/2006/relationships/customXml" Target="../ink/ink1310.xml"/><Relationship Id="rId206" Type="http://schemas.openxmlformats.org/officeDocument/2006/relationships/customXml" Target="../ink/ink1317.xml"/><Relationship Id="rId227" Type="http://schemas.openxmlformats.org/officeDocument/2006/relationships/image" Target="../media/image965.emf"/><Relationship Id="rId12" Type="http://schemas.openxmlformats.org/officeDocument/2006/relationships/image" Target="../media/image858.emf"/><Relationship Id="rId33" Type="http://schemas.openxmlformats.org/officeDocument/2006/relationships/customXml" Target="../ink/ink1232.xml"/><Relationship Id="rId108" Type="http://schemas.openxmlformats.org/officeDocument/2006/relationships/image" Target="../media/image906.emf"/><Relationship Id="rId129" Type="http://schemas.openxmlformats.org/officeDocument/2006/relationships/customXml" Target="../ink/ink1279.xml"/><Relationship Id="rId54" Type="http://schemas.openxmlformats.org/officeDocument/2006/relationships/image" Target="../media/image879.emf"/><Relationship Id="rId75" Type="http://schemas.openxmlformats.org/officeDocument/2006/relationships/customXml" Target="../ink/ink1253.xml"/><Relationship Id="rId140" Type="http://schemas.openxmlformats.org/officeDocument/2006/relationships/image" Target="../media/image922.emf"/><Relationship Id="rId161" Type="http://schemas.openxmlformats.org/officeDocument/2006/relationships/image" Target="../media/image932.emf"/><Relationship Id="rId182" Type="http://schemas.openxmlformats.org/officeDocument/2006/relationships/customXml" Target="../ink/ink1305.xml"/><Relationship Id="rId217" Type="http://schemas.openxmlformats.org/officeDocument/2006/relationships/image" Target="../media/image960.emf"/><Relationship Id="rId6" Type="http://schemas.openxmlformats.org/officeDocument/2006/relationships/image" Target="../media/image855.emf"/><Relationship Id="rId238" Type="http://schemas.openxmlformats.org/officeDocument/2006/relationships/customXml" Target="../ink/ink1332.xml"/><Relationship Id="rId23" Type="http://schemas.openxmlformats.org/officeDocument/2006/relationships/customXml" Target="../ink/ink1227.xml"/><Relationship Id="rId119" Type="http://schemas.openxmlformats.org/officeDocument/2006/relationships/customXml" Target="../ink/ink1274.xml"/><Relationship Id="rId44" Type="http://schemas.openxmlformats.org/officeDocument/2006/relationships/image" Target="../media/image874.emf"/><Relationship Id="rId65" Type="http://schemas.openxmlformats.org/officeDocument/2006/relationships/customXml" Target="../ink/ink1248.xml"/><Relationship Id="rId86" Type="http://schemas.openxmlformats.org/officeDocument/2006/relationships/image" Target="../media/image895.emf"/><Relationship Id="rId130" Type="http://schemas.openxmlformats.org/officeDocument/2006/relationships/image" Target="../media/image917.emf"/><Relationship Id="rId151" Type="http://schemas.openxmlformats.org/officeDocument/2006/relationships/image" Target="../media/image927.emf"/><Relationship Id="rId172" Type="http://schemas.openxmlformats.org/officeDocument/2006/relationships/customXml" Target="../ink/ink1300.xml"/><Relationship Id="rId193" Type="http://schemas.openxmlformats.org/officeDocument/2006/relationships/image" Target="../media/image948.emf"/><Relationship Id="rId207" Type="http://schemas.openxmlformats.org/officeDocument/2006/relationships/image" Target="../media/image955.emf"/><Relationship Id="rId228" Type="http://schemas.openxmlformats.org/officeDocument/2006/relationships/customXml" Target="../ink/ink1327.xml"/><Relationship Id="rId13" Type="http://schemas.openxmlformats.org/officeDocument/2006/relationships/customXml" Target="../ink/ink1222.xml"/><Relationship Id="rId109" Type="http://schemas.openxmlformats.org/officeDocument/2006/relationships/customXml" Target="../ink/ink1269.xml"/><Relationship Id="rId34" Type="http://schemas.openxmlformats.org/officeDocument/2006/relationships/image" Target="../media/image869.emf"/><Relationship Id="rId55" Type="http://schemas.openxmlformats.org/officeDocument/2006/relationships/customXml" Target="../ink/ink1243.xml"/><Relationship Id="rId76" Type="http://schemas.openxmlformats.org/officeDocument/2006/relationships/image" Target="../media/image890.emf"/><Relationship Id="rId120" Type="http://schemas.openxmlformats.org/officeDocument/2006/relationships/image" Target="../media/image912.emf"/><Relationship Id="rId141" Type="http://schemas.openxmlformats.org/officeDocument/2006/relationships/customXml" Target="../ink/ink1285.xml"/><Relationship Id="rId7" Type="http://schemas.openxmlformats.org/officeDocument/2006/relationships/customXml" Target="../ink/ink1219.xml"/><Relationship Id="rId162" Type="http://schemas.openxmlformats.org/officeDocument/2006/relationships/customXml" Target="../ink/ink1296.xml"/><Relationship Id="rId183" Type="http://schemas.openxmlformats.org/officeDocument/2006/relationships/image" Target="../media/image943.emf"/><Relationship Id="rId218" Type="http://schemas.openxmlformats.org/officeDocument/2006/relationships/customXml" Target="../ink/ink1323.xml"/><Relationship Id="rId239" Type="http://schemas.openxmlformats.org/officeDocument/2006/relationships/image" Target="../media/image971.emf"/><Relationship Id="rId24" Type="http://schemas.openxmlformats.org/officeDocument/2006/relationships/image" Target="../media/image864.emf"/><Relationship Id="rId45" Type="http://schemas.openxmlformats.org/officeDocument/2006/relationships/customXml" Target="../ink/ink1238.xml"/><Relationship Id="rId66" Type="http://schemas.openxmlformats.org/officeDocument/2006/relationships/image" Target="../media/image885.emf"/><Relationship Id="rId87" Type="http://schemas.openxmlformats.org/officeDocument/2006/relationships/customXml" Target="../ink/ink1259.xml"/><Relationship Id="rId110" Type="http://schemas.openxmlformats.org/officeDocument/2006/relationships/image" Target="../media/image907.emf"/><Relationship Id="rId131" Type="http://schemas.openxmlformats.org/officeDocument/2006/relationships/customXml" Target="../ink/ink1280.xml"/><Relationship Id="rId152" Type="http://schemas.openxmlformats.org/officeDocument/2006/relationships/customXml" Target="../ink/ink1291.xml"/><Relationship Id="rId173" Type="http://schemas.openxmlformats.org/officeDocument/2006/relationships/image" Target="../media/image938.emf"/><Relationship Id="rId194" Type="http://schemas.openxmlformats.org/officeDocument/2006/relationships/customXml" Target="../ink/ink1311.xml"/><Relationship Id="rId208" Type="http://schemas.openxmlformats.org/officeDocument/2006/relationships/customXml" Target="../ink/ink1318.xml"/><Relationship Id="rId229" Type="http://schemas.openxmlformats.org/officeDocument/2006/relationships/image" Target="../media/image966.emf"/><Relationship Id="rId240" Type="http://schemas.openxmlformats.org/officeDocument/2006/relationships/customXml" Target="../ink/ink1333.xml"/><Relationship Id="rId14" Type="http://schemas.openxmlformats.org/officeDocument/2006/relationships/image" Target="../media/image859.emf"/><Relationship Id="rId35" Type="http://schemas.openxmlformats.org/officeDocument/2006/relationships/customXml" Target="../ink/ink1233.xml"/><Relationship Id="rId56" Type="http://schemas.openxmlformats.org/officeDocument/2006/relationships/image" Target="../media/image880.emf"/><Relationship Id="rId77" Type="http://schemas.openxmlformats.org/officeDocument/2006/relationships/customXml" Target="../ink/ink1254.xml"/><Relationship Id="rId100" Type="http://schemas.openxmlformats.org/officeDocument/2006/relationships/image" Target="../media/image902.emf"/><Relationship Id="rId8" Type="http://schemas.openxmlformats.org/officeDocument/2006/relationships/image" Target="../media/image856.emf"/><Relationship Id="rId98" Type="http://schemas.openxmlformats.org/officeDocument/2006/relationships/image" Target="../media/image901.emf"/><Relationship Id="rId121" Type="http://schemas.openxmlformats.org/officeDocument/2006/relationships/customXml" Target="../ink/ink1275.xml"/><Relationship Id="rId142" Type="http://schemas.openxmlformats.org/officeDocument/2006/relationships/customXml" Target="../ink/ink1286.xml"/><Relationship Id="rId163" Type="http://schemas.openxmlformats.org/officeDocument/2006/relationships/image" Target="../media/image933.emf"/><Relationship Id="rId184" Type="http://schemas.openxmlformats.org/officeDocument/2006/relationships/customXml" Target="../ink/ink1306.xml"/><Relationship Id="rId219" Type="http://schemas.openxmlformats.org/officeDocument/2006/relationships/image" Target="../media/image961.emf"/><Relationship Id="rId230" Type="http://schemas.openxmlformats.org/officeDocument/2006/relationships/customXml" Target="../ink/ink1328.xml"/><Relationship Id="rId25" Type="http://schemas.openxmlformats.org/officeDocument/2006/relationships/customXml" Target="../ink/ink1228.xml"/><Relationship Id="rId46" Type="http://schemas.openxmlformats.org/officeDocument/2006/relationships/image" Target="../media/image875.emf"/><Relationship Id="rId67" Type="http://schemas.openxmlformats.org/officeDocument/2006/relationships/customXml" Target="../ink/ink1249.xml"/><Relationship Id="rId88" Type="http://schemas.openxmlformats.org/officeDocument/2006/relationships/image" Target="../media/image896.emf"/><Relationship Id="rId111" Type="http://schemas.openxmlformats.org/officeDocument/2006/relationships/customXml" Target="../ink/ink1270.xml"/><Relationship Id="rId132" Type="http://schemas.openxmlformats.org/officeDocument/2006/relationships/image" Target="../media/image918.emf"/><Relationship Id="rId153" Type="http://schemas.openxmlformats.org/officeDocument/2006/relationships/image" Target="../media/image928.emf"/><Relationship Id="rId174" Type="http://schemas.openxmlformats.org/officeDocument/2006/relationships/customXml" Target="../ink/ink1301.xml"/><Relationship Id="rId195" Type="http://schemas.openxmlformats.org/officeDocument/2006/relationships/image" Target="../media/image949.emf"/><Relationship Id="rId209" Type="http://schemas.openxmlformats.org/officeDocument/2006/relationships/image" Target="../media/image956.emf"/><Relationship Id="rId220" Type="http://schemas.openxmlformats.org/officeDocument/2006/relationships/customXml" Target="../ink/ink1324.xml"/><Relationship Id="rId241" Type="http://schemas.openxmlformats.org/officeDocument/2006/relationships/image" Target="../media/image972.emf"/><Relationship Id="rId15" Type="http://schemas.openxmlformats.org/officeDocument/2006/relationships/customXml" Target="../ink/ink1223.xml"/><Relationship Id="rId36" Type="http://schemas.openxmlformats.org/officeDocument/2006/relationships/image" Target="../media/image870.emf"/><Relationship Id="rId57" Type="http://schemas.openxmlformats.org/officeDocument/2006/relationships/customXml" Target="../ink/ink1244.xml"/><Relationship Id="rId106" Type="http://schemas.openxmlformats.org/officeDocument/2006/relationships/image" Target="../media/image905.emf"/><Relationship Id="rId127" Type="http://schemas.openxmlformats.org/officeDocument/2006/relationships/customXml" Target="../ink/ink1278.xml"/><Relationship Id="rId10" Type="http://schemas.openxmlformats.org/officeDocument/2006/relationships/image" Target="../media/image857.emf"/><Relationship Id="rId31" Type="http://schemas.openxmlformats.org/officeDocument/2006/relationships/customXml" Target="../ink/ink1231.xml"/><Relationship Id="rId52" Type="http://schemas.openxmlformats.org/officeDocument/2006/relationships/image" Target="../media/image878.emf"/><Relationship Id="rId73" Type="http://schemas.openxmlformats.org/officeDocument/2006/relationships/customXml" Target="../ink/ink1252.xml"/><Relationship Id="rId78" Type="http://schemas.openxmlformats.org/officeDocument/2006/relationships/image" Target="../media/image891.emf"/><Relationship Id="rId94" Type="http://schemas.openxmlformats.org/officeDocument/2006/relationships/image" Target="../media/image899.emf"/><Relationship Id="rId99" Type="http://schemas.openxmlformats.org/officeDocument/2006/relationships/customXml" Target="../ink/ink1264.xml"/><Relationship Id="rId101" Type="http://schemas.openxmlformats.org/officeDocument/2006/relationships/customXml" Target="../ink/ink1265.xml"/><Relationship Id="rId122" Type="http://schemas.openxmlformats.org/officeDocument/2006/relationships/image" Target="../media/image913.emf"/><Relationship Id="rId143" Type="http://schemas.openxmlformats.org/officeDocument/2006/relationships/image" Target="../media/image923.emf"/><Relationship Id="rId148" Type="http://schemas.openxmlformats.org/officeDocument/2006/relationships/customXml" Target="../ink/ink1289.xml"/><Relationship Id="rId164" Type="http://schemas.openxmlformats.org/officeDocument/2006/relationships/customXml" Target="../ink/ink1297.xml"/><Relationship Id="rId169" Type="http://schemas.openxmlformats.org/officeDocument/2006/relationships/image" Target="../media/image936.emf"/><Relationship Id="rId185" Type="http://schemas.openxmlformats.org/officeDocument/2006/relationships/image" Target="../media/image944.emf"/><Relationship Id="rId4" Type="http://schemas.openxmlformats.org/officeDocument/2006/relationships/image" Target="../media/image854.emf"/><Relationship Id="rId9" Type="http://schemas.openxmlformats.org/officeDocument/2006/relationships/customXml" Target="../ink/ink1220.xml"/><Relationship Id="rId180" Type="http://schemas.openxmlformats.org/officeDocument/2006/relationships/customXml" Target="../ink/ink1304.xml"/><Relationship Id="rId210" Type="http://schemas.openxmlformats.org/officeDocument/2006/relationships/customXml" Target="../ink/ink1319.xml"/><Relationship Id="rId215" Type="http://schemas.openxmlformats.org/officeDocument/2006/relationships/image" Target="../media/image959.emf"/><Relationship Id="rId236" Type="http://schemas.openxmlformats.org/officeDocument/2006/relationships/customXml" Target="../ink/ink1331.xml"/><Relationship Id="rId26" Type="http://schemas.openxmlformats.org/officeDocument/2006/relationships/image" Target="../media/image865.emf"/><Relationship Id="rId231" Type="http://schemas.openxmlformats.org/officeDocument/2006/relationships/image" Target="../media/image967.emf"/><Relationship Id="rId47" Type="http://schemas.openxmlformats.org/officeDocument/2006/relationships/customXml" Target="../ink/ink1239.xml"/><Relationship Id="rId68" Type="http://schemas.openxmlformats.org/officeDocument/2006/relationships/image" Target="../media/image886.emf"/><Relationship Id="rId89" Type="http://schemas.openxmlformats.org/officeDocument/2006/relationships/customXml" Target="../ink/ink1260.xml"/><Relationship Id="rId112" Type="http://schemas.openxmlformats.org/officeDocument/2006/relationships/image" Target="../media/image908.emf"/><Relationship Id="rId133" Type="http://schemas.openxmlformats.org/officeDocument/2006/relationships/customXml" Target="../ink/ink1281.xml"/><Relationship Id="rId154" Type="http://schemas.openxmlformats.org/officeDocument/2006/relationships/customXml" Target="../ink/ink1292.xml"/><Relationship Id="rId175" Type="http://schemas.openxmlformats.org/officeDocument/2006/relationships/image" Target="../media/image939.emf"/><Relationship Id="rId196" Type="http://schemas.openxmlformats.org/officeDocument/2006/relationships/customXml" Target="../ink/ink1312.xml"/><Relationship Id="rId200" Type="http://schemas.openxmlformats.org/officeDocument/2006/relationships/customXml" Target="../ink/ink1314.xml"/><Relationship Id="rId16" Type="http://schemas.openxmlformats.org/officeDocument/2006/relationships/image" Target="../media/image860.emf"/><Relationship Id="rId242" Type="http://schemas.openxmlformats.org/officeDocument/2006/relationships/customXml" Target="../ink/ink1334.xml"/><Relationship Id="rId37" Type="http://schemas.openxmlformats.org/officeDocument/2006/relationships/customXml" Target="../ink/ink1234.xml"/><Relationship Id="rId58" Type="http://schemas.openxmlformats.org/officeDocument/2006/relationships/image" Target="../media/image881.emf"/><Relationship Id="rId79" Type="http://schemas.openxmlformats.org/officeDocument/2006/relationships/customXml" Target="../ink/ink1255.xml"/><Relationship Id="rId102" Type="http://schemas.openxmlformats.org/officeDocument/2006/relationships/image" Target="../media/image903.emf"/><Relationship Id="rId123" Type="http://schemas.openxmlformats.org/officeDocument/2006/relationships/customXml" Target="../ink/ink1276.xml"/><Relationship Id="rId144" Type="http://schemas.openxmlformats.org/officeDocument/2006/relationships/customXml" Target="../ink/ink1287.xml"/><Relationship Id="rId90" Type="http://schemas.openxmlformats.org/officeDocument/2006/relationships/image" Target="../media/image897.emf"/><Relationship Id="rId186" Type="http://schemas.openxmlformats.org/officeDocument/2006/relationships/customXml" Target="../ink/ink1307.xml"/><Relationship Id="rId211" Type="http://schemas.openxmlformats.org/officeDocument/2006/relationships/image" Target="../media/image957.emf"/><Relationship Id="rId232" Type="http://schemas.openxmlformats.org/officeDocument/2006/relationships/customXml" Target="../ink/ink1329.xml"/><Relationship Id="rId27" Type="http://schemas.openxmlformats.org/officeDocument/2006/relationships/customXml" Target="../ink/ink1229.xml"/><Relationship Id="rId48" Type="http://schemas.openxmlformats.org/officeDocument/2006/relationships/image" Target="../media/image876.emf"/><Relationship Id="rId69" Type="http://schemas.openxmlformats.org/officeDocument/2006/relationships/customXml" Target="../ink/ink1250.xml"/><Relationship Id="rId113" Type="http://schemas.openxmlformats.org/officeDocument/2006/relationships/customXml" Target="../ink/ink1271.xml"/><Relationship Id="rId134" Type="http://schemas.openxmlformats.org/officeDocument/2006/relationships/image" Target="../media/image919.emf"/><Relationship Id="rId80" Type="http://schemas.openxmlformats.org/officeDocument/2006/relationships/image" Target="../media/image892.emf"/><Relationship Id="rId155" Type="http://schemas.openxmlformats.org/officeDocument/2006/relationships/image" Target="../media/image929.emf"/><Relationship Id="rId176" Type="http://schemas.openxmlformats.org/officeDocument/2006/relationships/customXml" Target="../ink/ink1302.xml"/><Relationship Id="rId197" Type="http://schemas.openxmlformats.org/officeDocument/2006/relationships/image" Target="../media/image950.emf"/><Relationship Id="rId201" Type="http://schemas.openxmlformats.org/officeDocument/2006/relationships/image" Target="../media/image952.emf"/><Relationship Id="rId243" Type="http://schemas.openxmlformats.org/officeDocument/2006/relationships/image" Target="../media/image900.emf"/><Relationship Id="rId17" Type="http://schemas.openxmlformats.org/officeDocument/2006/relationships/customXml" Target="../ink/ink1224.xml"/><Relationship Id="rId38" Type="http://schemas.openxmlformats.org/officeDocument/2006/relationships/image" Target="../media/image871.emf"/><Relationship Id="rId59" Type="http://schemas.openxmlformats.org/officeDocument/2006/relationships/customXml" Target="../ink/ink1245.xml"/><Relationship Id="rId103" Type="http://schemas.openxmlformats.org/officeDocument/2006/relationships/customXml" Target="../ink/ink1266.xml"/><Relationship Id="rId124" Type="http://schemas.openxmlformats.org/officeDocument/2006/relationships/image" Target="../media/image914.emf"/><Relationship Id="rId70" Type="http://schemas.openxmlformats.org/officeDocument/2006/relationships/image" Target="../media/image887.emf"/><Relationship Id="rId91" Type="http://schemas.openxmlformats.org/officeDocument/2006/relationships/customXml" Target="../ink/ink1261.xml"/><Relationship Id="rId145" Type="http://schemas.openxmlformats.org/officeDocument/2006/relationships/image" Target="../media/image924.emf"/><Relationship Id="rId187" Type="http://schemas.openxmlformats.org/officeDocument/2006/relationships/image" Target="../media/image945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20.xml"/><Relationship Id="rId233" Type="http://schemas.openxmlformats.org/officeDocument/2006/relationships/image" Target="../media/image968.emf"/><Relationship Id="rId28" Type="http://schemas.openxmlformats.org/officeDocument/2006/relationships/image" Target="../media/image866.emf"/><Relationship Id="rId49" Type="http://schemas.openxmlformats.org/officeDocument/2006/relationships/customXml" Target="../ink/ink1240.xml"/><Relationship Id="rId114" Type="http://schemas.openxmlformats.org/officeDocument/2006/relationships/image" Target="../media/image909.emf"/><Relationship Id="rId60" Type="http://schemas.openxmlformats.org/officeDocument/2006/relationships/image" Target="../media/image882.emf"/><Relationship Id="rId81" Type="http://schemas.openxmlformats.org/officeDocument/2006/relationships/customXml" Target="../ink/ink1256.xml"/><Relationship Id="rId135" Type="http://schemas.openxmlformats.org/officeDocument/2006/relationships/customXml" Target="../ink/ink1282.xml"/><Relationship Id="rId156" Type="http://schemas.openxmlformats.org/officeDocument/2006/relationships/customXml" Target="../ink/ink1293.xml"/><Relationship Id="rId177" Type="http://schemas.openxmlformats.org/officeDocument/2006/relationships/image" Target="../media/image940.emf"/><Relationship Id="rId198" Type="http://schemas.openxmlformats.org/officeDocument/2006/relationships/customXml" Target="../ink/ink1313.xml"/><Relationship Id="rId202" Type="http://schemas.openxmlformats.org/officeDocument/2006/relationships/customXml" Target="../ink/ink1315.xml"/><Relationship Id="rId223" Type="http://schemas.openxmlformats.org/officeDocument/2006/relationships/image" Target="../media/image963.emf"/><Relationship Id="rId244" Type="http://schemas.openxmlformats.org/officeDocument/2006/relationships/customXml" Target="../ink/ink1335.xml"/><Relationship Id="rId18" Type="http://schemas.openxmlformats.org/officeDocument/2006/relationships/image" Target="../media/image861.emf"/><Relationship Id="rId39" Type="http://schemas.openxmlformats.org/officeDocument/2006/relationships/customXml" Target="../ink/ink1235.xml"/><Relationship Id="rId50" Type="http://schemas.openxmlformats.org/officeDocument/2006/relationships/image" Target="../media/image877.emf"/><Relationship Id="rId104" Type="http://schemas.openxmlformats.org/officeDocument/2006/relationships/image" Target="../media/image904.emf"/><Relationship Id="rId125" Type="http://schemas.openxmlformats.org/officeDocument/2006/relationships/customXml" Target="../ink/ink1277.xml"/><Relationship Id="rId146" Type="http://schemas.openxmlformats.org/officeDocument/2006/relationships/customXml" Target="../ink/ink1288.xml"/><Relationship Id="rId167" Type="http://schemas.openxmlformats.org/officeDocument/2006/relationships/image" Target="../media/image935.emf"/><Relationship Id="rId188" Type="http://schemas.openxmlformats.org/officeDocument/2006/relationships/customXml" Target="../ink/ink1308.xml"/><Relationship Id="rId71" Type="http://schemas.openxmlformats.org/officeDocument/2006/relationships/customXml" Target="../ink/ink1251.xml"/><Relationship Id="rId92" Type="http://schemas.openxmlformats.org/officeDocument/2006/relationships/image" Target="../media/image898.emf"/><Relationship Id="rId213" Type="http://schemas.openxmlformats.org/officeDocument/2006/relationships/image" Target="../media/image958.emf"/><Relationship Id="rId234" Type="http://schemas.openxmlformats.org/officeDocument/2006/relationships/customXml" Target="../ink/ink1330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230.xml"/><Relationship Id="rId40" Type="http://schemas.openxmlformats.org/officeDocument/2006/relationships/image" Target="../media/image872.emf"/><Relationship Id="rId115" Type="http://schemas.openxmlformats.org/officeDocument/2006/relationships/customXml" Target="../ink/ink1272.xml"/><Relationship Id="rId136" Type="http://schemas.openxmlformats.org/officeDocument/2006/relationships/image" Target="../media/image920.emf"/><Relationship Id="rId157" Type="http://schemas.openxmlformats.org/officeDocument/2006/relationships/image" Target="../media/image930.emf"/><Relationship Id="rId178" Type="http://schemas.openxmlformats.org/officeDocument/2006/relationships/customXml" Target="../ink/ink1303.xml"/><Relationship Id="rId61" Type="http://schemas.openxmlformats.org/officeDocument/2006/relationships/customXml" Target="../ink/ink1246.xml"/><Relationship Id="rId82" Type="http://schemas.openxmlformats.org/officeDocument/2006/relationships/image" Target="../media/image893.emf"/><Relationship Id="rId199" Type="http://schemas.openxmlformats.org/officeDocument/2006/relationships/image" Target="../media/image951.emf"/><Relationship Id="rId203" Type="http://schemas.openxmlformats.org/officeDocument/2006/relationships/image" Target="../media/image953.emf"/><Relationship Id="rId19" Type="http://schemas.openxmlformats.org/officeDocument/2006/relationships/customXml" Target="../ink/ink1225.xml"/><Relationship Id="rId224" Type="http://schemas.openxmlformats.org/officeDocument/2006/relationships/customXml" Target="../ink/ink1325.xml"/><Relationship Id="rId245" Type="http://schemas.openxmlformats.org/officeDocument/2006/relationships/image" Target="../media/image934.emf"/><Relationship Id="rId30" Type="http://schemas.openxmlformats.org/officeDocument/2006/relationships/image" Target="../media/image867.emf"/><Relationship Id="rId105" Type="http://schemas.openxmlformats.org/officeDocument/2006/relationships/customXml" Target="../ink/ink1267.xml"/><Relationship Id="rId126" Type="http://schemas.openxmlformats.org/officeDocument/2006/relationships/image" Target="../media/image915.emf"/><Relationship Id="rId147" Type="http://schemas.openxmlformats.org/officeDocument/2006/relationships/image" Target="../media/image925.emf"/><Relationship Id="rId168" Type="http://schemas.openxmlformats.org/officeDocument/2006/relationships/customXml" Target="../ink/ink1298.xml"/><Relationship Id="rId51" Type="http://schemas.openxmlformats.org/officeDocument/2006/relationships/customXml" Target="../ink/ink1241.xml"/><Relationship Id="rId72" Type="http://schemas.openxmlformats.org/officeDocument/2006/relationships/image" Target="../media/image888.emf"/><Relationship Id="rId93" Type="http://schemas.openxmlformats.org/officeDocument/2006/relationships/customXml" Target="../ink/ink1262.xml"/><Relationship Id="rId189" Type="http://schemas.openxmlformats.org/officeDocument/2006/relationships/image" Target="../media/image946.emf"/><Relationship Id="rId3" Type="http://schemas.openxmlformats.org/officeDocument/2006/relationships/customXml" Target="../ink/ink1217.xml"/><Relationship Id="rId214" Type="http://schemas.openxmlformats.org/officeDocument/2006/relationships/customXml" Target="../ink/ink1321.xml"/><Relationship Id="rId235" Type="http://schemas.openxmlformats.org/officeDocument/2006/relationships/image" Target="../media/image969.emf"/><Relationship Id="rId116" Type="http://schemas.openxmlformats.org/officeDocument/2006/relationships/image" Target="../media/image910.emf"/><Relationship Id="rId137" Type="http://schemas.openxmlformats.org/officeDocument/2006/relationships/customXml" Target="../ink/ink1283.xml"/><Relationship Id="rId158" Type="http://schemas.openxmlformats.org/officeDocument/2006/relationships/customXml" Target="../ink/ink1294.xml"/><Relationship Id="rId20" Type="http://schemas.openxmlformats.org/officeDocument/2006/relationships/image" Target="../media/image862.emf"/><Relationship Id="rId41" Type="http://schemas.openxmlformats.org/officeDocument/2006/relationships/customXml" Target="../ink/ink1236.xml"/><Relationship Id="rId62" Type="http://schemas.openxmlformats.org/officeDocument/2006/relationships/image" Target="../media/image883.emf"/><Relationship Id="rId83" Type="http://schemas.openxmlformats.org/officeDocument/2006/relationships/customXml" Target="../ink/ink1257.xml"/><Relationship Id="rId179" Type="http://schemas.openxmlformats.org/officeDocument/2006/relationships/image" Target="../media/image941.emf"/><Relationship Id="rId190" Type="http://schemas.openxmlformats.org/officeDocument/2006/relationships/customXml" Target="../ink/ink1309.xml"/><Relationship Id="rId204" Type="http://schemas.openxmlformats.org/officeDocument/2006/relationships/customXml" Target="../ink/ink1316.xml"/><Relationship Id="rId225" Type="http://schemas.openxmlformats.org/officeDocument/2006/relationships/image" Target="../media/image964.emf"/><Relationship Id="rId246" Type="http://schemas.openxmlformats.org/officeDocument/2006/relationships/customXml" Target="../ink/ink133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3.emf"/><Relationship Id="rId299" Type="http://schemas.openxmlformats.org/officeDocument/2006/relationships/image" Target="../media/image780.emf"/><Relationship Id="rId21" Type="http://schemas.openxmlformats.org/officeDocument/2006/relationships/image" Target="../media/image635.emf"/><Relationship Id="rId63" Type="http://schemas.openxmlformats.org/officeDocument/2006/relationships/image" Target="../media/image656.emf"/><Relationship Id="rId159" Type="http://schemas.openxmlformats.org/officeDocument/2006/relationships/image" Target="../media/image704.emf"/><Relationship Id="rId324" Type="http://schemas.openxmlformats.org/officeDocument/2006/relationships/customXml" Target="../ink/ink1498.xml"/><Relationship Id="rId366" Type="http://schemas.openxmlformats.org/officeDocument/2006/relationships/customXml" Target="../ink/ink1519.xml"/><Relationship Id="rId170" Type="http://schemas.openxmlformats.org/officeDocument/2006/relationships/customXml" Target="../ink/ink1421.xml"/><Relationship Id="rId226" Type="http://schemas.openxmlformats.org/officeDocument/2006/relationships/customXml" Target="../ink/ink1449.xml"/><Relationship Id="rId268" Type="http://schemas.openxmlformats.org/officeDocument/2006/relationships/customXml" Target="../ink/ink1470.xml"/><Relationship Id="rId32" Type="http://schemas.openxmlformats.org/officeDocument/2006/relationships/customXml" Target="../ink/ink1352.xml"/><Relationship Id="rId74" Type="http://schemas.openxmlformats.org/officeDocument/2006/relationships/customXml" Target="../ink/ink1373.xml"/><Relationship Id="rId128" Type="http://schemas.openxmlformats.org/officeDocument/2006/relationships/customXml" Target="../ink/ink1400.xml"/><Relationship Id="rId335" Type="http://schemas.openxmlformats.org/officeDocument/2006/relationships/image" Target="../media/image796.emf"/><Relationship Id="rId377" Type="http://schemas.openxmlformats.org/officeDocument/2006/relationships/image" Target="../media/image853.emf"/><Relationship Id="rId5" Type="http://schemas.openxmlformats.org/officeDocument/2006/relationships/image" Target="../media/image627.emf"/><Relationship Id="rId181" Type="http://schemas.openxmlformats.org/officeDocument/2006/relationships/image" Target="../media/image729.emf"/><Relationship Id="rId237" Type="http://schemas.openxmlformats.org/officeDocument/2006/relationships/image" Target="../media/image746.emf"/><Relationship Id="rId279" Type="http://schemas.openxmlformats.org/officeDocument/2006/relationships/image" Target="../media/image767.emf"/><Relationship Id="rId43" Type="http://schemas.openxmlformats.org/officeDocument/2006/relationships/image" Target="../media/image646.emf"/><Relationship Id="rId139" Type="http://schemas.openxmlformats.org/officeDocument/2006/relationships/image" Target="../media/image694.emf"/><Relationship Id="rId290" Type="http://schemas.openxmlformats.org/officeDocument/2006/relationships/customXml" Target="../ink/ink1481.xml"/><Relationship Id="rId304" Type="http://schemas.openxmlformats.org/officeDocument/2006/relationships/customXml" Target="../ink/ink1488.xml"/><Relationship Id="rId346" Type="http://schemas.openxmlformats.org/officeDocument/2006/relationships/customXml" Target="../ink/ink1509.xml"/><Relationship Id="rId85" Type="http://schemas.openxmlformats.org/officeDocument/2006/relationships/image" Target="../media/image667.emf"/><Relationship Id="rId150" Type="http://schemas.openxmlformats.org/officeDocument/2006/relationships/customXml" Target="../ink/ink1411.xml"/><Relationship Id="rId192" Type="http://schemas.openxmlformats.org/officeDocument/2006/relationships/customXml" Target="../ink/ink1432.xml"/><Relationship Id="rId206" Type="http://schemas.openxmlformats.org/officeDocument/2006/relationships/customXml" Target="../ink/ink1439.xml"/><Relationship Id="rId248" Type="http://schemas.openxmlformats.org/officeDocument/2006/relationships/customXml" Target="../ink/ink1460.xml"/><Relationship Id="rId12" Type="http://schemas.openxmlformats.org/officeDocument/2006/relationships/customXml" Target="../ink/ink1342.xml"/><Relationship Id="rId108" Type="http://schemas.openxmlformats.org/officeDocument/2006/relationships/customXml" Target="../ink/ink1390.xml"/><Relationship Id="rId315" Type="http://schemas.openxmlformats.org/officeDocument/2006/relationships/image" Target="../media/image787.emf"/><Relationship Id="rId357" Type="http://schemas.openxmlformats.org/officeDocument/2006/relationships/image" Target="../media/image807.emf"/><Relationship Id="rId54" Type="http://schemas.openxmlformats.org/officeDocument/2006/relationships/customXml" Target="../ink/ink1363.xml"/><Relationship Id="rId96" Type="http://schemas.openxmlformats.org/officeDocument/2006/relationships/customXml" Target="../ink/ink1384.xml"/><Relationship Id="rId161" Type="http://schemas.openxmlformats.org/officeDocument/2006/relationships/image" Target="../media/image719.emf"/><Relationship Id="rId217" Type="http://schemas.openxmlformats.org/officeDocument/2006/relationships/image" Target="../media/image736.emf"/><Relationship Id="rId259" Type="http://schemas.openxmlformats.org/officeDocument/2006/relationships/image" Target="../media/image757.emf"/><Relationship Id="rId23" Type="http://schemas.openxmlformats.org/officeDocument/2006/relationships/image" Target="../media/image636.emf"/><Relationship Id="rId119" Type="http://schemas.openxmlformats.org/officeDocument/2006/relationships/image" Target="../media/image684.emf"/><Relationship Id="rId270" Type="http://schemas.openxmlformats.org/officeDocument/2006/relationships/customXml" Target="../ink/ink1471.xml"/><Relationship Id="rId326" Type="http://schemas.openxmlformats.org/officeDocument/2006/relationships/customXml" Target="../ink/ink1499.xml"/><Relationship Id="rId65" Type="http://schemas.openxmlformats.org/officeDocument/2006/relationships/image" Target="../media/image657.emf"/><Relationship Id="rId130" Type="http://schemas.openxmlformats.org/officeDocument/2006/relationships/customXml" Target="../ink/ink1401.xml"/><Relationship Id="rId368" Type="http://schemas.openxmlformats.org/officeDocument/2006/relationships/customXml" Target="../ink/ink1520.xml"/><Relationship Id="rId172" Type="http://schemas.openxmlformats.org/officeDocument/2006/relationships/customXml" Target="../ink/ink1422.xml"/><Relationship Id="rId228" Type="http://schemas.openxmlformats.org/officeDocument/2006/relationships/customXml" Target="../ink/ink1450.xml"/><Relationship Id="rId281" Type="http://schemas.openxmlformats.org/officeDocument/2006/relationships/image" Target="../media/image768.emf"/><Relationship Id="rId337" Type="http://schemas.openxmlformats.org/officeDocument/2006/relationships/image" Target="../media/image797.emf"/><Relationship Id="rId34" Type="http://schemas.openxmlformats.org/officeDocument/2006/relationships/customXml" Target="../ink/ink1353.xml"/><Relationship Id="rId76" Type="http://schemas.openxmlformats.org/officeDocument/2006/relationships/customXml" Target="../ink/ink1374.xml"/><Relationship Id="rId141" Type="http://schemas.openxmlformats.org/officeDocument/2006/relationships/image" Target="../media/image695.emf"/><Relationship Id="rId379" Type="http://schemas.openxmlformats.org/officeDocument/2006/relationships/image" Target="../media/image973.emf"/><Relationship Id="rId7" Type="http://schemas.openxmlformats.org/officeDocument/2006/relationships/image" Target="../media/image628.emf"/><Relationship Id="rId183" Type="http://schemas.openxmlformats.org/officeDocument/2006/relationships/image" Target="../media/image730.emf"/><Relationship Id="rId239" Type="http://schemas.openxmlformats.org/officeDocument/2006/relationships/image" Target="../media/image747.emf"/><Relationship Id="rId250" Type="http://schemas.openxmlformats.org/officeDocument/2006/relationships/customXml" Target="../ink/ink1461.xml"/><Relationship Id="rId292" Type="http://schemas.openxmlformats.org/officeDocument/2006/relationships/customXml" Target="../ink/ink1482.xml"/><Relationship Id="rId306" Type="http://schemas.openxmlformats.org/officeDocument/2006/relationships/customXml" Target="../ink/ink1489.xml"/><Relationship Id="rId45" Type="http://schemas.openxmlformats.org/officeDocument/2006/relationships/image" Target="../media/image647.emf"/><Relationship Id="rId87" Type="http://schemas.openxmlformats.org/officeDocument/2006/relationships/image" Target="../media/image668.emf"/><Relationship Id="rId110" Type="http://schemas.openxmlformats.org/officeDocument/2006/relationships/customXml" Target="../ink/ink1391.xml"/><Relationship Id="rId348" Type="http://schemas.openxmlformats.org/officeDocument/2006/relationships/customXml" Target="../ink/ink1510.xml"/><Relationship Id="rId152" Type="http://schemas.openxmlformats.org/officeDocument/2006/relationships/customXml" Target="../ink/ink1412.xml"/><Relationship Id="rId194" Type="http://schemas.openxmlformats.org/officeDocument/2006/relationships/customXml" Target="../ink/ink1433.xml"/><Relationship Id="rId208" Type="http://schemas.openxmlformats.org/officeDocument/2006/relationships/customXml" Target="../ink/ink1440.xml"/><Relationship Id="rId261" Type="http://schemas.openxmlformats.org/officeDocument/2006/relationships/image" Target="../media/image758.emf"/><Relationship Id="rId14" Type="http://schemas.openxmlformats.org/officeDocument/2006/relationships/customXml" Target="../ink/ink1343.xml"/><Relationship Id="rId56" Type="http://schemas.openxmlformats.org/officeDocument/2006/relationships/customXml" Target="../ink/ink1364.xml"/><Relationship Id="rId317" Type="http://schemas.openxmlformats.org/officeDocument/2006/relationships/image" Target="../media/image788.emf"/><Relationship Id="rId359" Type="http://schemas.openxmlformats.org/officeDocument/2006/relationships/image" Target="../media/image808.emf"/><Relationship Id="rId98" Type="http://schemas.openxmlformats.org/officeDocument/2006/relationships/customXml" Target="../ink/ink1385.xml"/><Relationship Id="rId121" Type="http://schemas.openxmlformats.org/officeDocument/2006/relationships/image" Target="../media/image685.emf"/><Relationship Id="rId163" Type="http://schemas.openxmlformats.org/officeDocument/2006/relationships/image" Target="../media/image720.emf"/><Relationship Id="rId219" Type="http://schemas.openxmlformats.org/officeDocument/2006/relationships/image" Target="../media/image737.emf"/><Relationship Id="rId370" Type="http://schemas.openxmlformats.org/officeDocument/2006/relationships/customXml" Target="../ink/ink1521.xml"/><Relationship Id="rId230" Type="http://schemas.openxmlformats.org/officeDocument/2006/relationships/customXml" Target="../ink/ink1451.xml"/><Relationship Id="rId25" Type="http://schemas.openxmlformats.org/officeDocument/2006/relationships/image" Target="../media/image637.emf"/><Relationship Id="rId67" Type="http://schemas.openxmlformats.org/officeDocument/2006/relationships/image" Target="../media/image658.emf"/><Relationship Id="rId272" Type="http://schemas.openxmlformats.org/officeDocument/2006/relationships/customXml" Target="../ink/ink1472.xml"/><Relationship Id="rId328" Type="http://schemas.openxmlformats.org/officeDocument/2006/relationships/customXml" Target="../ink/ink1500.xml"/><Relationship Id="rId132" Type="http://schemas.openxmlformats.org/officeDocument/2006/relationships/customXml" Target="../ink/ink1402.xml"/><Relationship Id="rId174" Type="http://schemas.openxmlformats.org/officeDocument/2006/relationships/customXml" Target="../ink/ink1423.xml"/><Relationship Id="rId381" Type="http://schemas.openxmlformats.org/officeDocument/2006/relationships/image" Target="../media/image974.emf"/><Relationship Id="rId241" Type="http://schemas.openxmlformats.org/officeDocument/2006/relationships/image" Target="../media/image748.emf"/><Relationship Id="rId36" Type="http://schemas.openxmlformats.org/officeDocument/2006/relationships/customXml" Target="../ink/ink1354.xml"/><Relationship Id="rId283" Type="http://schemas.openxmlformats.org/officeDocument/2006/relationships/image" Target="../media/image769.emf"/><Relationship Id="rId339" Type="http://schemas.openxmlformats.org/officeDocument/2006/relationships/image" Target="../media/image798.emf"/><Relationship Id="rId78" Type="http://schemas.openxmlformats.org/officeDocument/2006/relationships/customXml" Target="../ink/ink1375.xml"/><Relationship Id="rId101" Type="http://schemas.openxmlformats.org/officeDocument/2006/relationships/image" Target="../media/image675.emf"/><Relationship Id="rId143" Type="http://schemas.openxmlformats.org/officeDocument/2006/relationships/image" Target="../media/image696.emf"/><Relationship Id="rId185" Type="http://schemas.openxmlformats.org/officeDocument/2006/relationships/image" Target="../media/image705.emf"/><Relationship Id="rId350" Type="http://schemas.openxmlformats.org/officeDocument/2006/relationships/customXml" Target="../ink/ink1511.xml"/><Relationship Id="rId9" Type="http://schemas.openxmlformats.org/officeDocument/2006/relationships/image" Target="../media/image629.emf"/><Relationship Id="rId210" Type="http://schemas.openxmlformats.org/officeDocument/2006/relationships/customXml" Target="../ink/ink1441.xml"/><Relationship Id="rId26" Type="http://schemas.openxmlformats.org/officeDocument/2006/relationships/customXml" Target="../ink/ink1349.xml"/><Relationship Id="rId231" Type="http://schemas.openxmlformats.org/officeDocument/2006/relationships/image" Target="../media/image743.emf"/><Relationship Id="rId252" Type="http://schemas.openxmlformats.org/officeDocument/2006/relationships/customXml" Target="../ink/ink1462.xml"/><Relationship Id="rId273" Type="http://schemas.openxmlformats.org/officeDocument/2006/relationships/image" Target="../media/image764.emf"/><Relationship Id="rId294" Type="http://schemas.openxmlformats.org/officeDocument/2006/relationships/customXml" Target="../ink/ink1483.xml"/><Relationship Id="rId308" Type="http://schemas.openxmlformats.org/officeDocument/2006/relationships/customXml" Target="../ink/ink1490.xml"/><Relationship Id="rId329" Type="http://schemas.openxmlformats.org/officeDocument/2006/relationships/image" Target="../media/image794.emf"/><Relationship Id="rId47" Type="http://schemas.openxmlformats.org/officeDocument/2006/relationships/image" Target="../media/image648.emf"/><Relationship Id="rId68" Type="http://schemas.openxmlformats.org/officeDocument/2006/relationships/customXml" Target="../ink/ink1370.xml"/><Relationship Id="rId89" Type="http://schemas.openxmlformats.org/officeDocument/2006/relationships/image" Target="../media/image669.emf"/><Relationship Id="rId112" Type="http://schemas.openxmlformats.org/officeDocument/2006/relationships/customXml" Target="../ink/ink1392.xml"/><Relationship Id="rId133" Type="http://schemas.openxmlformats.org/officeDocument/2006/relationships/image" Target="../media/image691.emf"/><Relationship Id="rId154" Type="http://schemas.openxmlformats.org/officeDocument/2006/relationships/customXml" Target="../ink/ink1413.xml"/><Relationship Id="rId175" Type="http://schemas.openxmlformats.org/officeDocument/2006/relationships/image" Target="../media/image726.emf"/><Relationship Id="rId340" Type="http://schemas.openxmlformats.org/officeDocument/2006/relationships/customXml" Target="../ink/ink1506.xml"/><Relationship Id="rId361" Type="http://schemas.openxmlformats.org/officeDocument/2006/relationships/image" Target="../media/image809.emf"/><Relationship Id="rId196" Type="http://schemas.openxmlformats.org/officeDocument/2006/relationships/customXml" Target="../ink/ink1434.xml"/><Relationship Id="rId200" Type="http://schemas.openxmlformats.org/officeDocument/2006/relationships/customXml" Target="../ink/ink1436.xml"/><Relationship Id="rId382" Type="http://schemas.openxmlformats.org/officeDocument/2006/relationships/customXml" Target="../ink/ink1527.xml"/><Relationship Id="rId16" Type="http://schemas.openxmlformats.org/officeDocument/2006/relationships/customXml" Target="../ink/ink1344.xml"/><Relationship Id="rId221" Type="http://schemas.openxmlformats.org/officeDocument/2006/relationships/image" Target="../media/image738.emf"/><Relationship Id="rId242" Type="http://schemas.openxmlformats.org/officeDocument/2006/relationships/customXml" Target="../ink/ink1457.xml"/><Relationship Id="rId263" Type="http://schemas.openxmlformats.org/officeDocument/2006/relationships/image" Target="../media/image759.emf"/><Relationship Id="rId284" Type="http://schemas.openxmlformats.org/officeDocument/2006/relationships/customXml" Target="../ink/ink1478.xml"/><Relationship Id="rId319" Type="http://schemas.openxmlformats.org/officeDocument/2006/relationships/image" Target="../media/image789.emf"/><Relationship Id="rId37" Type="http://schemas.openxmlformats.org/officeDocument/2006/relationships/image" Target="../media/image643.emf"/><Relationship Id="rId58" Type="http://schemas.openxmlformats.org/officeDocument/2006/relationships/customXml" Target="../ink/ink1365.xml"/><Relationship Id="rId79" Type="http://schemas.openxmlformats.org/officeDocument/2006/relationships/image" Target="../media/image664.emf"/><Relationship Id="rId102" Type="http://schemas.openxmlformats.org/officeDocument/2006/relationships/customXml" Target="../ink/ink1387.xml"/><Relationship Id="rId123" Type="http://schemas.openxmlformats.org/officeDocument/2006/relationships/image" Target="../media/image686.emf"/><Relationship Id="rId144" Type="http://schemas.openxmlformats.org/officeDocument/2006/relationships/customXml" Target="../ink/ink1408.xml"/><Relationship Id="rId330" Type="http://schemas.openxmlformats.org/officeDocument/2006/relationships/customXml" Target="../ink/ink1501.xml"/><Relationship Id="rId90" Type="http://schemas.openxmlformats.org/officeDocument/2006/relationships/customXml" Target="../ink/ink1381.xml"/><Relationship Id="rId165" Type="http://schemas.openxmlformats.org/officeDocument/2006/relationships/image" Target="../media/image721.emf"/><Relationship Id="rId186" Type="http://schemas.openxmlformats.org/officeDocument/2006/relationships/customXml" Target="../ink/ink1429.xml"/><Relationship Id="rId351" Type="http://schemas.openxmlformats.org/officeDocument/2006/relationships/image" Target="../media/image804.emf"/><Relationship Id="rId372" Type="http://schemas.openxmlformats.org/officeDocument/2006/relationships/customXml" Target="../ink/ink1522.xml"/><Relationship Id="rId211" Type="http://schemas.openxmlformats.org/officeDocument/2006/relationships/image" Target="../media/image733.emf"/><Relationship Id="rId232" Type="http://schemas.openxmlformats.org/officeDocument/2006/relationships/customXml" Target="../ink/ink1452.xml"/><Relationship Id="rId253" Type="http://schemas.openxmlformats.org/officeDocument/2006/relationships/image" Target="../media/image754.emf"/><Relationship Id="rId274" Type="http://schemas.openxmlformats.org/officeDocument/2006/relationships/customXml" Target="../ink/ink1473.xml"/><Relationship Id="rId295" Type="http://schemas.openxmlformats.org/officeDocument/2006/relationships/image" Target="../media/image778.emf"/><Relationship Id="rId309" Type="http://schemas.openxmlformats.org/officeDocument/2006/relationships/image" Target="../media/image784.emf"/><Relationship Id="rId27" Type="http://schemas.openxmlformats.org/officeDocument/2006/relationships/image" Target="../media/image638.emf"/><Relationship Id="rId48" Type="http://schemas.openxmlformats.org/officeDocument/2006/relationships/customXml" Target="../ink/ink1360.xml"/><Relationship Id="rId69" Type="http://schemas.openxmlformats.org/officeDocument/2006/relationships/image" Target="../media/image659.emf"/><Relationship Id="rId113" Type="http://schemas.openxmlformats.org/officeDocument/2006/relationships/image" Target="../media/image681.emf"/><Relationship Id="rId134" Type="http://schemas.openxmlformats.org/officeDocument/2006/relationships/customXml" Target="../ink/ink1403.xml"/><Relationship Id="rId320" Type="http://schemas.openxmlformats.org/officeDocument/2006/relationships/customXml" Target="../ink/ink1496.xml"/><Relationship Id="rId80" Type="http://schemas.openxmlformats.org/officeDocument/2006/relationships/customXml" Target="../ink/ink1376.xml"/><Relationship Id="rId155" Type="http://schemas.openxmlformats.org/officeDocument/2006/relationships/image" Target="../media/image702.emf"/><Relationship Id="rId176" Type="http://schemas.openxmlformats.org/officeDocument/2006/relationships/customXml" Target="../ink/ink1424.xml"/><Relationship Id="rId197" Type="http://schemas.openxmlformats.org/officeDocument/2006/relationships/image" Target="../media/image712.emf"/><Relationship Id="rId341" Type="http://schemas.openxmlformats.org/officeDocument/2006/relationships/image" Target="../media/image799.emf"/><Relationship Id="rId362" Type="http://schemas.openxmlformats.org/officeDocument/2006/relationships/customXml" Target="../ink/ink1517.xml"/><Relationship Id="rId383" Type="http://schemas.openxmlformats.org/officeDocument/2006/relationships/image" Target="../media/image975.emf"/><Relationship Id="rId201" Type="http://schemas.openxmlformats.org/officeDocument/2006/relationships/image" Target="../media/image714.emf"/><Relationship Id="rId222" Type="http://schemas.openxmlformats.org/officeDocument/2006/relationships/customXml" Target="../ink/ink1447.xml"/><Relationship Id="rId243" Type="http://schemas.openxmlformats.org/officeDocument/2006/relationships/image" Target="../media/image749.emf"/><Relationship Id="rId264" Type="http://schemas.openxmlformats.org/officeDocument/2006/relationships/customXml" Target="../ink/ink1468.xml"/><Relationship Id="rId285" Type="http://schemas.openxmlformats.org/officeDocument/2006/relationships/image" Target="../media/image770.emf"/><Relationship Id="rId17" Type="http://schemas.openxmlformats.org/officeDocument/2006/relationships/image" Target="../media/image633.emf"/><Relationship Id="rId38" Type="http://schemas.openxmlformats.org/officeDocument/2006/relationships/customXml" Target="../ink/ink1355.xml"/><Relationship Id="rId59" Type="http://schemas.openxmlformats.org/officeDocument/2006/relationships/image" Target="../media/image654.emf"/><Relationship Id="rId103" Type="http://schemas.openxmlformats.org/officeDocument/2006/relationships/image" Target="../media/image676.emf"/><Relationship Id="rId124" Type="http://schemas.openxmlformats.org/officeDocument/2006/relationships/customXml" Target="../ink/ink1398.xml"/><Relationship Id="rId310" Type="http://schemas.openxmlformats.org/officeDocument/2006/relationships/customXml" Target="../ink/ink1491.xml"/><Relationship Id="rId70" Type="http://schemas.openxmlformats.org/officeDocument/2006/relationships/customXml" Target="../ink/ink1371.xml"/><Relationship Id="rId91" Type="http://schemas.openxmlformats.org/officeDocument/2006/relationships/image" Target="../media/image670.emf"/><Relationship Id="rId145" Type="http://schemas.openxmlformats.org/officeDocument/2006/relationships/image" Target="../media/image697.emf"/><Relationship Id="rId166" Type="http://schemas.openxmlformats.org/officeDocument/2006/relationships/customXml" Target="../ink/ink1419.xml"/><Relationship Id="rId187" Type="http://schemas.openxmlformats.org/officeDocument/2006/relationships/image" Target="../media/image706.emf"/><Relationship Id="rId331" Type="http://schemas.openxmlformats.org/officeDocument/2006/relationships/image" Target="../media/image795.emf"/><Relationship Id="rId352" Type="http://schemas.openxmlformats.org/officeDocument/2006/relationships/customXml" Target="../ink/ink1512.xml"/><Relationship Id="rId373" Type="http://schemas.openxmlformats.org/officeDocument/2006/relationships/image" Target="../media/image851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42.xml"/><Relationship Id="rId233" Type="http://schemas.openxmlformats.org/officeDocument/2006/relationships/image" Target="../media/image744.emf"/><Relationship Id="rId254" Type="http://schemas.openxmlformats.org/officeDocument/2006/relationships/customXml" Target="../ink/ink1463.xml"/><Relationship Id="rId28" Type="http://schemas.openxmlformats.org/officeDocument/2006/relationships/customXml" Target="../ink/ink1350.xml"/><Relationship Id="rId49" Type="http://schemas.openxmlformats.org/officeDocument/2006/relationships/image" Target="../media/image649.emf"/><Relationship Id="rId114" Type="http://schemas.openxmlformats.org/officeDocument/2006/relationships/customXml" Target="../ink/ink1393.xml"/><Relationship Id="rId275" Type="http://schemas.openxmlformats.org/officeDocument/2006/relationships/image" Target="../media/image765.emf"/><Relationship Id="rId296" Type="http://schemas.openxmlformats.org/officeDocument/2006/relationships/customXml" Target="../ink/ink1484.xml"/><Relationship Id="rId300" Type="http://schemas.openxmlformats.org/officeDocument/2006/relationships/customXml" Target="../ink/ink1486.xml"/><Relationship Id="rId60" Type="http://schemas.openxmlformats.org/officeDocument/2006/relationships/customXml" Target="../ink/ink1366.xml"/><Relationship Id="rId81" Type="http://schemas.openxmlformats.org/officeDocument/2006/relationships/image" Target="../media/image665.emf"/><Relationship Id="rId135" Type="http://schemas.openxmlformats.org/officeDocument/2006/relationships/image" Target="../media/image692.emf"/><Relationship Id="rId156" Type="http://schemas.openxmlformats.org/officeDocument/2006/relationships/customXml" Target="../ink/ink1414.xml"/><Relationship Id="rId177" Type="http://schemas.openxmlformats.org/officeDocument/2006/relationships/image" Target="../media/image727.emf"/><Relationship Id="rId198" Type="http://schemas.openxmlformats.org/officeDocument/2006/relationships/customXml" Target="../ink/ink1435.xml"/><Relationship Id="rId321" Type="http://schemas.openxmlformats.org/officeDocument/2006/relationships/image" Target="../media/image790.emf"/><Relationship Id="rId342" Type="http://schemas.openxmlformats.org/officeDocument/2006/relationships/customXml" Target="../ink/ink1507.xml"/><Relationship Id="rId363" Type="http://schemas.openxmlformats.org/officeDocument/2006/relationships/image" Target="../media/image776.emf"/><Relationship Id="rId202" Type="http://schemas.openxmlformats.org/officeDocument/2006/relationships/customXml" Target="../ink/ink1437.xml"/><Relationship Id="rId223" Type="http://schemas.openxmlformats.org/officeDocument/2006/relationships/image" Target="../media/image739.emf"/><Relationship Id="rId244" Type="http://schemas.openxmlformats.org/officeDocument/2006/relationships/customXml" Target="../ink/ink1458.xml"/><Relationship Id="rId18" Type="http://schemas.openxmlformats.org/officeDocument/2006/relationships/customXml" Target="../ink/ink1345.xml"/><Relationship Id="rId39" Type="http://schemas.openxmlformats.org/officeDocument/2006/relationships/image" Target="../media/image644.emf"/><Relationship Id="rId265" Type="http://schemas.openxmlformats.org/officeDocument/2006/relationships/image" Target="../media/image760.emf"/><Relationship Id="rId286" Type="http://schemas.openxmlformats.org/officeDocument/2006/relationships/customXml" Target="../ink/ink1479.xml"/><Relationship Id="rId50" Type="http://schemas.openxmlformats.org/officeDocument/2006/relationships/customXml" Target="../ink/ink1361.xml"/><Relationship Id="rId104" Type="http://schemas.openxmlformats.org/officeDocument/2006/relationships/customXml" Target="../ink/ink1388.xml"/><Relationship Id="rId125" Type="http://schemas.openxmlformats.org/officeDocument/2006/relationships/image" Target="../media/image687.emf"/><Relationship Id="rId146" Type="http://schemas.openxmlformats.org/officeDocument/2006/relationships/customXml" Target="../ink/ink1409.xml"/><Relationship Id="rId167" Type="http://schemas.openxmlformats.org/officeDocument/2006/relationships/image" Target="../media/image722.emf"/><Relationship Id="rId188" Type="http://schemas.openxmlformats.org/officeDocument/2006/relationships/customXml" Target="../ink/ink1430.xml"/><Relationship Id="rId311" Type="http://schemas.openxmlformats.org/officeDocument/2006/relationships/image" Target="../media/image785.emf"/><Relationship Id="rId332" Type="http://schemas.openxmlformats.org/officeDocument/2006/relationships/customXml" Target="../ink/ink1502.xml"/><Relationship Id="rId353" Type="http://schemas.openxmlformats.org/officeDocument/2006/relationships/image" Target="../media/image805.emf"/><Relationship Id="rId374" Type="http://schemas.openxmlformats.org/officeDocument/2006/relationships/customXml" Target="../ink/ink1523.xml"/><Relationship Id="rId71" Type="http://schemas.openxmlformats.org/officeDocument/2006/relationships/image" Target="../media/image660.emf"/><Relationship Id="rId92" Type="http://schemas.openxmlformats.org/officeDocument/2006/relationships/customXml" Target="../ink/ink1382.xml"/><Relationship Id="rId213" Type="http://schemas.openxmlformats.org/officeDocument/2006/relationships/image" Target="../media/image734.emf"/><Relationship Id="rId234" Type="http://schemas.openxmlformats.org/officeDocument/2006/relationships/customXml" Target="../ink/ink1453.xml"/><Relationship Id="rId2" Type="http://schemas.openxmlformats.org/officeDocument/2006/relationships/customXml" Target="../ink/ink1337.xml"/><Relationship Id="rId29" Type="http://schemas.openxmlformats.org/officeDocument/2006/relationships/image" Target="../media/image639.emf"/><Relationship Id="rId255" Type="http://schemas.openxmlformats.org/officeDocument/2006/relationships/image" Target="../media/image755.emf"/><Relationship Id="rId276" Type="http://schemas.openxmlformats.org/officeDocument/2006/relationships/customXml" Target="../ink/ink1474.xml"/><Relationship Id="rId297" Type="http://schemas.openxmlformats.org/officeDocument/2006/relationships/image" Target="../media/image779.emf"/><Relationship Id="rId40" Type="http://schemas.openxmlformats.org/officeDocument/2006/relationships/customXml" Target="../ink/ink1356.xml"/><Relationship Id="rId115" Type="http://schemas.openxmlformats.org/officeDocument/2006/relationships/image" Target="../media/image682.emf"/><Relationship Id="rId136" Type="http://schemas.openxmlformats.org/officeDocument/2006/relationships/customXml" Target="../ink/ink1404.xml"/><Relationship Id="rId157" Type="http://schemas.openxmlformats.org/officeDocument/2006/relationships/image" Target="../media/image703.emf"/><Relationship Id="rId178" Type="http://schemas.openxmlformats.org/officeDocument/2006/relationships/customXml" Target="../ink/ink1425.xml"/><Relationship Id="rId301" Type="http://schemas.openxmlformats.org/officeDocument/2006/relationships/image" Target="../media/image781.emf"/><Relationship Id="rId322" Type="http://schemas.openxmlformats.org/officeDocument/2006/relationships/customXml" Target="../ink/ink1497.xml"/><Relationship Id="rId343" Type="http://schemas.openxmlformats.org/officeDocument/2006/relationships/image" Target="../media/image800.emf"/><Relationship Id="rId364" Type="http://schemas.openxmlformats.org/officeDocument/2006/relationships/customXml" Target="../ink/ink1518.xml"/><Relationship Id="rId61" Type="http://schemas.openxmlformats.org/officeDocument/2006/relationships/image" Target="../media/image655.emf"/><Relationship Id="rId82" Type="http://schemas.openxmlformats.org/officeDocument/2006/relationships/customXml" Target="../ink/ink1377.xml"/><Relationship Id="rId199" Type="http://schemas.openxmlformats.org/officeDocument/2006/relationships/image" Target="../media/image713.emf"/><Relationship Id="rId203" Type="http://schemas.openxmlformats.org/officeDocument/2006/relationships/image" Target="../media/image715.emf"/><Relationship Id="rId19" Type="http://schemas.openxmlformats.org/officeDocument/2006/relationships/image" Target="../media/image634.emf"/><Relationship Id="rId224" Type="http://schemas.openxmlformats.org/officeDocument/2006/relationships/customXml" Target="../ink/ink1448.xml"/><Relationship Id="rId245" Type="http://schemas.openxmlformats.org/officeDocument/2006/relationships/image" Target="../media/image750.emf"/><Relationship Id="rId266" Type="http://schemas.openxmlformats.org/officeDocument/2006/relationships/customXml" Target="../ink/ink1469.xml"/><Relationship Id="rId287" Type="http://schemas.openxmlformats.org/officeDocument/2006/relationships/image" Target="../media/image771.emf"/><Relationship Id="rId30" Type="http://schemas.openxmlformats.org/officeDocument/2006/relationships/customXml" Target="../ink/ink1351.xml"/><Relationship Id="rId105" Type="http://schemas.openxmlformats.org/officeDocument/2006/relationships/image" Target="../media/image677.emf"/><Relationship Id="rId126" Type="http://schemas.openxmlformats.org/officeDocument/2006/relationships/customXml" Target="../ink/ink1399.xml"/><Relationship Id="rId147" Type="http://schemas.openxmlformats.org/officeDocument/2006/relationships/image" Target="../media/image698.emf"/><Relationship Id="rId168" Type="http://schemas.openxmlformats.org/officeDocument/2006/relationships/customXml" Target="../ink/ink1420.xml"/><Relationship Id="rId312" Type="http://schemas.openxmlformats.org/officeDocument/2006/relationships/customXml" Target="../ink/ink1492.xml"/><Relationship Id="rId333" Type="http://schemas.openxmlformats.org/officeDocument/2006/relationships/image" Target="../media/image775.emf"/><Relationship Id="rId354" Type="http://schemas.openxmlformats.org/officeDocument/2006/relationships/customXml" Target="../ink/ink1513.xml"/><Relationship Id="rId51" Type="http://schemas.openxmlformats.org/officeDocument/2006/relationships/image" Target="../media/image650.emf"/><Relationship Id="rId72" Type="http://schemas.openxmlformats.org/officeDocument/2006/relationships/customXml" Target="../ink/ink1372.xml"/><Relationship Id="rId93" Type="http://schemas.openxmlformats.org/officeDocument/2006/relationships/image" Target="../media/image671.emf"/><Relationship Id="rId189" Type="http://schemas.openxmlformats.org/officeDocument/2006/relationships/image" Target="../media/image707.emf"/><Relationship Id="rId375" Type="http://schemas.openxmlformats.org/officeDocument/2006/relationships/image" Target="../media/image852.emf"/><Relationship Id="rId3" Type="http://schemas.openxmlformats.org/officeDocument/2006/relationships/image" Target="../media/image626.emf"/><Relationship Id="rId214" Type="http://schemas.openxmlformats.org/officeDocument/2006/relationships/customXml" Target="../ink/ink1443.xml"/><Relationship Id="rId235" Type="http://schemas.openxmlformats.org/officeDocument/2006/relationships/image" Target="../media/image745.emf"/><Relationship Id="rId256" Type="http://schemas.openxmlformats.org/officeDocument/2006/relationships/customXml" Target="../ink/ink1464.xml"/><Relationship Id="rId277" Type="http://schemas.openxmlformats.org/officeDocument/2006/relationships/image" Target="../media/image766.emf"/><Relationship Id="rId298" Type="http://schemas.openxmlformats.org/officeDocument/2006/relationships/customXml" Target="../ink/ink1485.xml"/><Relationship Id="rId116" Type="http://schemas.openxmlformats.org/officeDocument/2006/relationships/customXml" Target="../ink/ink1394.xml"/><Relationship Id="rId137" Type="http://schemas.openxmlformats.org/officeDocument/2006/relationships/image" Target="../media/image693.emf"/><Relationship Id="rId158" Type="http://schemas.openxmlformats.org/officeDocument/2006/relationships/customXml" Target="../ink/ink1415.xml"/><Relationship Id="rId302" Type="http://schemas.openxmlformats.org/officeDocument/2006/relationships/customXml" Target="../ink/ink1487.xml"/><Relationship Id="rId323" Type="http://schemas.openxmlformats.org/officeDocument/2006/relationships/image" Target="../media/image791.emf"/><Relationship Id="rId344" Type="http://schemas.openxmlformats.org/officeDocument/2006/relationships/customXml" Target="../ink/ink1508.xml"/><Relationship Id="rId20" Type="http://schemas.openxmlformats.org/officeDocument/2006/relationships/customXml" Target="../ink/ink1346.xml"/><Relationship Id="rId41" Type="http://schemas.openxmlformats.org/officeDocument/2006/relationships/image" Target="../media/image645.emf"/><Relationship Id="rId62" Type="http://schemas.openxmlformats.org/officeDocument/2006/relationships/customXml" Target="../ink/ink1367.xml"/><Relationship Id="rId83" Type="http://schemas.openxmlformats.org/officeDocument/2006/relationships/image" Target="../media/image666.emf"/><Relationship Id="rId179" Type="http://schemas.openxmlformats.org/officeDocument/2006/relationships/image" Target="../media/image728.emf"/><Relationship Id="rId365" Type="http://schemas.openxmlformats.org/officeDocument/2006/relationships/image" Target="../media/image810.emf"/><Relationship Id="rId190" Type="http://schemas.openxmlformats.org/officeDocument/2006/relationships/customXml" Target="../ink/ink1431.xml"/><Relationship Id="rId204" Type="http://schemas.openxmlformats.org/officeDocument/2006/relationships/customXml" Target="../ink/ink1438.xml"/><Relationship Id="rId225" Type="http://schemas.openxmlformats.org/officeDocument/2006/relationships/image" Target="../media/image740.emf"/><Relationship Id="rId246" Type="http://schemas.openxmlformats.org/officeDocument/2006/relationships/customXml" Target="../ink/ink1459.xml"/><Relationship Id="rId267" Type="http://schemas.openxmlformats.org/officeDocument/2006/relationships/image" Target="../media/image761.emf"/><Relationship Id="rId288" Type="http://schemas.openxmlformats.org/officeDocument/2006/relationships/customXml" Target="../ink/ink1480.xml"/><Relationship Id="rId106" Type="http://schemas.openxmlformats.org/officeDocument/2006/relationships/customXml" Target="../ink/ink1389.xml"/><Relationship Id="rId127" Type="http://schemas.openxmlformats.org/officeDocument/2006/relationships/image" Target="../media/image688.emf"/><Relationship Id="rId313" Type="http://schemas.openxmlformats.org/officeDocument/2006/relationships/image" Target="../media/image786.emf"/><Relationship Id="rId10" Type="http://schemas.openxmlformats.org/officeDocument/2006/relationships/customXml" Target="../ink/ink1341.xml"/><Relationship Id="rId31" Type="http://schemas.openxmlformats.org/officeDocument/2006/relationships/image" Target="../media/image640.emf"/><Relationship Id="rId52" Type="http://schemas.openxmlformats.org/officeDocument/2006/relationships/customXml" Target="../ink/ink1362.xml"/><Relationship Id="rId73" Type="http://schemas.openxmlformats.org/officeDocument/2006/relationships/image" Target="../media/image661.emf"/><Relationship Id="rId94" Type="http://schemas.openxmlformats.org/officeDocument/2006/relationships/customXml" Target="../ink/ink1383.xml"/><Relationship Id="rId148" Type="http://schemas.openxmlformats.org/officeDocument/2006/relationships/customXml" Target="../ink/ink1410.xml"/><Relationship Id="rId169" Type="http://schemas.openxmlformats.org/officeDocument/2006/relationships/image" Target="../media/image723.emf"/><Relationship Id="rId334" Type="http://schemas.openxmlformats.org/officeDocument/2006/relationships/customXml" Target="../ink/ink1503.xml"/><Relationship Id="rId355" Type="http://schemas.openxmlformats.org/officeDocument/2006/relationships/image" Target="../media/image806.emf"/><Relationship Id="rId376" Type="http://schemas.openxmlformats.org/officeDocument/2006/relationships/customXml" Target="../ink/ink1524.xml"/><Relationship Id="rId4" Type="http://schemas.openxmlformats.org/officeDocument/2006/relationships/customXml" Target="../ink/ink1338.xml"/><Relationship Id="rId180" Type="http://schemas.openxmlformats.org/officeDocument/2006/relationships/customXml" Target="../ink/ink1426.xml"/><Relationship Id="rId215" Type="http://schemas.openxmlformats.org/officeDocument/2006/relationships/image" Target="../media/image735.emf"/><Relationship Id="rId236" Type="http://schemas.openxmlformats.org/officeDocument/2006/relationships/customXml" Target="../ink/ink1454.xml"/><Relationship Id="rId257" Type="http://schemas.openxmlformats.org/officeDocument/2006/relationships/image" Target="../media/image756.emf"/><Relationship Id="rId278" Type="http://schemas.openxmlformats.org/officeDocument/2006/relationships/customXml" Target="../ink/ink1475.xml"/><Relationship Id="rId303" Type="http://schemas.openxmlformats.org/officeDocument/2006/relationships/image" Target="../media/image782.emf"/><Relationship Id="rId42" Type="http://schemas.openxmlformats.org/officeDocument/2006/relationships/customXml" Target="../ink/ink1357.xml"/><Relationship Id="rId84" Type="http://schemas.openxmlformats.org/officeDocument/2006/relationships/customXml" Target="../ink/ink1378.xml"/><Relationship Id="rId138" Type="http://schemas.openxmlformats.org/officeDocument/2006/relationships/customXml" Target="../ink/ink1405.xml"/><Relationship Id="rId345" Type="http://schemas.openxmlformats.org/officeDocument/2006/relationships/image" Target="../media/image801.emf"/><Relationship Id="rId191" Type="http://schemas.openxmlformats.org/officeDocument/2006/relationships/image" Target="../media/image708.emf"/><Relationship Id="rId205" Type="http://schemas.openxmlformats.org/officeDocument/2006/relationships/image" Target="../media/image716.emf"/><Relationship Id="rId247" Type="http://schemas.openxmlformats.org/officeDocument/2006/relationships/image" Target="../media/image751.emf"/><Relationship Id="rId107" Type="http://schemas.openxmlformats.org/officeDocument/2006/relationships/image" Target="../media/image678.emf"/><Relationship Id="rId289" Type="http://schemas.openxmlformats.org/officeDocument/2006/relationships/image" Target="../media/image772.emf"/><Relationship Id="rId11" Type="http://schemas.openxmlformats.org/officeDocument/2006/relationships/image" Target="../media/image630.emf"/><Relationship Id="rId53" Type="http://schemas.openxmlformats.org/officeDocument/2006/relationships/image" Target="../media/image651.emf"/><Relationship Id="rId149" Type="http://schemas.openxmlformats.org/officeDocument/2006/relationships/image" Target="../media/image699.emf"/><Relationship Id="rId314" Type="http://schemas.openxmlformats.org/officeDocument/2006/relationships/customXml" Target="../ink/ink1493.xml"/><Relationship Id="rId356" Type="http://schemas.openxmlformats.org/officeDocument/2006/relationships/customXml" Target="../ink/ink1514.xml"/><Relationship Id="rId95" Type="http://schemas.openxmlformats.org/officeDocument/2006/relationships/image" Target="../media/image672.emf"/><Relationship Id="rId160" Type="http://schemas.openxmlformats.org/officeDocument/2006/relationships/customXml" Target="../ink/ink1416.xml"/><Relationship Id="rId216" Type="http://schemas.openxmlformats.org/officeDocument/2006/relationships/customXml" Target="../ink/ink1444.xml"/><Relationship Id="rId258" Type="http://schemas.openxmlformats.org/officeDocument/2006/relationships/customXml" Target="../ink/ink1465.xml"/><Relationship Id="rId22" Type="http://schemas.openxmlformats.org/officeDocument/2006/relationships/customXml" Target="../ink/ink1347.xml"/><Relationship Id="rId64" Type="http://schemas.openxmlformats.org/officeDocument/2006/relationships/customXml" Target="../ink/ink1368.xml"/><Relationship Id="rId118" Type="http://schemas.openxmlformats.org/officeDocument/2006/relationships/customXml" Target="../ink/ink1395.xml"/><Relationship Id="rId325" Type="http://schemas.openxmlformats.org/officeDocument/2006/relationships/image" Target="../media/image792.emf"/><Relationship Id="rId367" Type="http://schemas.openxmlformats.org/officeDocument/2006/relationships/image" Target="../media/image811.emf"/><Relationship Id="rId171" Type="http://schemas.openxmlformats.org/officeDocument/2006/relationships/image" Target="../media/image724.emf"/><Relationship Id="rId227" Type="http://schemas.openxmlformats.org/officeDocument/2006/relationships/image" Target="../media/image741.emf"/><Relationship Id="rId269" Type="http://schemas.openxmlformats.org/officeDocument/2006/relationships/image" Target="../media/image762.emf"/><Relationship Id="rId33" Type="http://schemas.openxmlformats.org/officeDocument/2006/relationships/image" Target="../media/image641.emf"/><Relationship Id="rId129" Type="http://schemas.openxmlformats.org/officeDocument/2006/relationships/image" Target="../media/image689.emf"/><Relationship Id="rId280" Type="http://schemas.openxmlformats.org/officeDocument/2006/relationships/customXml" Target="../ink/ink1476.xml"/><Relationship Id="rId336" Type="http://schemas.openxmlformats.org/officeDocument/2006/relationships/customXml" Target="../ink/ink1504.xml"/><Relationship Id="rId75" Type="http://schemas.openxmlformats.org/officeDocument/2006/relationships/image" Target="../media/image662.emf"/><Relationship Id="rId140" Type="http://schemas.openxmlformats.org/officeDocument/2006/relationships/customXml" Target="../ink/ink1406.xml"/><Relationship Id="rId182" Type="http://schemas.openxmlformats.org/officeDocument/2006/relationships/customXml" Target="../ink/ink1427.xml"/><Relationship Id="rId378" Type="http://schemas.openxmlformats.org/officeDocument/2006/relationships/customXml" Target="../ink/ink1525.xml"/><Relationship Id="rId6" Type="http://schemas.openxmlformats.org/officeDocument/2006/relationships/customXml" Target="../ink/ink1339.xml"/><Relationship Id="rId238" Type="http://schemas.openxmlformats.org/officeDocument/2006/relationships/customXml" Target="../ink/ink1455.xml"/><Relationship Id="rId291" Type="http://schemas.openxmlformats.org/officeDocument/2006/relationships/image" Target="../media/image773.emf"/><Relationship Id="rId305" Type="http://schemas.openxmlformats.org/officeDocument/2006/relationships/image" Target="../media/image783.emf"/><Relationship Id="rId347" Type="http://schemas.openxmlformats.org/officeDocument/2006/relationships/image" Target="../media/image802.emf"/><Relationship Id="rId44" Type="http://schemas.openxmlformats.org/officeDocument/2006/relationships/customXml" Target="../ink/ink1358.xml"/><Relationship Id="rId86" Type="http://schemas.openxmlformats.org/officeDocument/2006/relationships/customXml" Target="../ink/ink1379.xml"/><Relationship Id="rId151" Type="http://schemas.openxmlformats.org/officeDocument/2006/relationships/image" Target="../media/image700.emf"/><Relationship Id="rId193" Type="http://schemas.openxmlformats.org/officeDocument/2006/relationships/image" Target="../media/image710.emf"/><Relationship Id="rId207" Type="http://schemas.openxmlformats.org/officeDocument/2006/relationships/image" Target="../media/image731.emf"/><Relationship Id="rId249" Type="http://schemas.openxmlformats.org/officeDocument/2006/relationships/image" Target="../media/image752.emf"/><Relationship Id="rId13" Type="http://schemas.openxmlformats.org/officeDocument/2006/relationships/image" Target="../media/image631.emf"/><Relationship Id="rId109" Type="http://schemas.openxmlformats.org/officeDocument/2006/relationships/image" Target="../media/image679.emf"/><Relationship Id="rId260" Type="http://schemas.openxmlformats.org/officeDocument/2006/relationships/customXml" Target="../ink/ink1466.xml"/><Relationship Id="rId316" Type="http://schemas.openxmlformats.org/officeDocument/2006/relationships/customXml" Target="../ink/ink1494.xml"/><Relationship Id="rId55" Type="http://schemas.openxmlformats.org/officeDocument/2006/relationships/image" Target="../media/image652.emf"/><Relationship Id="rId97" Type="http://schemas.openxmlformats.org/officeDocument/2006/relationships/image" Target="../media/image673.emf"/><Relationship Id="rId120" Type="http://schemas.openxmlformats.org/officeDocument/2006/relationships/customXml" Target="../ink/ink1396.xml"/><Relationship Id="rId358" Type="http://schemas.openxmlformats.org/officeDocument/2006/relationships/customXml" Target="../ink/ink1515.xml"/><Relationship Id="rId162" Type="http://schemas.openxmlformats.org/officeDocument/2006/relationships/customXml" Target="../ink/ink1417.xml"/><Relationship Id="rId218" Type="http://schemas.openxmlformats.org/officeDocument/2006/relationships/customXml" Target="../ink/ink1445.xml"/><Relationship Id="rId271" Type="http://schemas.openxmlformats.org/officeDocument/2006/relationships/image" Target="../media/image763.emf"/><Relationship Id="rId24" Type="http://schemas.openxmlformats.org/officeDocument/2006/relationships/customXml" Target="../ink/ink1348.xml"/><Relationship Id="rId66" Type="http://schemas.openxmlformats.org/officeDocument/2006/relationships/customXml" Target="../ink/ink1369.xml"/><Relationship Id="rId131" Type="http://schemas.openxmlformats.org/officeDocument/2006/relationships/image" Target="../media/image690.emf"/><Relationship Id="rId327" Type="http://schemas.openxmlformats.org/officeDocument/2006/relationships/image" Target="../media/image793.emf"/><Relationship Id="rId369" Type="http://schemas.openxmlformats.org/officeDocument/2006/relationships/image" Target="../media/image812.emf"/><Relationship Id="rId173" Type="http://schemas.openxmlformats.org/officeDocument/2006/relationships/image" Target="../media/image725.emf"/><Relationship Id="rId229" Type="http://schemas.openxmlformats.org/officeDocument/2006/relationships/image" Target="../media/image742.emf"/><Relationship Id="rId380" Type="http://schemas.openxmlformats.org/officeDocument/2006/relationships/customXml" Target="../ink/ink1526.xml"/><Relationship Id="rId240" Type="http://schemas.openxmlformats.org/officeDocument/2006/relationships/customXml" Target="../ink/ink1456.xml"/><Relationship Id="rId35" Type="http://schemas.openxmlformats.org/officeDocument/2006/relationships/image" Target="../media/image642.emf"/><Relationship Id="rId77" Type="http://schemas.openxmlformats.org/officeDocument/2006/relationships/image" Target="../media/image663.emf"/><Relationship Id="rId100" Type="http://schemas.openxmlformats.org/officeDocument/2006/relationships/customXml" Target="../ink/ink1386.xml"/><Relationship Id="rId282" Type="http://schemas.openxmlformats.org/officeDocument/2006/relationships/customXml" Target="../ink/ink1477.xml"/><Relationship Id="rId338" Type="http://schemas.openxmlformats.org/officeDocument/2006/relationships/customXml" Target="../ink/ink1505.xml"/><Relationship Id="rId8" Type="http://schemas.openxmlformats.org/officeDocument/2006/relationships/customXml" Target="../ink/ink1340.xml"/><Relationship Id="rId142" Type="http://schemas.openxmlformats.org/officeDocument/2006/relationships/customXml" Target="../ink/ink1407.xml"/><Relationship Id="rId184" Type="http://schemas.openxmlformats.org/officeDocument/2006/relationships/customXml" Target="../ink/ink1428.xml"/><Relationship Id="rId251" Type="http://schemas.openxmlformats.org/officeDocument/2006/relationships/image" Target="../media/image753.emf"/><Relationship Id="rId46" Type="http://schemas.openxmlformats.org/officeDocument/2006/relationships/customXml" Target="../ink/ink1359.xml"/><Relationship Id="rId293" Type="http://schemas.openxmlformats.org/officeDocument/2006/relationships/image" Target="../media/image777.emf"/><Relationship Id="rId307" Type="http://schemas.openxmlformats.org/officeDocument/2006/relationships/image" Target="../media/image774.emf"/><Relationship Id="rId349" Type="http://schemas.openxmlformats.org/officeDocument/2006/relationships/image" Target="../media/image803.emf"/><Relationship Id="rId88" Type="http://schemas.openxmlformats.org/officeDocument/2006/relationships/customXml" Target="../ink/ink1380.xml"/><Relationship Id="rId111" Type="http://schemas.openxmlformats.org/officeDocument/2006/relationships/image" Target="../media/image680.emf"/><Relationship Id="rId153" Type="http://schemas.openxmlformats.org/officeDocument/2006/relationships/image" Target="../media/image701.emf"/><Relationship Id="rId195" Type="http://schemas.openxmlformats.org/officeDocument/2006/relationships/image" Target="../media/image711.emf"/><Relationship Id="rId209" Type="http://schemas.openxmlformats.org/officeDocument/2006/relationships/image" Target="../media/image732.emf"/><Relationship Id="rId360" Type="http://schemas.openxmlformats.org/officeDocument/2006/relationships/customXml" Target="../ink/ink1516.xml"/><Relationship Id="rId220" Type="http://schemas.openxmlformats.org/officeDocument/2006/relationships/customXml" Target="../ink/ink1446.xml"/><Relationship Id="rId15" Type="http://schemas.openxmlformats.org/officeDocument/2006/relationships/image" Target="../media/image632.emf"/><Relationship Id="rId57" Type="http://schemas.openxmlformats.org/officeDocument/2006/relationships/image" Target="../media/image653.emf"/><Relationship Id="rId262" Type="http://schemas.openxmlformats.org/officeDocument/2006/relationships/customXml" Target="../ink/ink1467.xml"/><Relationship Id="rId318" Type="http://schemas.openxmlformats.org/officeDocument/2006/relationships/customXml" Target="../ink/ink1495.xml"/><Relationship Id="rId99" Type="http://schemas.openxmlformats.org/officeDocument/2006/relationships/image" Target="../media/image674.emf"/><Relationship Id="rId122" Type="http://schemas.openxmlformats.org/officeDocument/2006/relationships/customXml" Target="../ink/ink1397.xml"/><Relationship Id="rId164" Type="http://schemas.openxmlformats.org/officeDocument/2006/relationships/customXml" Target="../ink/ink1418.xml"/><Relationship Id="rId371" Type="http://schemas.openxmlformats.org/officeDocument/2006/relationships/image" Target="../media/image813.emf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86.xml"/><Relationship Id="rId21" Type="http://schemas.openxmlformats.org/officeDocument/2006/relationships/image" Target="../media/image3111.emf"/><Relationship Id="rId42" Type="http://schemas.openxmlformats.org/officeDocument/2006/relationships/customXml" Target="../ink/ink1548.xml"/><Relationship Id="rId63" Type="http://schemas.openxmlformats.org/officeDocument/2006/relationships/image" Target="../media/image3250.emf"/><Relationship Id="rId84" Type="http://schemas.openxmlformats.org/officeDocument/2006/relationships/customXml" Target="../ink/ink1569.xml"/><Relationship Id="rId138" Type="http://schemas.openxmlformats.org/officeDocument/2006/relationships/image" Target="../media/image3460.emf"/><Relationship Id="rId159" Type="http://schemas.openxmlformats.org/officeDocument/2006/relationships/customXml" Target="../ink/ink1609.xml"/><Relationship Id="rId170" Type="http://schemas.openxmlformats.org/officeDocument/2006/relationships/image" Target="../media/image3540.emf"/><Relationship Id="rId191" Type="http://schemas.openxmlformats.org/officeDocument/2006/relationships/customXml" Target="../ink/ink1628.xml"/><Relationship Id="rId205" Type="http://schemas.openxmlformats.org/officeDocument/2006/relationships/customXml" Target="../ink/ink1639.xml"/><Relationship Id="rId226" Type="http://schemas.openxmlformats.org/officeDocument/2006/relationships/image" Target="../media/image3700.emf"/><Relationship Id="rId107" Type="http://schemas.openxmlformats.org/officeDocument/2006/relationships/customXml" Target="../ink/ink1581.xml"/><Relationship Id="rId11" Type="http://schemas.openxmlformats.org/officeDocument/2006/relationships/image" Target="../media/image3070.emf"/><Relationship Id="rId32" Type="http://schemas.openxmlformats.org/officeDocument/2006/relationships/customXml" Target="../ink/ink1543.xml"/><Relationship Id="rId53" Type="http://schemas.openxmlformats.org/officeDocument/2006/relationships/image" Target="../media/image3211.emf"/><Relationship Id="rId74" Type="http://schemas.openxmlformats.org/officeDocument/2006/relationships/customXml" Target="../ink/ink1564.xml"/><Relationship Id="rId128" Type="http://schemas.openxmlformats.org/officeDocument/2006/relationships/image" Target="../media/image3411.emf"/><Relationship Id="rId149" Type="http://schemas.openxmlformats.org/officeDocument/2006/relationships/image" Target="../media/image3490.emf"/><Relationship Id="rId5" Type="http://schemas.openxmlformats.org/officeDocument/2006/relationships/image" Target="../media/image3040.emf"/><Relationship Id="rId95" Type="http://schemas.openxmlformats.org/officeDocument/2006/relationships/image" Target="../media/image5110.emf"/><Relationship Id="rId160" Type="http://schemas.openxmlformats.org/officeDocument/2006/relationships/image" Target="../media/image3520.emf"/><Relationship Id="rId181" Type="http://schemas.openxmlformats.org/officeDocument/2006/relationships/customXml" Target="../ink/ink1622.xml"/><Relationship Id="rId216" Type="http://schemas.openxmlformats.org/officeDocument/2006/relationships/image" Target="../media/image3650.emf"/><Relationship Id="rId22" Type="http://schemas.openxmlformats.org/officeDocument/2006/relationships/customXml" Target="../ink/ink1538.xml"/><Relationship Id="rId43" Type="http://schemas.openxmlformats.org/officeDocument/2006/relationships/image" Target="../media/image3180.emf"/><Relationship Id="rId64" Type="http://schemas.openxmlformats.org/officeDocument/2006/relationships/customXml" Target="../ink/ink1559.xml"/><Relationship Id="rId118" Type="http://schemas.openxmlformats.org/officeDocument/2006/relationships/image" Target="../media/image7710.emf"/><Relationship Id="rId139" Type="http://schemas.openxmlformats.org/officeDocument/2006/relationships/customXml" Target="../ink/ink1597.xml"/><Relationship Id="rId85" Type="http://schemas.openxmlformats.org/officeDocument/2006/relationships/image" Target="../media/image4610.emf"/><Relationship Id="rId150" Type="http://schemas.openxmlformats.org/officeDocument/2006/relationships/customXml" Target="../ink/ink1603.xml"/><Relationship Id="rId171" Type="http://schemas.openxmlformats.org/officeDocument/2006/relationships/customXml" Target="../ink/ink1617.xml"/><Relationship Id="rId192" Type="http://schemas.openxmlformats.org/officeDocument/2006/relationships/customXml" Target="../ink/ink1629.xml"/><Relationship Id="rId206" Type="http://schemas.openxmlformats.org/officeDocument/2006/relationships/customXml" Target="../ink/ink1640.xml"/><Relationship Id="rId227" Type="http://schemas.openxmlformats.org/officeDocument/2006/relationships/customXml" Target="../ink/ink1651.xml"/><Relationship Id="rId12" Type="http://schemas.openxmlformats.org/officeDocument/2006/relationships/customXml" Target="../ink/ink1533.xml"/><Relationship Id="rId33" Type="http://schemas.openxmlformats.org/officeDocument/2006/relationships/image" Target="../media/image2010.emf"/><Relationship Id="rId108" Type="http://schemas.openxmlformats.org/officeDocument/2006/relationships/image" Target="../media/image7210.emf"/><Relationship Id="rId129" Type="http://schemas.openxmlformats.org/officeDocument/2006/relationships/customXml" Target="../ink/ink1592.xml"/><Relationship Id="rId54" Type="http://schemas.openxmlformats.org/officeDocument/2006/relationships/customXml" Target="../ink/ink1554.xml"/><Relationship Id="rId75" Type="http://schemas.openxmlformats.org/officeDocument/2006/relationships/image" Target="../media/image3290.emf"/><Relationship Id="rId96" Type="http://schemas.openxmlformats.org/officeDocument/2006/relationships/customXml" Target="../ink/ink1575.xml"/><Relationship Id="rId140" Type="http://schemas.openxmlformats.org/officeDocument/2006/relationships/image" Target="../media/image3470.emf"/><Relationship Id="rId161" Type="http://schemas.openxmlformats.org/officeDocument/2006/relationships/customXml" Target="../ink/ink1610.xml"/><Relationship Id="rId182" Type="http://schemas.openxmlformats.org/officeDocument/2006/relationships/customXml" Target="../ink/ink1623.xml"/><Relationship Id="rId217" Type="http://schemas.openxmlformats.org/officeDocument/2006/relationships/customXml" Target="../ink/ink1646.xml"/><Relationship Id="rId6" Type="http://schemas.openxmlformats.org/officeDocument/2006/relationships/customXml" Target="../ink/ink1530.xml"/><Relationship Id="rId23" Type="http://schemas.openxmlformats.org/officeDocument/2006/relationships/image" Target="../media/image3120.emf"/><Relationship Id="rId119" Type="http://schemas.openxmlformats.org/officeDocument/2006/relationships/customXml" Target="../ink/ink1587.xml"/><Relationship Id="rId44" Type="http://schemas.openxmlformats.org/officeDocument/2006/relationships/customXml" Target="../ink/ink1549.xml"/><Relationship Id="rId65" Type="http://schemas.openxmlformats.org/officeDocument/2006/relationships/image" Target="../media/image3610.emf"/><Relationship Id="rId86" Type="http://schemas.openxmlformats.org/officeDocument/2006/relationships/customXml" Target="../ink/ink1570.xml"/><Relationship Id="rId130" Type="http://schemas.openxmlformats.org/officeDocument/2006/relationships/image" Target="../media/image3420.emf"/><Relationship Id="rId151" Type="http://schemas.openxmlformats.org/officeDocument/2006/relationships/customXml" Target="../ink/ink1604.xml"/><Relationship Id="rId172" Type="http://schemas.openxmlformats.org/officeDocument/2006/relationships/image" Target="../media/image3550.emf"/><Relationship Id="rId193" Type="http://schemas.openxmlformats.org/officeDocument/2006/relationships/image" Target="../media/image5210.emf"/><Relationship Id="rId207" Type="http://schemas.openxmlformats.org/officeDocument/2006/relationships/customXml" Target="../ink/ink1641.xml"/><Relationship Id="rId228" Type="http://schemas.openxmlformats.org/officeDocument/2006/relationships/image" Target="../media/image3711.emf"/><Relationship Id="rId13" Type="http://schemas.openxmlformats.org/officeDocument/2006/relationships/image" Target="../media/image3080.emf"/><Relationship Id="rId109" Type="http://schemas.openxmlformats.org/officeDocument/2006/relationships/customXml" Target="../ink/ink1582.xml"/><Relationship Id="rId34" Type="http://schemas.openxmlformats.org/officeDocument/2006/relationships/customXml" Target="../ink/ink1544.xml"/><Relationship Id="rId55" Type="http://schemas.openxmlformats.org/officeDocument/2006/relationships/image" Target="../media/image3220.emf"/><Relationship Id="rId76" Type="http://schemas.openxmlformats.org/officeDocument/2006/relationships/customXml" Target="../ink/ink1565.xml"/><Relationship Id="rId97" Type="http://schemas.openxmlformats.org/officeDocument/2006/relationships/image" Target="../media/image3360.emf"/><Relationship Id="rId120" Type="http://schemas.openxmlformats.org/officeDocument/2006/relationships/image" Target="../media/image7810.emf"/><Relationship Id="rId141" Type="http://schemas.openxmlformats.org/officeDocument/2006/relationships/customXml" Target="../ink/ink1598.xml"/><Relationship Id="rId7" Type="http://schemas.openxmlformats.org/officeDocument/2006/relationships/image" Target="../media/image3050.emf"/><Relationship Id="rId162" Type="http://schemas.openxmlformats.org/officeDocument/2006/relationships/customXml" Target="../ink/ink1611.xml"/><Relationship Id="rId183" Type="http://schemas.openxmlformats.org/officeDocument/2006/relationships/image" Target="../media/image3310.emf"/><Relationship Id="rId218" Type="http://schemas.openxmlformats.org/officeDocument/2006/relationships/image" Target="../media/image3660.emf"/><Relationship Id="rId24" Type="http://schemas.openxmlformats.org/officeDocument/2006/relationships/customXml" Target="../ink/ink1539.xml"/><Relationship Id="rId45" Type="http://schemas.openxmlformats.org/officeDocument/2006/relationships/image" Target="../media/image2610.emf"/><Relationship Id="rId66" Type="http://schemas.openxmlformats.org/officeDocument/2006/relationships/customXml" Target="../ink/ink1560.xml"/><Relationship Id="rId87" Type="http://schemas.openxmlformats.org/officeDocument/2006/relationships/image" Target="../media/image3340.emf"/><Relationship Id="rId110" Type="http://schemas.openxmlformats.org/officeDocument/2006/relationships/image" Target="../media/image7310.emf"/><Relationship Id="rId131" Type="http://schemas.openxmlformats.org/officeDocument/2006/relationships/customXml" Target="../ink/ink1593.xml"/><Relationship Id="rId152" Type="http://schemas.openxmlformats.org/officeDocument/2006/relationships/customXml" Target="../ink/ink1605.xml"/><Relationship Id="rId173" Type="http://schemas.openxmlformats.org/officeDocument/2006/relationships/customXml" Target="../ink/ink1618.xml"/><Relationship Id="rId194" Type="http://schemas.openxmlformats.org/officeDocument/2006/relationships/customXml" Target="../ink/ink1630.xml"/><Relationship Id="rId208" Type="http://schemas.openxmlformats.org/officeDocument/2006/relationships/image" Target="../media/image3611.emf"/><Relationship Id="rId229" Type="http://schemas.openxmlformats.org/officeDocument/2006/relationships/customXml" Target="../ink/ink1652.xml"/><Relationship Id="rId14" Type="http://schemas.openxmlformats.org/officeDocument/2006/relationships/customXml" Target="../ink/ink1534.xml"/><Relationship Id="rId35" Type="http://schemas.openxmlformats.org/officeDocument/2006/relationships/image" Target="../media/image3150.emf"/><Relationship Id="rId56" Type="http://schemas.openxmlformats.org/officeDocument/2006/relationships/customXml" Target="../ink/ink1555.xml"/><Relationship Id="rId77" Type="http://schemas.openxmlformats.org/officeDocument/2006/relationships/image" Target="../media/image3300.emf"/><Relationship Id="rId100" Type="http://schemas.openxmlformats.org/officeDocument/2006/relationships/customXml" Target="../ink/ink1577.xml"/><Relationship Id="rId8" Type="http://schemas.openxmlformats.org/officeDocument/2006/relationships/customXml" Target="../ink/ink1531.xml"/><Relationship Id="rId98" Type="http://schemas.openxmlformats.org/officeDocument/2006/relationships/customXml" Target="../ink/ink1576.xml"/><Relationship Id="rId121" Type="http://schemas.openxmlformats.org/officeDocument/2006/relationships/customXml" Target="../ink/ink1588.xml"/><Relationship Id="rId142" Type="http://schemas.openxmlformats.org/officeDocument/2006/relationships/image" Target="../media/image8100.emf"/><Relationship Id="rId163" Type="http://schemas.openxmlformats.org/officeDocument/2006/relationships/customXml" Target="../ink/ink1612.xml"/><Relationship Id="rId184" Type="http://schemas.openxmlformats.org/officeDocument/2006/relationships/customXml" Target="../ink/ink1624.xml"/><Relationship Id="rId219" Type="http://schemas.openxmlformats.org/officeDocument/2006/relationships/customXml" Target="../ink/ink1647.xml"/><Relationship Id="rId230" Type="http://schemas.openxmlformats.org/officeDocument/2006/relationships/image" Target="../media/image3720.emf"/><Relationship Id="rId25" Type="http://schemas.openxmlformats.org/officeDocument/2006/relationships/image" Target="../media/image1610.emf"/><Relationship Id="rId46" Type="http://schemas.openxmlformats.org/officeDocument/2006/relationships/customXml" Target="../ink/ink1550.xml"/><Relationship Id="rId67" Type="http://schemas.openxmlformats.org/officeDocument/2006/relationships/image" Target="../media/image3710.emf"/><Relationship Id="rId20" Type="http://schemas.openxmlformats.org/officeDocument/2006/relationships/customXml" Target="../ink/ink1537.xml"/><Relationship Id="rId41" Type="http://schemas.openxmlformats.org/officeDocument/2006/relationships/image" Target="../media/image2410.emf"/><Relationship Id="rId62" Type="http://schemas.openxmlformats.org/officeDocument/2006/relationships/customXml" Target="../ink/ink1558.xml"/><Relationship Id="rId83" Type="http://schemas.openxmlformats.org/officeDocument/2006/relationships/image" Target="../media/image3330.emf"/><Relationship Id="rId88" Type="http://schemas.openxmlformats.org/officeDocument/2006/relationships/customXml" Target="../ink/ink1571.xml"/><Relationship Id="rId111" Type="http://schemas.openxmlformats.org/officeDocument/2006/relationships/customXml" Target="../ink/ink1583.xml"/><Relationship Id="rId132" Type="http://schemas.openxmlformats.org/officeDocument/2006/relationships/image" Target="../media/image3430.emf"/><Relationship Id="rId153" Type="http://schemas.openxmlformats.org/officeDocument/2006/relationships/customXml" Target="../ink/ink1606.xml"/><Relationship Id="rId174" Type="http://schemas.openxmlformats.org/officeDocument/2006/relationships/image" Target="../media/image3560.emf"/><Relationship Id="rId179" Type="http://schemas.openxmlformats.org/officeDocument/2006/relationships/customXml" Target="../ink/ink1621.xml"/><Relationship Id="rId195" Type="http://schemas.openxmlformats.org/officeDocument/2006/relationships/image" Target="../media/image3600.emf"/><Relationship Id="rId209" Type="http://schemas.openxmlformats.org/officeDocument/2006/relationships/customXml" Target="../ink/ink1642.xml"/><Relationship Id="rId190" Type="http://schemas.openxmlformats.org/officeDocument/2006/relationships/image" Target="../media/image5010.emf"/><Relationship Id="rId204" Type="http://schemas.openxmlformats.org/officeDocument/2006/relationships/customXml" Target="../ink/ink1638.xml"/><Relationship Id="rId220" Type="http://schemas.openxmlformats.org/officeDocument/2006/relationships/image" Target="../media/image3670.emf"/><Relationship Id="rId225" Type="http://schemas.openxmlformats.org/officeDocument/2006/relationships/customXml" Target="../ink/ink1650.xml"/><Relationship Id="rId15" Type="http://schemas.openxmlformats.org/officeDocument/2006/relationships/image" Target="../media/image3090.emf"/><Relationship Id="rId36" Type="http://schemas.openxmlformats.org/officeDocument/2006/relationships/customXml" Target="../ink/ink1545.xml"/><Relationship Id="rId57" Type="http://schemas.openxmlformats.org/officeDocument/2006/relationships/image" Target="../media/image3210.emf"/><Relationship Id="rId106" Type="http://schemas.openxmlformats.org/officeDocument/2006/relationships/customXml" Target="../ink/ink1580.xml"/><Relationship Id="rId127" Type="http://schemas.openxmlformats.org/officeDocument/2006/relationships/customXml" Target="../ink/ink1591.xml"/><Relationship Id="rId10" Type="http://schemas.openxmlformats.org/officeDocument/2006/relationships/customXml" Target="../ink/ink1532.xml"/><Relationship Id="rId31" Type="http://schemas.openxmlformats.org/officeDocument/2006/relationships/image" Target="../media/image3140.emf"/><Relationship Id="rId52" Type="http://schemas.openxmlformats.org/officeDocument/2006/relationships/customXml" Target="../ink/ink1553.xml"/><Relationship Id="rId73" Type="http://schemas.openxmlformats.org/officeDocument/2006/relationships/image" Target="../media/image3280.emf"/><Relationship Id="rId78" Type="http://schemas.openxmlformats.org/officeDocument/2006/relationships/customXml" Target="../ink/ink1566.xml"/><Relationship Id="rId94" Type="http://schemas.openxmlformats.org/officeDocument/2006/relationships/customXml" Target="../ink/ink1574.xml"/><Relationship Id="rId99" Type="http://schemas.openxmlformats.org/officeDocument/2006/relationships/image" Target="../media/image5310.emf"/><Relationship Id="rId101" Type="http://schemas.openxmlformats.org/officeDocument/2006/relationships/image" Target="../media/image5410.emf"/><Relationship Id="rId122" Type="http://schemas.openxmlformats.org/officeDocument/2006/relationships/image" Target="../media/image3380.emf"/><Relationship Id="rId143" Type="http://schemas.openxmlformats.org/officeDocument/2006/relationships/customXml" Target="../ink/ink1599.xml"/><Relationship Id="rId148" Type="http://schemas.openxmlformats.org/officeDocument/2006/relationships/customXml" Target="../ink/ink1602.xml"/><Relationship Id="rId164" Type="http://schemas.openxmlformats.org/officeDocument/2006/relationships/image" Target="../media/image2210.emf"/><Relationship Id="rId169" Type="http://schemas.openxmlformats.org/officeDocument/2006/relationships/customXml" Target="../ink/ink1616.xml"/><Relationship Id="rId185" Type="http://schemas.openxmlformats.org/officeDocument/2006/relationships/image" Target="../media/image3590.emf"/><Relationship Id="rId4" Type="http://schemas.openxmlformats.org/officeDocument/2006/relationships/customXml" Target="../ink/ink1529.xml"/><Relationship Id="rId9" Type="http://schemas.openxmlformats.org/officeDocument/2006/relationships/image" Target="../media/image3060.emf"/><Relationship Id="rId180" Type="http://schemas.openxmlformats.org/officeDocument/2006/relationships/image" Target="../media/image3110.emf"/><Relationship Id="rId210" Type="http://schemas.openxmlformats.org/officeDocument/2006/relationships/image" Target="../media/image3620.emf"/><Relationship Id="rId215" Type="http://schemas.openxmlformats.org/officeDocument/2006/relationships/customXml" Target="../ink/ink1645.xml"/><Relationship Id="rId26" Type="http://schemas.openxmlformats.org/officeDocument/2006/relationships/customXml" Target="../ink/ink1540.xml"/><Relationship Id="rId231" Type="http://schemas.openxmlformats.org/officeDocument/2006/relationships/customXml" Target="../ink/ink1653.xml"/><Relationship Id="rId47" Type="http://schemas.openxmlformats.org/officeDocument/2006/relationships/image" Target="../media/image3190.emf"/><Relationship Id="rId68" Type="http://schemas.openxmlformats.org/officeDocument/2006/relationships/customXml" Target="../ink/ink1561.xml"/><Relationship Id="rId89" Type="http://schemas.openxmlformats.org/officeDocument/2006/relationships/image" Target="../media/image4810.emf"/><Relationship Id="rId112" Type="http://schemas.openxmlformats.org/officeDocument/2006/relationships/image" Target="../media/image7410.emf"/><Relationship Id="rId133" Type="http://schemas.openxmlformats.org/officeDocument/2006/relationships/customXml" Target="../ink/ink1594.xml"/><Relationship Id="rId154" Type="http://schemas.openxmlformats.org/officeDocument/2006/relationships/image" Target="../media/image3500.emf"/><Relationship Id="rId175" Type="http://schemas.openxmlformats.org/officeDocument/2006/relationships/customXml" Target="../ink/ink1619.xml"/><Relationship Id="rId196" Type="http://schemas.openxmlformats.org/officeDocument/2006/relationships/customXml" Target="../ink/ink1631.xml"/><Relationship Id="rId200" Type="http://schemas.openxmlformats.org/officeDocument/2006/relationships/customXml" Target="../ink/ink1634.xml"/><Relationship Id="rId16" Type="http://schemas.openxmlformats.org/officeDocument/2006/relationships/customXml" Target="../ink/ink1535.xml"/><Relationship Id="rId221" Type="http://schemas.openxmlformats.org/officeDocument/2006/relationships/customXml" Target="../ink/ink1648.xml"/><Relationship Id="rId37" Type="http://schemas.openxmlformats.org/officeDocument/2006/relationships/image" Target="../media/image3160.emf"/><Relationship Id="rId58" Type="http://schemas.openxmlformats.org/officeDocument/2006/relationships/customXml" Target="../ink/ink1556.xml"/><Relationship Id="rId79" Type="http://schemas.openxmlformats.org/officeDocument/2006/relationships/image" Target="../media/image3311.emf"/><Relationship Id="rId102" Type="http://schemas.openxmlformats.org/officeDocument/2006/relationships/customXml" Target="../ink/ink1578.xml"/><Relationship Id="rId123" Type="http://schemas.openxmlformats.org/officeDocument/2006/relationships/customXml" Target="../ink/ink1589.xml"/><Relationship Id="rId144" Type="http://schemas.openxmlformats.org/officeDocument/2006/relationships/image" Target="../media/image9100.emf"/><Relationship Id="rId90" Type="http://schemas.openxmlformats.org/officeDocument/2006/relationships/customXml" Target="../ink/ink1572.xml"/><Relationship Id="rId165" Type="http://schemas.openxmlformats.org/officeDocument/2006/relationships/customXml" Target="../ink/ink1613.xml"/><Relationship Id="rId186" Type="http://schemas.openxmlformats.org/officeDocument/2006/relationships/customXml" Target="../ink/ink1625.xml"/><Relationship Id="rId211" Type="http://schemas.openxmlformats.org/officeDocument/2006/relationships/customXml" Target="../ink/ink1643.xml"/><Relationship Id="rId232" Type="http://schemas.openxmlformats.org/officeDocument/2006/relationships/image" Target="../media/image3730.emf"/><Relationship Id="rId27" Type="http://schemas.openxmlformats.org/officeDocument/2006/relationships/image" Target="../media/image1710.emf"/><Relationship Id="rId48" Type="http://schemas.openxmlformats.org/officeDocument/2006/relationships/customXml" Target="../ink/ink1551.xml"/><Relationship Id="rId69" Type="http://schemas.openxmlformats.org/officeDocument/2006/relationships/image" Target="../media/image3260.emf"/><Relationship Id="rId113" Type="http://schemas.openxmlformats.org/officeDocument/2006/relationships/customXml" Target="../ink/ink1584.xml"/><Relationship Id="rId134" Type="http://schemas.openxmlformats.org/officeDocument/2006/relationships/image" Target="../media/image3440.emf"/><Relationship Id="rId80" Type="http://schemas.openxmlformats.org/officeDocument/2006/relationships/customXml" Target="../ink/ink1567.xml"/><Relationship Id="rId155" Type="http://schemas.openxmlformats.org/officeDocument/2006/relationships/customXml" Target="../ink/ink1607.xml"/><Relationship Id="rId176" Type="http://schemas.openxmlformats.org/officeDocument/2006/relationships/image" Target="../media/image3570.emf"/><Relationship Id="rId197" Type="http://schemas.openxmlformats.org/officeDocument/2006/relationships/customXml" Target="../ink/ink1632.xml"/><Relationship Id="rId201" Type="http://schemas.openxmlformats.org/officeDocument/2006/relationships/customXml" Target="../ink/ink1635.xml"/><Relationship Id="rId222" Type="http://schemas.openxmlformats.org/officeDocument/2006/relationships/image" Target="../media/image3680.emf"/><Relationship Id="rId17" Type="http://schemas.openxmlformats.org/officeDocument/2006/relationships/image" Target="../media/image3101.emf"/><Relationship Id="rId38" Type="http://schemas.openxmlformats.org/officeDocument/2006/relationships/customXml" Target="../ink/ink1546.xml"/><Relationship Id="rId59" Type="http://schemas.openxmlformats.org/officeDocument/2006/relationships/image" Target="../media/image3230.emf"/><Relationship Id="rId103" Type="http://schemas.openxmlformats.org/officeDocument/2006/relationships/image" Target="../media/image3370.emf"/><Relationship Id="rId124" Type="http://schemas.openxmlformats.org/officeDocument/2006/relationships/image" Target="../media/image3390.emf"/><Relationship Id="rId70" Type="http://schemas.openxmlformats.org/officeDocument/2006/relationships/customXml" Target="../ink/ink1562.xml"/><Relationship Id="rId91" Type="http://schemas.openxmlformats.org/officeDocument/2006/relationships/image" Target="../media/image4910.emf"/><Relationship Id="rId145" Type="http://schemas.openxmlformats.org/officeDocument/2006/relationships/customXml" Target="../ink/ink1600.xml"/><Relationship Id="rId166" Type="http://schemas.openxmlformats.org/officeDocument/2006/relationships/image" Target="../media/image3530.emf"/><Relationship Id="rId187" Type="http://schemas.openxmlformats.org/officeDocument/2006/relationships/image" Target="../media/image3510.emf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630.emf"/><Relationship Id="rId233" Type="http://schemas.openxmlformats.org/officeDocument/2006/relationships/customXml" Target="../ink/ink1654.xml"/><Relationship Id="rId28" Type="http://schemas.openxmlformats.org/officeDocument/2006/relationships/customXml" Target="../ink/ink1541.xml"/><Relationship Id="rId49" Type="http://schemas.openxmlformats.org/officeDocument/2006/relationships/image" Target="../media/image3200.emf"/><Relationship Id="rId114" Type="http://schemas.openxmlformats.org/officeDocument/2006/relationships/image" Target="../media/image7510.emf"/><Relationship Id="rId60" Type="http://schemas.openxmlformats.org/officeDocument/2006/relationships/customXml" Target="../ink/ink1557.xml"/><Relationship Id="rId81" Type="http://schemas.openxmlformats.org/officeDocument/2006/relationships/image" Target="../media/image3320.emf"/><Relationship Id="rId135" Type="http://schemas.openxmlformats.org/officeDocument/2006/relationships/customXml" Target="../ink/ink1595.xml"/><Relationship Id="rId156" Type="http://schemas.openxmlformats.org/officeDocument/2006/relationships/image" Target="../media/image3511.emf"/><Relationship Id="rId177" Type="http://schemas.openxmlformats.org/officeDocument/2006/relationships/customXml" Target="../ink/ink1620.xml"/><Relationship Id="rId198" Type="http://schemas.openxmlformats.org/officeDocument/2006/relationships/image" Target="../media/image5510.emf"/><Relationship Id="rId202" Type="http://schemas.openxmlformats.org/officeDocument/2006/relationships/customXml" Target="../ink/ink1636.xml"/><Relationship Id="rId223" Type="http://schemas.openxmlformats.org/officeDocument/2006/relationships/customXml" Target="../ink/ink1649.xml"/><Relationship Id="rId18" Type="http://schemas.openxmlformats.org/officeDocument/2006/relationships/customXml" Target="../ink/ink1536.xml"/><Relationship Id="rId39" Type="http://schemas.openxmlformats.org/officeDocument/2006/relationships/image" Target="../media/image3170.emf"/><Relationship Id="rId50" Type="http://schemas.openxmlformats.org/officeDocument/2006/relationships/customXml" Target="../ink/ink1552.xml"/><Relationship Id="rId104" Type="http://schemas.openxmlformats.org/officeDocument/2006/relationships/customXml" Target="../ink/ink1579.xml"/><Relationship Id="rId125" Type="http://schemas.openxmlformats.org/officeDocument/2006/relationships/customXml" Target="../ink/ink1590.xml"/><Relationship Id="rId146" Type="http://schemas.openxmlformats.org/officeDocument/2006/relationships/customXml" Target="../ink/ink1601.xml"/><Relationship Id="rId167" Type="http://schemas.openxmlformats.org/officeDocument/2006/relationships/customXml" Target="../ink/ink1614.xml"/><Relationship Id="rId188" Type="http://schemas.openxmlformats.org/officeDocument/2006/relationships/customXml" Target="../ink/ink1626.xml"/><Relationship Id="rId71" Type="http://schemas.openxmlformats.org/officeDocument/2006/relationships/image" Target="../media/image3270.emf"/><Relationship Id="rId92" Type="http://schemas.openxmlformats.org/officeDocument/2006/relationships/customXml" Target="../ink/ink1573.xml"/><Relationship Id="rId213" Type="http://schemas.openxmlformats.org/officeDocument/2006/relationships/customXml" Target="../ink/ink1644.xml"/><Relationship Id="rId234" Type="http://schemas.openxmlformats.org/officeDocument/2006/relationships/image" Target="../media/image3740.emf"/><Relationship Id="rId2" Type="http://schemas.openxmlformats.org/officeDocument/2006/relationships/customXml" Target="../ink/ink1528.xml"/><Relationship Id="rId29" Type="http://schemas.openxmlformats.org/officeDocument/2006/relationships/image" Target="../media/image3130.emf"/><Relationship Id="rId40" Type="http://schemas.openxmlformats.org/officeDocument/2006/relationships/customXml" Target="../ink/ink1547.xml"/><Relationship Id="rId115" Type="http://schemas.openxmlformats.org/officeDocument/2006/relationships/customXml" Target="../ink/ink1585.xml"/><Relationship Id="rId136" Type="http://schemas.openxmlformats.org/officeDocument/2006/relationships/image" Target="../media/image3450.emf"/><Relationship Id="rId157" Type="http://schemas.openxmlformats.org/officeDocument/2006/relationships/customXml" Target="../ink/ink1608.xml"/><Relationship Id="rId178" Type="http://schemas.openxmlformats.org/officeDocument/2006/relationships/image" Target="../media/image3580.emf"/><Relationship Id="rId61" Type="http://schemas.openxmlformats.org/officeDocument/2006/relationships/image" Target="../media/image3240.emf"/><Relationship Id="rId82" Type="http://schemas.openxmlformats.org/officeDocument/2006/relationships/customXml" Target="../ink/ink1568.xml"/><Relationship Id="rId199" Type="http://schemas.openxmlformats.org/officeDocument/2006/relationships/customXml" Target="../ink/ink1633.xml"/><Relationship Id="rId203" Type="http://schemas.openxmlformats.org/officeDocument/2006/relationships/customXml" Target="../ink/ink1637.xml"/><Relationship Id="rId19" Type="http://schemas.openxmlformats.org/officeDocument/2006/relationships/image" Target="../media/image1360.emf"/><Relationship Id="rId224" Type="http://schemas.openxmlformats.org/officeDocument/2006/relationships/image" Target="../media/image3690.emf"/><Relationship Id="rId30" Type="http://schemas.openxmlformats.org/officeDocument/2006/relationships/customXml" Target="../ink/ink1542.xml"/><Relationship Id="rId105" Type="http://schemas.openxmlformats.org/officeDocument/2006/relationships/image" Target="../media/image5610.emf"/><Relationship Id="rId126" Type="http://schemas.openxmlformats.org/officeDocument/2006/relationships/image" Target="../media/image3400.emf"/><Relationship Id="rId147" Type="http://schemas.openxmlformats.org/officeDocument/2006/relationships/image" Target="../media/image3480.emf"/><Relationship Id="rId168" Type="http://schemas.openxmlformats.org/officeDocument/2006/relationships/customXml" Target="../ink/ink1615.xml"/><Relationship Id="rId51" Type="http://schemas.openxmlformats.org/officeDocument/2006/relationships/image" Target="../media/image2910.emf"/><Relationship Id="rId72" Type="http://schemas.openxmlformats.org/officeDocument/2006/relationships/customXml" Target="../ink/ink1563.xml"/><Relationship Id="rId93" Type="http://schemas.openxmlformats.org/officeDocument/2006/relationships/image" Target="../media/image3350.emf"/><Relationship Id="rId189" Type="http://schemas.openxmlformats.org/officeDocument/2006/relationships/customXml" Target="../ink/ink1627.xml"/><Relationship Id="rId3" Type="http://schemas.openxmlformats.org/officeDocument/2006/relationships/image" Target="../media/image3030.emf"/><Relationship Id="rId214" Type="http://schemas.openxmlformats.org/officeDocument/2006/relationships/image" Target="../media/image3640.emf"/><Relationship Id="rId116" Type="http://schemas.openxmlformats.org/officeDocument/2006/relationships/image" Target="../media/image7610.emf"/><Relationship Id="rId137" Type="http://schemas.openxmlformats.org/officeDocument/2006/relationships/customXml" Target="../ink/ink1596.xml"/><Relationship Id="rId158" Type="http://schemas.openxmlformats.org/officeDocument/2006/relationships/image" Target="../media/image1810.emf"/></Relationships>
</file>

<file path=ppt/slides/_rels/slide18.xml.rels><?xml version="1.0" encoding="UTF-8" standalone="yes"?>
<Relationships xmlns="http://schemas.openxmlformats.org/package/2006/relationships"><Relationship Id="rId159" Type="http://schemas.openxmlformats.org/officeDocument/2006/relationships/customXml" Target="../ink/ink1663.xml"/><Relationship Id="rId42" Type="http://schemas.openxmlformats.org/officeDocument/2006/relationships/image" Target="../media/image3940.emf"/><Relationship Id="rId84" Type="http://schemas.openxmlformats.org/officeDocument/2006/relationships/image" Target="../media/image4150.emf"/><Relationship Id="rId138" Type="http://schemas.openxmlformats.org/officeDocument/2006/relationships/image" Target="../media/image4420.emf"/><Relationship Id="rId170" Type="http://schemas.openxmlformats.org/officeDocument/2006/relationships/image" Target="../media/image4580.emf"/><Relationship Id="rId191" Type="http://schemas.openxmlformats.org/officeDocument/2006/relationships/customXml" Target="../ink/ink1682.xml"/><Relationship Id="rId205" Type="http://schemas.openxmlformats.org/officeDocument/2006/relationships/customXml" Target="../ink/ink1696.xml"/><Relationship Id="rId226" Type="http://schemas.openxmlformats.org/officeDocument/2006/relationships/customXml" Target="../ink/ink1717.xml"/><Relationship Id="rId247" Type="http://schemas.openxmlformats.org/officeDocument/2006/relationships/customXml" Target="../ink/ink1738.xml"/><Relationship Id="rId32" Type="http://schemas.openxmlformats.org/officeDocument/2006/relationships/image" Target="../media/image3890.emf"/><Relationship Id="rId74" Type="http://schemas.openxmlformats.org/officeDocument/2006/relationships/image" Target="../media/image4101.emf"/><Relationship Id="rId128" Type="http://schemas.openxmlformats.org/officeDocument/2006/relationships/image" Target="../media/image4370.emf"/><Relationship Id="rId5" Type="http://schemas.openxmlformats.org/officeDocument/2006/relationships/customXml" Target="../ink/ink1656.xml"/><Relationship Id="rId160" Type="http://schemas.openxmlformats.org/officeDocument/2006/relationships/image" Target="../media/image4530.emf"/><Relationship Id="rId181" Type="http://schemas.openxmlformats.org/officeDocument/2006/relationships/customXml" Target="../ink/ink1674.xml"/><Relationship Id="rId216" Type="http://schemas.openxmlformats.org/officeDocument/2006/relationships/customXml" Target="../ink/ink1707.xml"/><Relationship Id="rId237" Type="http://schemas.openxmlformats.org/officeDocument/2006/relationships/customXml" Target="../ink/ink1728.xml"/><Relationship Id="rId22" Type="http://schemas.openxmlformats.org/officeDocument/2006/relationships/image" Target="../media/image3840.emf"/><Relationship Id="rId64" Type="http://schemas.openxmlformats.org/officeDocument/2006/relationships/image" Target="../media/image4050.emf"/><Relationship Id="rId118" Type="http://schemas.openxmlformats.org/officeDocument/2006/relationships/image" Target="../media/image4320.emf"/><Relationship Id="rId150" Type="http://schemas.openxmlformats.org/officeDocument/2006/relationships/image" Target="../media/image4480.emf"/><Relationship Id="rId171" Type="http://schemas.openxmlformats.org/officeDocument/2006/relationships/customXml" Target="../ink/ink1669.xml"/><Relationship Id="rId192" Type="http://schemas.openxmlformats.org/officeDocument/2006/relationships/customXml" Target="../ink/ink1683.xml"/><Relationship Id="rId206" Type="http://schemas.openxmlformats.org/officeDocument/2006/relationships/customXml" Target="../ink/ink1697.xml"/><Relationship Id="rId227" Type="http://schemas.openxmlformats.org/officeDocument/2006/relationships/customXml" Target="../ink/ink1718.xml"/><Relationship Id="rId248" Type="http://schemas.openxmlformats.org/officeDocument/2006/relationships/customXml" Target="../ink/ink1739.xml"/><Relationship Id="rId12" Type="http://schemas.openxmlformats.org/officeDocument/2006/relationships/image" Target="../media/image3790.emf"/><Relationship Id="rId108" Type="http://schemas.openxmlformats.org/officeDocument/2006/relationships/image" Target="../media/image4270.emf"/><Relationship Id="rId161" Type="http://schemas.openxmlformats.org/officeDocument/2006/relationships/customXml" Target="../ink/ink1664.xml"/><Relationship Id="rId182" Type="http://schemas.openxmlformats.org/officeDocument/2006/relationships/image" Target="../media/image4640.emf"/><Relationship Id="rId54" Type="http://schemas.openxmlformats.org/officeDocument/2006/relationships/image" Target="../media/image4000.emf"/><Relationship Id="rId217" Type="http://schemas.openxmlformats.org/officeDocument/2006/relationships/customXml" Target="../ink/ink1708.xml"/><Relationship Id="rId96" Type="http://schemas.openxmlformats.org/officeDocument/2006/relationships/image" Target="../media/image4211.emf"/><Relationship Id="rId140" Type="http://schemas.openxmlformats.org/officeDocument/2006/relationships/image" Target="../media/image4430.emf"/><Relationship Id="rId6" Type="http://schemas.openxmlformats.org/officeDocument/2006/relationships/image" Target="../media/image3760.emf"/><Relationship Id="rId238" Type="http://schemas.openxmlformats.org/officeDocument/2006/relationships/customXml" Target="../ink/ink1729.xml"/><Relationship Id="rId151" Type="http://schemas.openxmlformats.org/officeDocument/2006/relationships/customXml" Target="../ink/ink1659.xml"/><Relationship Id="rId156" Type="http://schemas.openxmlformats.org/officeDocument/2006/relationships/image" Target="../media/image4511.emf"/><Relationship Id="rId177" Type="http://schemas.openxmlformats.org/officeDocument/2006/relationships/customXml" Target="../ink/ink1672.xml"/><Relationship Id="rId198" Type="http://schemas.openxmlformats.org/officeDocument/2006/relationships/customXml" Target="../ink/ink1689.xml"/><Relationship Id="rId44" Type="http://schemas.openxmlformats.org/officeDocument/2006/relationships/image" Target="../media/image3950.emf"/><Relationship Id="rId60" Type="http://schemas.openxmlformats.org/officeDocument/2006/relationships/image" Target="../media/image4030.emf"/><Relationship Id="rId86" Type="http://schemas.openxmlformats.org/officeDocument/2006/relationships/image" Target="../media/image4160.emf"/><Relationship Id="rId130" Type="http://schemas.openxmlformats.org/officeDocument/2006/relationships/image" Target="../media/image4380.emf"/><Relationship Id="rId172" Type="http://schemas.openxmlformats.org/officeDocument/2006/relationships/image" Target="../media/image4590.emf"/><Relationship Id="rId193" Type="http://schemas.openxmlformats.org/officeDocument/2006/relationships/customXml" Target="../ink/ink1684.xml"/><Relationship Id="rId202" Type="http://schemas.openxmlformats.org/officeDocument/2006/relationships/customXml" Target="../ink/ink1693.xml"/><Relationship Id="rId207" Type="http://schemas.openxmlformats.org/officeDocument/2006/relationships/customXml" Target="../ink/ink1698.xml"/><Relationship Id="rId223" Type="http://schemas.openxmlformats.org/officeDocument/2006/relationships/customXml" Target="../ink/ink1714.xml"/><Relationship Id="rId228" Type="http://schemas.openxmlformats.org/officeDocument/2006/relationships/customXml" Target="../ink/ink1719.xml"/><Relationship Id="rId244" Type="http://schemas.openxmlformats.org/officeDocument/2006/relationships/customXml" Target="../ink/ink1735.xml"/><Relationship Id="rId249" Type="http://schemas.openxmlformats.org/officeDocument/2006/relationships/customXml" Target="../ink/ink1740.xml"/><Relationship Id="rId18" Type="http://schemas.openxmlformats.org/officeDocument/2006/relationships/image" Target="../media/image3820.emf"/><Relationship Id="rId167" Type="http://schemas.openxmlformats.org/officeDocument/2006/relationships/customXml" Target="../ink/ink1667.xml"/><Relationship Id="rId188" Type="http://schemas.openxmlformats.org/officeDocument/2006/relationships/customXml" Target="../ink/ink1679.xml"/><Relationship Id="rId34" Type="http://schemas.openxmlformats.org/officeDocument/2006/relationships/image" Target="../media/image3900.emf"/><Relationship Id="rId50" Type="http://schemas.openxmlformats.org/officeDocument/2006/relationships/image" Target="../media/image3980.emf"/><Relationship Id="rId76" Type="http://schemas.openxmlformats.org/officeDocument/2006/relationships/image" Target="../media/image4111.emf"/><Relationship Id="rId104" Type="http://schemas.openxmlformats.org/officeDocument/2006/relationships/image" Target="../media/image4250.emf"/><Relationship Id="rId120" Type="http://schemas.openxmlformats.org/officeDocument/2006/relationships/image" Target="../media/image4330.emf"/><Relationship Id="rId146" Type="http://schemas.openxmlformats.org/officeDocument/2006/relationships/image" Target="../media/image4460.emf"/><Relationship Id="rId7" Type="http://schemas.openxmlformats.org/officeDocument/2006/relationships/customXml" Target="../ink/ink1657.xml"/><Relationship Id="rId162" Type="http://schemas.openxmlformats.org/officeDocument/2006/relationships/image" Target="../media/image4540.emf"/><Relationship Id="rId183" Type="http://schemas.openxmlformats.org/officeDocument/2006/relationships/customXml" Target="../ink/ink1675.xml"/><Relationship Id="rId213" Type="http://schemas.openxmlformats.org/officeDocument/2006/relationships/customXml" Target="../ink/ink1704.xml"/><Relationship Id="rId218" Type="http://schemas.openxmlformats.org/officeDocument/2006/relationships/customXml" Target="../ink/ink1709.xml"/><Relationship Id="rId92" Type="http://schemas.openxmlformats.org/officeDocument/2006/relationships/image" Target="../media/image4190.emf"/><Relationship Id="rId234" Type="http://schemas.openxmlformats.org/officeDocument/2006/relationships/customXml" Target="../ink/ink1725.xml"/><Relationship Id="rId239" Type="http://schemas.openxmlformats.org/officeDocument/2006/relationships/customXml" Target="../ink/ink1730.xml"/><Relationship Id="rId2" Type="http://schemas.openxmlformats.org/officeDocument/2006/relationships/notesSlide" Target="../notesSlides/notesSlide3.xml"/><Relationship Id="rId250" Type="http://schemas.openxmlformats.org/officeDocument/2006/relationships/customXml" Target="../ink/ink1741.xml"/><Relationship Id="rId157" Type="http://schemas.openxmlformats.org/officeDocument/2006/relationships/customXml" Target="../ink/ink1662.xml"/><Relationship Id="rId178" Type="http://schemas.openxmlformats.org/officeDocument/2006/relationships/image" Target="../media/image4620.emf"/><Relationship Id="rId24" Type="http://schemas.openxmlformats.org/officeDocument/2006/relationships/image" Target="../media/image3850.emf"/><Relationship Id="rId40" Type="http://schemas.openxmlformats.org/officeDocument/2006/relationships/image" Target="../media/image3930.emf"/><Relationship Id="rId66" Type="http://schemas.openxmlformats.org/officeDocument/2006/relationships/image" Target="../media/image4060.emf"/><Relationship Id="rId110" Type="http://schemas.openxmlformats.org/officeDocument/2006/relationships/image" Target="../media/image4280.emf"/><Relationship Id="rId136" Type="http://schemas.openxmlformats.org/officeDocument/2006/relationships/image" Target="../media/image4411.emf"/><Relationship Id="rId152" Type="http://schemas.openxmlformats.org/officeDocument/2006/relationships/image" Target="../media/image4490.emf"/><Relationship Id="rId173" Type="http://schemas.openxmlformats.org/officeDocument/2006/relationships/customXml" Target="../ink/ink1670.xml"/><Relationship Id="rId194" Type="http://schemas.openxmlformats.org/officeDocument/2006/relationships/customXml" Target="../ink/ink1685.xml"/><Relationship Id="rId199" Type="http://schemas.openxmlformats.org/officeDocument/2006/relationships/customXml" Target="../ink/ink1690.xml"/><Relationship Id="rId203" Type="http://schemas.openxmlformats.org/officeDocument/2006/relationships/customXml" Target="../ink/ink1694.xml"/><Relationship Id="rId208" Type="http://schemas.openxmlformats.org/officeDocument/2006/relationships/customXml" Target="../ink/ink1699.xml"/><Relationship Id="rId82" Type="http://schemas.openxmlformats.org/officeDocument/2006/relationships/image" Target="../media/image4140.emf"/><Relationship Id="rId229" Type="http://schemas.openxmlformats.org/officeDocument/2006/relationships/customXml" Target="../ink/ink1720.xml"/><Relationship Id="rId224" Type="http://schemas.openxmlformats.org/officeDocument/2006/relationships/customXml" Target="../ink/ink1715.xml"/><Relationship Id="rId240" Type="http://schemas.openxmlformats.org/officeDocument/2006/relationships/customXml" Target="../ink/ink1731.xml"/><Relationship Id="rId245" Type="http://schemas.openxmlformats.org/officeDocument/2006/relationships/customXml" Target="../ink/ink1736.xml"/><Relationship Id="rId168" Type="http://schemas.openxmlformats.org/officeDocument/2006/relationships/image" Target="../media/image4570.emf"/><Relationship Id="rId14" Type="http://schemas.openxmlformats.org/officeDocument/2006/relationships/image" Target="../media/image3800.emf"/><Relationship Id="rId30" Type="http://schemas.openxmlformats.org/officeDocument/2006/relationships/image" Target="../media/image3880.emf"/><Relationship Id="rId56" Type="http://schemas.openxmlformats.org/officeDocument/2006/relationships/image" Target="../media/image4011.emf"/><Relationship Id="rId100" Type="http://schemas.openxmlformats.org/officeDocument/2006/relationships/image" Target="../media/image4230.emf"/><Relationship Id="rId126" Type="http://schemas.openxmlformats.org/officeDocument/2006/relationships/image" Target="../media/image4360.emf"/><Relationship Id="rId163" Type="http://schemas.openxmlformats.org/officeDocument/2006/relationships/customXml" Target="../ink/ink1665.xml"/><Relationship Id="rId184" Type="http://schemas.openxmlformats.org/officeDocument/2006/relationships/image" Target="../media/image4650.emf"/><Relationship Id="rId8" Type="http://schemas.openxmlformats.org/officeDocument/2006/relationships/image" Target="../media/image3770.emf"/><Relationship Id="rId189" Type="http://schemas.openxmlformats.org/officeDocument/2006/relationships/customXml" Target="../ink/ink1680.xml"/><Relationship Id="rId72" Type="http://schemas.openxmlformats.org/officeDocument/2006/relationships/image" Target="../media/image4090.emf"/><Relationship Id="rId219" Type="http://schemas.openxmlformats.org/officeDocument/2006/relationships/customXml" Target="../ink/ink1710.xml"/><Relationship Id="rId98" Type="http://schemas.openxmlformats.org/officeDocument/2006/relationships/image" Target="../media/image4220.emf"/><Relationship Id="rId142" Type="http://schemas.openxmlformats.org/officeDocument/2006/relationships/image" Target="../media/image4440.emf"/><Relationship Id="rId3" Type="http://schemas.openxmlformats.org/officeDocument/2006/relationships/customXml" Target="../ink/ink1655.xml"/><Relationship Id="rId214" Type="http://schemas.openxmlformats.org/officeDocument/2006/relationships/customXml" Target="../ink/ink1705.xml"/><Relationship Id="rId230" Type="http://schemas.openxmlformats.org/officeDocument/2006/relationships/customXml" Target="../ink/ink1721.xml"/><Relationship Id="rId235" Type="http://schemas.openxmlformats.org/officeDocument/2006/relationships/customXml" Target="../ink/ink1726.xml"/><Relationship Id="rId251" Type="http://schemas.openxmlformats.org/officeDocument/2006/relationships/customXml" Target="../ink/ink1742.xml"/><Relationship Id="rId158" Type="http://schemas.openxmlformats.org/officeDocument/2006/relationships/image" Target="../media/image4520.emf"/><Relationship Id="rId46" Type="http://schemas.openxmlformats.org/officeDocument/2006/relationships/image" Target="../media/image3960.emf"/><Relationship Id="rId116" Type="http://schemas.openxmlformats.org/officeDocument/2006/relationships/image" Target="../media/image4311.emf"/><Relationship Id="rId153" Type="http://schemas.openxmlformats.org/officeDocument/2006/relationships/customXml" Target="../ink/ink1660.xml"/><Relationship Id="rId174" Type="http://schemas.openxmlformats.org/officeDocument/2006/relationships/image" Target="../media/image4600.emf"/><Relationship Id="rId179" Type="http://schemas.openxmlformats.org/officeDocument/2006/relationships/customXml" Target="../ink/ink1673.xml"/><Relationship Id="rId20" Type="http://schemas.openxmlformats.org/officeDocument/2006/relationships/image" Target="../media/image3830.emf"/><Relationship Id="rId195" Type="http://schemas.openxmlformats.org/officeDocument/2006/relationships/customXml" Target="../ink/ink1686.xml"/><Relationship Id="rId209" Type="http://schemas.openxmlformats.org/officeDocument/2006/relationships/customXml" Target="../ink/ink1700.xml"/><Relationship Id="rId62" Type="http://schemas.openxmlformats.org/officeDocument/2006/relationships/image" Target="../media/image4040.emf"/><Relationship Id="rId88" Type="http://schemas.openxmlformats.org/officeDocument/2006/relationships/image" Target="../media/image4170.emf"/><Relationship Id="rId132" Type="http://schemas.openxmlformats.org/officeDocument/2006/relationships/image" Target="../media/image4390.emf"/><Relationship Id="rId190" Type="http://schemas.openxmlformats.org/officeDocument/2006/relationships/customXml" Target="../ink/ink1681.xml"/><Relationship Id="rId204" Type="http://schemas.openxmlformats.org/officeDocument/2006/relationships/customXml" Target="../ink/ink1695.xml"/><Relationship Id="rId220" Type="http://schemas.openxmlformats.org/officeDocument/2006/relationships/customXml" Target="../ink/ink1711.xml"/><Relationship Id="rId225" Type="http://schemas.openxmlformats.org/officeDocument/2006/relationships/customXml" Target="../ink/ink1716.xml"/><Relationship Id="rId241" Type="http://schemas.openxmlformats.org/officeDocument/2006/relationships/customXml" Target="../ink/ink1732.xml"/><Relationship Id="rId246" Type="http://schemas.openxmlformats.org/officeDocument/2006/relationships/customXml" Target="../ink/ink1737.xml"/><Relationship Id="rId36" Type="http://schemas.openxmlformats.org/officeDocument/2006/relationships/image" Target="../media/image3911.emf"/><Relationship Id="rId106" Type="http://schemas.openxmlformats.org/officeDocument/2006/relationships/image" Target="../media/image4260.emf"/><Relationship Id="rId164" Type="http://schemas.openxmlformats.org/officeDocument/2006/relationships/image" Target="../media/image4550.emf"/><Relationship Id="rId169" Type="http://schemas.openxmlformats.org/officeDocument/2006/relationships/customXml" Target="../ink/ink1668.xml"/><Relationship Id="rId185" Type="http://schemas.openxmlformats.org/officeDocument/2006/relationships/customXml" Target="../ink/ink1676.xml"/><Relationship Id="rId10" Type="http://schemas.openxmlformats.org/officeDocument/2006/relationships/image" Target="../media/image3780.emf"/><Relationship Id="rId52" Type="http://schemas.openxmlformats.org/officeDocument/2006/relationships/image" Target="../media/image3990.emf"/><Relationship Id="rId78" Type="http://schemas.openxmlformats.org/officeDocument/2006/relationships/image" Target="../media/image4120.emf"/><Relationship Id="rId94" Type="http://schemas.openxmlformats.org/officeDocument/2006/relationships/image" Target="../media/image4200.emf"/><Relationship Id="rId122" Type="http://schemas.openxmlformats.org/officeDocument/2006/relationships/image" Target="../media/image4340.emf"/><Relationship Id="rId148" Type="http://schemas.openxmlformats.org/officeDocument/2006/relationships/image" Target="../media/image4470.emf"/><Relationship Id="rId4" Type="http://schemas.openxmlformats.org/officeDocument/2006/relationships/image" Target="../media/image3750.emf"/><Relationship Id="rId180" Type="http://schemas.openxmlformats.org/officeDocument/2006/relationships/image" Target="../media/image4630.emf"/><Relationship Id="rId210" Type="http://schemas.openxmlformats.org/officeDocument/2006/relationships/customXml" Target="../ink/ink1701.xml"/><Relationship Id="rId215" Type="http://schemas.openxmlformats.org/officeDocument/2006/relationships/customXml" Target="../ink/ink1706.xml"/><Relationship Id="rId236" Type="http://schemas.openxmlformats.org/officeDocument/2006/relationships/customXml" Target="../ink/ink1727.xml"/><Relationship Id="rId26" Type="http://schemas.openxmlformats.org/officeDocument/2006/relationships/image" Target="../media/image3860.emf"/><Relationship Id="rId231" Type="http://schemas.openxmlformats.org/officeDocument/2006/relationships/customXml" Target="../ink/ink1722.xml"/><Relationship Id="rId252" Type="http://schemas.openxmlformats.org/officeDocument/2006/relationships/customXml" Target="../ink/ink1743.xml"/><Relationship Id="rId154" Type="http://schemas.openxmlformats.org/officeDocument/2006/relationships/image" Target="../media/image4500.emf"/><Relationship Id="rId175" Type="http://schemas.openxmlformats.org/officeDocument/2006/relationships/customXml" Target="../ink/ink1671.xml"/><Relationship Id="rId68" Type="http://schemas.openxmlformats.org/officeDocument/2006/relationships/image" Target="../media/image4070.emf"/><Relationship Id="rId112" Type="http://schemas.openxmlformats.org/officeDocument/2006/relationships/image" Target="../media/image4290.emf"/><Relationship Id="rId196" Type="http://schemas.openxmlformats.org/officeDocument/2006/relationships/customXml" Target="../ink/ink1687.xml"/><Relationship Id="rId200" Type="http://schemas.openxmlformats.org/officeDocument/2006/relationships/customXml" Target="../ink/ink1691.xml"/><Relationship Id="rId16" Type="http://schemas.openxmlformats.org/officeDocument/2006/relationships/image" Target="../media/image3811.emf"/><Relationship Id="rId221" Type="http://schemas.openxmlformats.org/officeDocument/2006/relationships/customXml" Target="../ink/ink1712.xml"/><Relationship Id="rId242" Type="http://schemas.openxmlformats.org/officeDocument/2006/relationships/customXml" Target="../ink/ink1733.xml"/><Relationship Id="rId58" Type="http://schemas.openxmlformats.org/officeDocument/2006/relationships/image" Target="../media/image4020.emf"/><Relationship Id="rId102" Type="http://schemas.openxmlformats.org/officeDocument/2006/relationships/image" Target="../media/image4240.emf"/><Relationship Id="rId144" Type="http://schemas.openxmlformats.org/officeDocument/2006/relationships/image" Target="../media/image4450.emf"/><Relationship Id="rId165" Type="http://schemas.openxmlformats.org/officeDocument/2006/relationships/customXml" Target="../ink/ink1666.xml"/><Relationship Id="rId186" Type="http://schemas.openxmlformats.org/officeDocument/2006/relationships/customXml" Target="../ink/ink1677.xml"/><Relationship Id="rId90" Type="http://schemas.openxmlformats.org/officeDocument/2006/relationships/image" Target="../media/image4180.emf"/><Relationship Id="rId211" Type="http://schemas.openxmlformats.org/officeDocument/2006/relationships/customXml" Target="../ink/ink1702.xml"/><Relationship Id="rId232" Type="http://schemas.openxmlformats.org/officeDocument/2006/relationships/customXml" Target="../ink/ink1723.xml"/><Relationship Id="rId253" Type="http://schemas.openxmlformats.org/officeDocument/2006/relationships/customXml" Target="../ink/ink1744.xml"/><Relationship Id="rId48" Type="http://schemas.openxmlformats.org/officeDocument/2006/relationships/image" Target="../media/image3970.emf"/><Relationship Id="rId134" Type="http://schemas.openxmlformats.org/officeDocument/2006/relationships/image" Target="../media/image4400.emf"/><Relationship Id="rId155" Type="http://schemas.openxmlformats.org/officeDocument/2006/relationships/customXml" Target="../ink/ink1661.xml"/><Relationship Id="rId176" Type="http://schemas.openxmlformats.org/officeDocument/2006/relationships/image" Target="../media/image4611.emf"/><Relationship Id="rId197" Type="http://schemas.openxmlformats.org/officeDocument/2006/relationships/customXml" Target="../ink/ink1688.xml"/><Relationship Id="rId80" Type="http://schemas.openxmlformats.org/officeDocument/2006/relationships/image" Target="../media/image4130.emf"/><Relationship Id="rId201" Type="http://schemas.openxmlformats.org/officeDocument/2006/relationships/customXml" Target="../ink/ink1692.xml"/><Relationship Id="rId222" Type="http://schemas.openxmlformats.org/officeDocument/2006/relationships/customXml" Target="../ink/ink1713.xml"/><Relationship Id="rId243" Type="http://schemas.openxmlformats.org/officeDocument/2006/relationships/customXml" Target="../ink/ink1734.xml"/><Relationship Id="rId17" Type="http://schemas.openxmlformats.org/officeDocument/2006/relationships/customXml" Target="../ink/ink1658.xml"/><Relationship Id="rId38" Type="http://schemas.openxmlformats.org/officeDocument/2006/relationships/image" Target="../media/image3920.emf"/><Relationship Id="rId124" Type="http://schemas.openxmlformats.org/officeDocument/2006/relationships/image" Target="../media/image4350.emf"/><Relationship Id="rId166" Type="http://schemas.openxmlformats.org/officeDocument/2006/relationships/image" Target="../media/image4560.emf"/><Relationship Id="rId187" Type="http://schemas.openxmlformats.org/officeDocument/2006/relationships/customXml" Target="../ink/ink1678.xml"/><Relationship Id="rId70" Type="http://schemas.openxmlformats.org/officeDocument/2006/relationships/image" Target="../media/image4080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03.xml"/><Relationship Id="rId233" Type="http://schemas.openxmlformats.org/officeDocument/2006/relationships/customXml" Target="../ink/ink1724.xml"/><Relationship Id="rId254" Type="http://schemas.openxmlformats.org/officeDocument/2006/relationships/customXml" Target="../ink/ink1745.xml"/><Relationship Id="rId28" Type="http://schemas.openxmlformats.org/officeDocument/2006/relationships/image" Target="../media/image3870.emf"/><Relationship Id="rId114" Type="http://schemas.openxmlformats.org/officeDocument/2006/relationships/image" Target="../media/image4300.emf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03.xml"/><Relationship Id="rId21" Type="http://schemas.openxmlformats.org/officeDocument/2006/relationships/customXml" Target="../ink/ink1755.xml"/><Relationship Id="rId63" Type="http://schemas.openxmlformats.org/officeDocument/2006/relationships/customXml" Target="../ink/ink1776.xml"/><Relationship Id="rId159" Type="http://schemas.openxmlformats.org/officeDocument/2006/relationships/customXml" Target="../ink/ink1824.xml"/><Relationship Id="rId170" Type="http://schemas.openxmlformats.org/officeDocument/2006/relationships/image" Target="../media/image1059.emf"/><Relationship Id="rId191" Type="http://schemas.openxmlformats.org/officeDocument/2006/relationships/customXml" Target="../ink/ink1840.xml"/><Relationship Id="rId205" Type="http://schemas.openxmlformats.org/officeDocument/2006/relationships/customXml" Target="../ink/ink1847.xml"/><Relationship Id="rId226" Type="http://schemas.openxmlformats.org/officeDocument/2006/relationships/image" Target="../media/image1087.emf"/><Relationship Id="rId247" Type="http://schemas.openxmlformats.org/officeDocument/2006/relationships/customXml" Target="../ink/ink1868.xml"/><Relationship Id="rId107" Type="http://schemas.openxmlformats.org/officeDocument/2006/relationships/customXml" Target="../ink/ink1798.xml"/><Relationship Id="rId11" Type="http://schemas.openxmlformats.org/officeDocument/2006/relationships/customXml" Target="../ink/ink1750.xml"/><Relationship Id="rId32" Type="http://schemas.openxmlformats.org/officeDocument/2006/relationships/image" Target="../media/image990.emf"/><Relationship Id="rId53" Type="http://schemas.openxmlformats.org/officeDocument/2006/relationships/customXml" Target="../ink/ink1771.xml"/><Relationship Id="rId74" Type="http://schemas.openxmlformats.org/officeDocument/2006/relationships/image" Target="../media/image1011.emf"/><Relationship Id="rId128" Type="http://schemas.openxmlformats.org/officeDocument/2006/relationships/image" Target="../media/image1038.emf"/><Relationship Id="rId149" Type="http://schemas.openxmlformats.org/officeDocument/2006/relationships/customXml" Target="../ink/ink1819.xml"/><Relationship Id="rId5" Type="http://schemas.openxmlformats.org/officeDocument/2006/relationships/customXml" Target="../ink/ink1747.xml"/><Relationship Id="rId95" Type="http://schemas.openxmlformats.org/officeDocument/2006/relationships/customXml" Target="../ink/ink1792.xml"/><Relationship Id="rId160" Type="http://schemas.openxmlformats.org/officeDocument/2006/relationships/image" Target="../media/image1054.emf"/><Relationship Id="rId181" Type="http://schemas.openxmlformats.org/officeDocument/2006/relationships/customXml" Target="../ink/ink1835.xml"/><Relationship Id="rId216" Type="http://schemas.openxmlformats.org/officeDocument/2006/relationships/image" Target="../media/image1082.emf"/><Relationship Id="rId237" Type="http://schemas.openxmlformats.org/officeDocument/2006/relationships/customXml" Target="../ink/ink1863.xml"/><Relationship Id="rId258" Type="http://schemas.openxmlformats.org/officeDocument/2006/relationships/image" Target="../media/image1103.emf"/><Relationship Id="rId22" Type="http://schemas.openxmlformats.org/officeDocument/2006/relationships/image" Target="../media/image985.emf"/><Relationship Id="rId43" Type="http://schemas.openxmlformats.org/officeDocument/2006/relationships/customXml" Target="../ink/ink1766.xml"/><Relationship Id="rId64" Type="http://schemas.openxmlformats.org/officeDocument/2006/relationships/image" Target="../media/image1006.emf"/><Relationship Id="rId118" Type="http://schemas.openxmlformats.org/officeDocument/2006/relationships/image" Target="../media/image1033.emf"/><Relationship Id="rId139" Type="http://schemas.openxmlformats.org/officeDocument/2006/relationships/customXml" Target="../ink/ink1814.xml"/><Relationship Id="rId85" Type="http://schemas.openxmlformats.org/officeDocument/2006/relationships/customXml" Target="../ink/ink1787.xml"/><Relationship Id="rId150" Type="http://schemas.openxmlformats.org/officeDocument/2006/relationships/image" Target="../media/image1049.emf"/><Relationship Id="rId171" Type="http://schemas.openxmlformats.org/officeDocument/2006/relationships/customXml" Target="../ink/ink1830.xml"/><Relationship Id="rId192" Type="http://schemas.openxmlformats.org/officeDocument/2006/relationships/image" Target="../media/image1070.emf"/><Relationship Id="rId206" Type="http://schemas.openxmlformats.org/officeDocument/2006/relationships/image" Target="../media/image1077.emf"/><Relationship Id="rId227" Type="http://schemas.openxmlformats.org/officeDocument/2006/relationships/customXml" Target="../ink/ink1858.xml"/><Relationship Id="rId248" Type="http://schemas.openxmlformats.org/officeDocument/2006/relationships/image" Target="../media/image1098.emf"/><Relationship Id="rId12" Type="http://schemas.openxmlformats.org/officeDocument/2006/relationships/image" Target="../media/image980.emf"/><Relationship Id="rId33" Type="http://schemas.openxmlformats.org/officeDocument/2006/relationships/customXml" Target="../ink/ink1761.xml"/><Relationship Id="rId108" Type="http://schemas.openxmlformats.org/officeDocument/2006/relationships/image" Target="../media/image1028.emf"/><Relationship Id="rId129" Type="http://schemas.openxmlformats.org/officeDocument/2006/relationships/customXml" Target="../ink/ink1809.xml"/><Relationship Id="rId54" Type="http://schemas.openxmlformats.org/officeDocument/2006/relationships/image" Target="../media/image1001.emf"/><Relationship Id="rId75" Type="http://schemas.openxmlformats.org/officeDocument/2006/relationships/customXml" Target="../ink/ink1782.xml"/><Relationship Id="rId96" Type="http://schemas.openxmlformats.org/officeDocument/2006/relationships/image" Target="../media/image1022.emf"/><Relationship Id="rId140" Type="http://schemas.openxmlformats.org/officeDocument/2006/relationships/image" Target="../media/image1044.emf"/><Relationship Id="rId161" Type="http://schemas.openxmlformats.org/officeDocument/2006/relationships/customXml" Target="../ink/ink1825.xml"/><Relationship Id="rId182" Type="http://schemas.openxmlformats.org/officeDocument/2006/relationships/image" Target="../media/image1065.emf"/><Relationship Id="rId217" Type="http://schemas.openxmlformats.org/officeDocument/2006/relationships/customXml" Target="../ink/ink1853.xml"/><Relationship Id="rId6" Type="http://schemas.openxmlformats.org/officeDocument/2006/relationships/image" Target="../media/image977.emf"/><Relationship Id="rId238" Type="http://schemas.openxmlformats.org/officeDocument/2006/relationships/image" Target="../media/image1093.emf"/><Relationship Id="rId259" Type="http://schemas.openxmlformats.org/officeDocument/2006/relationships/customXml" Target="../ink/ink1874.xml"/><Relationship Id="rId23" Type="http://schemas.openxmlformats.org/officeDocument/2006/relationships/customXml" Target="../ink/ink1756.xml"/><Relationship Id="rId119" Type="http://schemas.openxmlformats.org/officeDocument/2006/relationships/customXml" Target="../ink/ink1804.xml"/><Relationship Id="rId44" Type="http://schemas.openxmlformats.org/officeDocument/2006/relationships/image" Target="../media/image996.emf"/><Relationship Id="rId65" Type="http://schemas.openxmlformats.org/officeDocument/2006/relationships/customXml" Target="../ink/ink1777.xml"/><Relationship Id="rId86" Type="http://schemas.openxmlformats.org/officeDocument/2006/relationships/image" Target="../media/image1017.emf"/><Relationship Id="rId130" Type="http://schemas.openxmlformats.org/officeDocument/2006/relationships/image" Target="../media/image1039.emf"/><Relationship Id="rId151" Type="http://schemas.openxmlformats.org/officeDocument/2006/relationships/customXml" Target="../ink/ink1820.xml"/><Relationship Id="rId172" Type="http://schemas.openxmlformats.org/officeDocument/2006/relationships/image" Target="../media/image1060.emf"/><Relationship Id="rId193" Type="http://schemas.openxmlformats.org/officeDocument/2006/relationships/customXml" Target="../ink/ink1841.xml"/><Relationship Id="rId207" Type="http://schemas.openxmlformats.org/officeDocument/2006/relationships/customXml" Target="../ink/ink1848.xml"/><Relationship Id="rId228" Type="http://schemas.openxmlformats.org/officeDocument/2006/relationships/image" Target="../media/image1088.emf"/><Relationship Id="rId249" Type="http://schemas.openxmlformats.org/officeDocument/2006/relationships/customXml" Target="../ink/ink1869.xml"/><Relationship Id="rId13" Type="http://schemas.openxmlformats.org/officeDocument/2006/relationships/customXml" Target="../ink/ink1751.xml"/><Relationship Id="rId109" Type="http://schemas.openxmlformats.org/officeDocument/2006/relationships/customXml" Target="../ink/ink1799.xml"/><Relationship Id="rId260" Type="http://schemas.openxmlformats.org/officeDocument/2006/relationships/image" Target="../media/image1104.emf"/><Relationship Id="rId34" Type="http://schemas.openxmlformats.org/officeDocument/2006/relationships/image" Target="../media/image991.emf"/><Relationship Id="rId55" Type="http://schemas.openxmlformats.org/officeDocument/2006/relationships/customXml" Target="../ink/ink1772.xml"/><Relationship Id="rId76" Type="http://schemas.openxmlformats.org/officeDocument/2006/relationships/image" Target="../media/image1012.emf"/><Relationship Id="rId97" Type="http://schemas.openxmlformats.org/officeDocument/2006/relationships/customXml" Target="../ink/ink1793.xml"/><Relationship Id="rId120" Type="http://schemas.openxmlformats.org/officeDocument/2006/relationships/image" Target="../media/image1034.emf"/><Relationship Id="rId141" Type="http://schemas.openxmlformats.org/officeDocument/2006/relationships/customXml" Target="../ink/ink1815.xml"/><Relationship Id="rId7" Type="http://schemas.openxmlformats.org/officeDocument/2006/relationships/customXml" Target="../ink/ink1748.xml"/><Relationship Id="rId162" Type="http://schemas.openxmlformats.org/officeDocument/2006/relationships/image" Target="../media/image1055.emf"/><Relationship Id="rId183" Type="http://schemas.openxmlformats.org/officeDocument/2006/relationships/customXml" Target="../ink/ink1836.xml"/><Relationship Id="rId218" Type="http://schemas.openxmlformats.org/officeDocument/2006/relationships/image" Target="../media/image1083.emf"/><Relationship Id="rId239" Type="http://schemas.openxmlformats.org/officeDocument/2006/relationships/customXml" Target="../ink/ink1864.xml"/><Relationship Id="rId250" Type="http://schemas.openxmlformats.org/officeDocument/2006/relationships/image" Target="../media/image1099.emf"/><Relationship Id="rId24" Type="http://schemas.openxmlformats.org/officeDocument/2006/relationships/image" Target="../media/image986.emf"/><Relationship Id="rId45" Type="http://schemas.openxmlformats.org/officeDocument/2006/relationships/customXml" Target="../ink/ink1767.xml"/><Relationship Id="rId66" Type="http://schemas.openxmlformats.org/officeDocument/2006/relationships/image" Target="../media/image1007.emf"/><Relationship Id="rId87" Type="http://schemas.openxmlformats.org/officeDocument/2006/relationships/customXml" Target="../ink/ink1788.xml"/><Relationship Id="rId110" Type="http://schemas.openxmlformats.org/officeDocument/2006/relationships/image" Target="../media/image1029.emf"/><Relationship Id="rId131" Type="http://schemas.openxmlformats.org/officeDocument/2006/relationships/customXml" Target="../ink/ink1810.xml"/><Relationship Id="rId152" Type="http://schemas.openxmlformats.org/officeDocument/2006/relationships/image" Target="../media/image1050.emf"/><Relationship Id="rId173" Type="http://schemas.openxmlformats.org/officeDocument/2006/relationships/customXml" Target="../ink/ink1831.xml"/><Relationship Id="rId194" Type="http://schemas.openxmlformats.org/officeDocument/2006/relationships/image" Target="../media/image1071.emf"/><Relationship Id="rId208" Type="http://schemas.openxmlformats.org/officeDocument/2006/relationships/image" Target="../media/image1078.emf"/><Relationship Id="rId229" Type="http://schemas.openxmlformats.org/officeDocument/2006/relationships/customXml" Target="../ink/ink1859.xml"/><Relationship Id="rId240" Type="http://schemas.openxmlformats.org/officeDocument/2006/relationships/image" Target="../media/image1094.emf"/><Relationship Id="rId261" Type="http://schemas.openxmlformats.org/officeDocument/2006/relationships/customXml" Target="../ink/ink1875.xml"/><Relationship Id="rId14" Type="http://schemas.openxmlformats.org/officeDocument/2006/relationships/image" Target="../media/image981.emf"/><Relationship Id="rId35" Type="http://schemas.openxmlformats.org/officeDocument/2006/relationships/customXml" Target="../ink/ink1762.xml"/><Relationship Id="rId56" Type="http://schemas.openxmlformats.org/officeDocument/2006/relationships/image" Target="../media/image1002.emf"/><Relationship Id="rId77" Type="http://schemas.openxmlformats.org/officeDocument/2006/relationships/customXml" Target="../ink/ink1783.xml"/><Relationship Id="rId100" Type="http://schemas.openxmlformats.org/officeDocument/2006/relationships/image" Target="../media/image1024.emf"/><Relationship Id="rId8" Type="http://schemas.openxmlformats.org/officeDocument/2006/relationships/image" Target="../media/image978.emf"/><Relationship Id="rId98" Type="http://schemas.openxmlformats.org/officeDocument/2006/relationships/image" Target="../media/image1023.emf"/><Relationship Id="rId121" Type="http://schemas.openxmlformats.org/officeDocument/2006/relationships/customXml" Target="../ink/ink1805.xml"/><Relationship Id="rId142" Type="http://schemas.openxmlformats.org/officeDocument/2006/relationships/image" Target="../media/image1045.emf"/><Relationship Id="rId163" Type="http://schemas.openxmlformats.org/officeDocument/2006/relationships/customXml" Target="../ink/ink1826.xml"/><Relationship Id="rId184" Type="http://schemas.openxmlformats.org/officeDocument/2006/relationships/image" Target="../media/image1066.emf"/><Relationship Id="rId219" Type="http://schemas.openxmlformats.org/officeDocument/2006/relationships/customXml" Target="../ink/ink1854.xml"/><Relationship Id="rId230" Type="http://schemas.openxmlformats.org/officeDocument/2006/relationships/image" Target="../media/image1089.emf"/><Relationship Id="rId251" Type="http://schemas.openxmlformats.org/officeDocument/2006/relationships/customXml" Target="../ink/ink1870.xml"/><Relationship Id="rId25" Type="http://schemas.openxmlformats.org/officeDocument/2006/relationships/customXml" Target="../ink/ink1757.xml"/><Relationship Id="rId46" Type="http://schemas.openxmlformats.org/officeDocument/2006/relationships/image" Target="../media/image997.emf"/><Relationship Id="rId67" Type="http://schemas.openxmlformats.org/officeDocument/2006/relationships/customXml" Target="../ink/ink1778.xml"/><Relationship Id="rId88" Type="http://schemas.openxmlformats.org/officeDocument/2006/relationships/image" Target="../media/image1018.emf"/><Relationship Id="rId111" Type="http://schemas.openxmlformats.org/officeDocument/2006/relationships/customXml" Target="../ink/ink1800.xml"/><Relationship Id="rId132" Type="http://schemas.openxmlformats.org/officeDocument/2006/relationships/image" Target="../media/image1040.emf"/><Relationship Id="rId153" Type="http://schemas.openxmlformats.org/officeDocument/2006/relationships/customXml" Target="../ink/ink1821.xml"/><Relationship Id="rId174" Type="http://schemas.openxmlformats.org/officeDocument/2006/relationships/image" Target="../media/image1061.emf"/><Relationship Id="rId195" Type="http://schemas.openxmlformats.org/officeDocument/2006/relationships/customXml" Target="../ink/ink1842.xml"/><Relationship Id="rId209" Type="http://schemas.openxmlformats.org/officeDocument/2006/relationships/customXml" Target="../ink/ink1849.xml"/><Relationship Id="rId220" Type="http://schemas.openxmlformats.org/officeDocument/2006/relationships/image" Target="../media/image1084.emf"/><Relationship Id="rId241" Type="http://schemas.openxmlformats.org/officeDocument/2006/relationships/customXml" Target="../ink/ink1865.xml"/><Relationship Id="rId15" Type="http://schemas.openxmlformats.org/officeDocument/2006/relationships/customXml" Target="../ink/ink1752.xml"/><Relationship Id="rId36" Type="http://schemas.openxmlformats.org/officeDocument/2006/relationships/image" Target="../media/image992.emf"/><Relationship Id="rId57" Type="http://schemas.openxmlformats.org/officeDocument/2006/relationships/customXml" Target="../ink/ink1773.xml"/><Relationship Id="rId262" Type="http://schemas.openxmlformats.org/officeDocument/2006/relationships/image" Target="../media/image1105.emf"/><Relationship Id="rId78" Type="http://schemas.openxmlformats.org/officeDocument/2006/relationships/image" Target="../media/image1013.emf"/><Relationship Id="rId99" Type="http://schemas.openxmlformats.org/officeDocument/2006/relationships/customXml" Target="../ink/ink1794.xml"/><Relationship Id="rId101" Type="http://schemas.openxmlformats.org/officeDocument/2006/relationships/customXml" Target="../ink/ink1795.xml"/><Relationship Id="rId122" Type="http://schemas.openxmlformats.org/officeDocument/2006/relationships/image" Target="../media/image1035.emf"/><Relationship Id="rId143" Type="http://schemas.openxmlformats.org/officeDocument/2006/relationships/customXml" Target="../ink/ink1816.xml"/><Relationship Id="rId164" Type="http://schemas.openxmlformats.org/officeDocument/2006/relationships/image" Target="../media/image1056.emf"/><Relationship Id="rId185" Type="http://schemas.openxmlformats.org/officeDocument/2006/relationships/customXml" Target="../ink/ink1837.xml"/><Relationship Id="rId9" Type="http://schemas.openxmlformats.org/officeDocument/2006/relationships/customXml" Target="../ink/ink1749.xml"/><Relationship Id="rId210" Type="http://schemas.openxmlformats.org/officeDocument/2006/relationships/image" Target="../media/image1079.emf"/><Relationship Id="rId26" Type="http://schemas.openxmlformats.org/officeDocument/2006/relationships/image" Target="../media/image987.emf"/><Relationship Id="rId231" Type="http://schemas.openxmlformats.org/officeDocument/2006/relationships/customXml" Target="../ink/ink1860.xml"/><Relationship Id="rId252" Type="http://schemas.openxmlformats.org/officeDocument/2006/relationships/image" Target="../media/image1100.emf"/><Relationship Id="rId47" Type="http://schemas.openxmlformats.org/officeDocument/2006/relationships/customXml" Target="../ink/ink1768.xml"/><Relationship Id="rId68" Type="http://schemas.openxmlformats.org/officeDocument/2006/relationships/image" Target="../media/image1008.emf"/><Relationship Id="rId89" Type="http://schemas.openxmlformats.org/officeDocument/2006/relationships/customXml" Target="../ink/ink1789.xml"/><Relationship Id="rId112" Type="http://schemas.openxmlformats.org/officeDocument/2006/relationships/image" Target="../media/image1030.emf"/><Relationship Id="rId133" Type="http://schemas.openxmlformats.org/officeDocument/2006/relationships/customXml" Target="../ink/ink1811.xml"/><Relationship Id="rId154" Type="http://schemas.openxmlformats.org/officeDocument/2006/relationships/image" Target="../media/image1051.emf"/><Relationship Id="rId175" Type="http://schemas.openxmlformats.org/officeDocument/2006/relationships/customXml" Target="../ink/ink1832.xml"/><Relationship Id="rId196" Type="http://schemas.openxmlformats.org/officeDocument/2006/relationships/image" Target="../media/image1072.emf"/><Relationship Id="rId200" Type="http://schemas.openxmlformats.org/officeDocument/2006/relationships/image" Target="../media/image1074.emf"/><Relationship Id="rId16" Type="http://schemas.openxmlformats.org/officeDocument/2006/relationships/image" Target="../media/image982.emf"/><Relationship Id="rId221" Type="http://schemas.openxmlformats.org/officeDocument/2006/relationships/customXml" Target="../ink/ink1855.xml"/><Relationship Id="rId242" Type="http://schemas.openxmlformats.org/officeDocument/2006/relationships/image" Target="../media/image1095.emf"/><Relationship Id="rId263" Type="http://schemas.openxmlformats.org/officeDocument/2006/relationships/customXml" Target="../ink/ink1876.xml"/><Relationship Id="rId37" Type="http://schemas.openxmlformats.org/officeDocument/2006/relationships/customXml" Target="../ink/ink1763.xml"/><Relationship Id="rId58" Type="http://schemas.openxmlformats.org/officeDocument/2006/relationships/image" Target="../media/image1003.emf"/><Relationship Id="rId79" Type="http://schemas.openxmlformats.org/officeDocument/2006/relationships/customXml" Target="../ink/ink1784.xml"/><Relationship Id="rId102" Type="http://schemas.openxmlformats.org/officeDocument/2006/relationships/image" Target="../media/image1025.emf"/><Relationship Id="rId123" Type="http://schemas.openxmlformats.org/officeDocument/2006/relationships/customXml" Target="../ink/ink1806.xml"/><Relationship Id="rId144" Type="http://schemas.openxmlformats.org/officeDocument/2006/relationships/image" Target="../media/image1046.emf"/><Relationship Id="rId90" Type="http://schemas.openxmlformats.org/officeDocument/2006/relationships/image" Target="../media/image1019.emf"/><Relationship Id="rId165" Type="http://schemas.openxmlformats.org/officeDocument/2006/relationships/customXml" Target="../ink/ink1827.xml"/><Relationship Id="rId186" Type="http://schemas.openxmlformats.org/officeDocument/2006/relationships/image" Target="../media/image1067.emf"/><Relationship Id="rId211" Type="http://schemas.openxmlformats.org/officeDocument/2006/relationships/customXml" Target="../ink/ink1850.xml"/><Relationship Id="rId232" Type="http://schemas.openxmlformats.org/officeDocument/2006/relationships/image" Target="../media/image1090.emf"/><Relationship Id="rId253" Type="http://schemas.openxmlformats.org/officeDocument/2006/relationships/customXml" Target="../ink/ink1871.xml"/><Relationship Id="rId27" Type="http://schemas.openxmlformats.org/officeDocument/2006/relationships/customXml" Target="../ink/ink1758.xml"/><Relationship Id="rId48" Type="http://schemas.openxmlformats.org/officeDocument/2006/relationships/image" Target="../media/image998.emf"/><Relationship Id="rId69" Type="http://schemas.openxmlformats.org/officeDocument/2006/relationships/customXml" Target="../ink/ink1779.xml"/><Relationship Id="rId113" Type="http://schemas.openxmlformats.org/officeDocument/2006/relationships/customXml" Target="../ink/ink1801.xml"/><Relationship Id="rId134" Type="http://schemas.openxmlformats.org/officeDocument/2006/relationships/image" Target="../media/image1041.emf"/><Relationship Id="rId80" Type="http://schemas.openxmlformats.org/officeDocument/2006/relationships/image" Target="../media/image1014.emf"/><Relationship Id="rId155" Type="http://schemas.openxmlformats.org/officeDocument/2006/relationships/customXml" Target="../ink/ink1822.xml"/><Relationship Id="rId176" Type="http://schemas.openxmlformats.org/officeDocument/2006/relationships/image" Target="../media/image1062.emf"/><Relationship Id="rId197" Type="http://schemas.openxmlformats.org/officeDocument/2006/relationships/customXml" Target="../ink/ink1843.xml"/><Relationship Id="rId201" Type="http://schemas.openxmlformats.org/officeDocument/2006/relationships/customXml" Target="../ink/ink1845.xml"/><Relationship Id="rId222" Type="http://schemas.openxmlformats.org/officeDocument/2006/relationships/image" Target="../media/image1085.emf"/><Relationship Id="rId243" Type="http://schemas.openxmlformats.org/officeDocument/2006/relationships/customXml" Target="../ink/ink1866.xml"/><Relationship Id="rId264" Type="http://schemas.openxmlformats.org/officeDocument/2006/relationships/image" Target="../media/image1106.emf"/><Relationship Id="rId17" Type="http://schemas.openxmlformats.org/officeDocument/2006/relationships/customXml" Target="../ink/ink1753.xml"/><Relationship Id="rId38" Type="http://schemas.openxmlformats.org/officeDocument/2006/relationships/image" Target="../media/image993.emf"/><Relationship Id="rId59" Type="http://schemas.openxmlformats.org/officeDocument/2006/relationships/customXml" Target="../ink/ink1774.xml"/><Relationship Id="rId103" Type="http://schemas.openxmlformats.org/officeDocument/2006/relationships/customXml" Target="../ink/ink1796.xml"/><Relationship Id="rId124" Type="http://schemas.openxmlformats.org/officeDocument/2006/relationships/image" Target="../media/image1036.emf"/><Relationship Id="rId70" Type="http://schemas.openxmlformats.org/officeDocument/2006/relationships/image" Target="../media/image1009.emf"/><Relationship Id="rId91" Type="http://schemas.openxmlformats.org/officeDocument/2006/relationships/customXml" Target="../ink/ink1790.xml"/><Relationship Id="rId145" Type="http://schemas.openxmlformats.org/officeDocument/2006/relationships/customXml" Target="../ink/ink1817.xml"/><Relationship Id="rId166" Type="http://schemas.openxmlformats.org/officeDocument/2006/relationships/image" Target="../media/image1057.emf"/><Relationship Id="rId187" Type="http://schemas.openxmlformats.org/officeDocument/2006/relationships/customXml" Target="../ink/ink183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80.emf"/><Relationship Id="rId233" Type="http://schemas.openxmlformats.org/officeDocument/2006/relationships/customXml" Target="../ink/ink1861.xml"/><Relationship Id="rId254" Type="http://schemas.openxmlformats.org/officeDocument/2006/relationships/image" Target="../media/image1101.emf"/><Relationship Id="rId28" Type="http://schemas.openxmlformats.org/officeDocument/2006/relationships/image" Target="../media/image988.emf"/><Relationship Id="rId49" Type="http://schemas.openxmlformats.org/officeDocument/2006/relationships/customXml" Target="../ink/ink1769.xml"/><Relationship Id="rId114" Type="http://schemas.openxmlformats.org/officeDocument/2006/relationships/image" Target="../media/image1031.emf"/><Relationship Id="rId60" Type="http://schemas.openxmlformats.org/officeDocument/2006/relationships/image" Target="../media/image1004.emf"/><Relationship Id="rId81" Type="http://schemas.openxmlformats.org/officeDocument/2006/relationships/customXml" Target="../ink/ink1785.xml"/><Relationship Id="rId135" Type="http://schemas.openxmlformats.org/officeDocument/2006/relationships/customXml" Target="../ink/ink1812.xml"/><Relationship Id="rId156" Type="http://schemas.openxmlformats.org/officeDocument/2006/relationships/image" Target="../media/image1052.emf"/><Relationship Id="rId177" Type="http://schemas.openxmlformats.org/officeDocument/2006/relationships/customXml" Target="../ink/ink1833.xml"/><Relationship Id="rId198" Type="http://schemas.openxmlformats.org/officeDocument/2006/relationships/image" Target="../media/image1073.emf"/><Relationship Id="rId202" Type="http://schemas.openxmlformats.org/officeDocument/2006/relationships/image" Target="../media/image1075.emf"/><Relationship Id="rId223" Type="http://schemas.openxmlformats.org/officeDocument/2006/relationships/customXml" Target="../ink/ink1856.xml"/><Relationship Id="rId244" Type="http://schemas.openxmlformats.org/officeDocument/2006/relationships/image" Target="../media/image1096.emf"/><Relationship Id="rId18" Type="http://schemas.openxmlformats.org/officeDocument/2006/relationships/image" Target="../media/image983.emf"/><Relationship Id="rId39" Type="http://schemas.openxmlformats.org/officeDocument/2006/relationships/customXml" Target="../ink/ink1764.xml"/><Relationship Id="rId50" Type="http://schemas.openxmlformats.org/officeDocument/2006/relationships/image" Target="../media/image999.emf"/><Relationship Id="rId104" Type="http://schemas.openxmlformats.org/officeDocument/2006/relationships/image" Target="../media/image1026.emf"/><Relationship Id="rId125" Type="http://schemas.openxmlformats.org/officeDocument/2006/relationships/customXml" Target="../ink/ink1807.xml"/><Relationship Id="rId146" Type="http://schemas.openxmlformats.org/officeDocument/2006/relationships/image" Target="../media/image1047.emf"/><Relationship Id="rId167" Type="http://schemas.openxmlformats.org/officeDocument/2006/relationships/customXml" Target="../ink/ink1828.xml"/><Relationship Id="rId188" Type="http://schemas.openxmlformats.org/officeDocument/2006/relationships/image" Target="../media/image1068.emf"/><Relationship Id="rId71" Type="http://schemas.openxmlformats.org/officeDocument/2006/relationships/customXml" Target="../ink/ink1780.xml"/><Relationship Id="rId92" Type="http://schemas.openxmlformats.org/officeDocument/2006/relationships/image" Target="../media/image1020.emf"/><Relationship Id="rId213" Type="http://schemas.openxmlformats.org/officeDocument/2006/relationships/customXml" Target="../ink/ink1851.xml"/><Relationship Id="rId234" Type="http://schemas.openxmlformats.org/officeDocument/2006/relationships/image" Target="../media/image1091.emf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759.xml"/><Relationship Id="rId255" Type="http://schemas.openxmlformats.org/officeDocument/2006/relationships/customXml" Target="../ink/ink1872.xml"/><Relationship Id="rId40" Type="http://schemas.openxmlformats.org/officeDocument/2006/relationships/image" Target="../media/image994.emf"/><Relationship Id="rId115" Type="http://schemas.openxmlformats.org/officeDocument/2006/relationships/customXml" Target="../ink/ink1802.xml"/><Relationship Id="rId136" Type="http://schemas.openxmlformats.org/officeDocument/2006/relationships/image" Target="../media/image1042.emf"/><Relationship Id="rId157" Type="http://schemas.openxmlformats.org/officeDocument/2006/relationships/customXml" Target="../ink/ink1823.xml"/><Relationship Id="rId178" Type="http://schemas.openxmlformats.org/officeDocument/2006/relationships/image" Target="../media/image1063.emf"/><Relationship Id="rId61" Type="http://schemas.openxmlformats.org/officeDocument/2006/relationships/customXml" Target="../ink/ink1775.xml"/><Relationship Id="rId82" Type="http://schemas.openxmlformats.org/officeDocument/2006/relationships/image" Target="../media/image1015.emf"/><Relationship Id="rId199" Type="http://schemas.openxmlformats.org/officeDocument/2006/relationships/customXml" Target="../ink/ink1844.xml"/><Relationship Id="rId203" Type="http://schemas.openxmlformats.org/officeDocument/2006/relationships/customXml" Target="../ink/ink1846.xml"/><Relationship Id="rId19" Type="http://schemas.openxmlformats.org/officeDocument/2006/relationships/customXml" Target="../ink/ink1754.xml"/><Relationship Id="rId224" Type="http://schemas.openxmlformats.org/officeDocument/2006/relationships/image" Target="../media/image1086.emf"/><Relationship Id="rId245" Type="http://schemas.openxmlformats.org/officeDocument/2006/relationships/customXml" Target="../ink/ink1867.xml"/><Relationship Id="rId30" Type="http://schemas.openxmlformats.org/officeDocument/2006/relationships/image" Target="../media/image989.emf"/><Relationship Id="rId105" Type="http://schemas.openxmlformats.org/officeDocument/2006/relationships/customXml" Target="../ink/ink1797.xml"/><Relationship Id="rId126" Type="http://schemas.openxmlformats.org/officeDocument/2006/relationships/image" Target="../media/image1037.emf"/><Relationship Id="rId147" Type="http://schemas.openxmlformats.org/officeDocument/2006/relationships/customXml" Target="../ink/ink1818.xml"/><Relationship Id="rId168" Type="http://schemas.openxmlformats.org/officeDocument/2006/relationships/image" Target="../media/image1058.emf"/><Relationship Id="rId51" Type="http://schemas.openxmlformats.org/officeDocument/2006/relationships/customXml" Target="../ink/ink1770.xml"/><Relationship Id="rId72" Type="http://schemas.openxmlformats.org/officeDocument/2006/relationships/image" Target="../media/image1010.emf"/><Relationship Id="rId93" Type="http://schemas.openxmlformats.org/officeDocument/2006/relationships/customXml" Target="../ink/ink1791.xml"/><Relationship Id="rId189" Type="http://schemas.openxmlformats.org/officeDocument/2006/relationships/customXml" Target="../ink/ink1839.xml"/><Relationship Id="rId3" Type="http://schemas.openxmlformats.org/officeDocument/2006/relationships/customXml" Target="../ink/ink1746.xml"/><Relationship Id="rId214" Type="http://schemas.openxmlformats.org/officeDocument/2006/relationships/image" Target="../media/image1081.emf"/><Relationship Id="rId235" Type="http://schemas.openxmlformats.org/officeDocument/2006/relationships/customXml" Target="../ink/ink1862.xml"/><Relationship Id="rId256" Type="http://schemas.openxmlformats.org/officeDocument/2006/relationships/image" Target="../media/image1102.emf"/><Relationship Id="rId116" Type="http://schemas.openxmlformats.org/officeDocument/2006/relationships/image" Target="../media/image1032.emf"/><Relationship Id="rId137" Type="http://schemas.openxmlformats.org/officeDocument/2006/relationships/customXml" Target="../ink/ink1813.xml"/><Relationship Id="rId158" Type="http://schemas.openxmlformats.org/officeDocument/2006/relationships/image" Target="../media/image1053.emf"/><Relationship Id="rId20" Type="http://schemas.openxmlformats.org/officeDocument/2006/relationships/image" Target="../media/image984.emf"/><Relationship Id="rId41" Type="http://schemas.openxmlformats.org/officeDocument/2006/relationships/customXml" Target="../ink/ink1765.xml"/><Relationship Id="rId62" Type="http://schemas.openxmlformats.org/officeDocument/2006/relationships/image" Target="../media/image1005.emf"/><Relationship Id="rId83" Type="http://schemas.openxmlformats.org/officeDocument/2006/relationships/customXml" Target="../ink/ink1786.xml"/><Relationship Id="rId179" Type="http://schemas.openxmlformats.org/officeDocument/2006/relationships/customXml" Target="../ink/ink1834.xml"/><Relationship Id="rId190" Type="http://schemas.openxmlformats.org/officeDocument/2006/relationships/image" Target="../media/image1069.emf"/><Relationship Id="rId204" Type="http://schemas.openxmlformats.org/officeDocument/2006/relationships/image" Target="../media/image1076.emf"/><Relationship Id="rId225" Type="http://schemas.openxmlformats.org/officeDocument/2006/relationships/customXml" Target="../ink/ink1857.xml"/><Relationship Id="rId246" Type="http://schemas.openxmlformats.org/officeDocument/2006/relationships/image" Target="../media/image1097.emf"/><Relationship Id="rId106" Type="http://schemas.openxmlformats.org/officeDocument/2006/relationships/image" Target="../media/image1027.emf"/><Relationship Id="rId127" Type="http://schemas.openxmlformats.org/officeDocument/2006/relationships/customXml" Target="../ink/ink1808.xml"/><Relationship Id="rId10" Type="http://schemas.openxmlformats.org/officeDocument/2006/relationships/image" Target="../media/image979.emf"/><Relationship Id="rId31" Type="http://schemas.openxmlformats.org/officeDocument/2006/relationships/customXml" Target="../ink/ink1760.xml"/><Relationship Id="rId52" Type="http://schemas.openxmlformats.org/officeDocument/2006/relationships/image" Target="../media/image1000.emf"/><Relationship Id="rId73" Type="http://schemas.openxmlformats.org/officeDocument/2006/relationships/customXml" Target="../ink/ink1781.xml"/><Relationship Id="rId94" Type="http://schemas.openxmlformats.org/officeDocument/2006/relationships/image" Target="../media/image1021.emf"/><Relationship Id="rId148" Type="http://schemas.openxmlformats.org/officeDocument/2006/relationships/image" Target="../media/image1048.emf"/><Relationship Id="rId169" Type="http://schemas.openxmlformats.org/officeDocument/2006/relationships/customXml" Target="../ink/ink1829.xml"/><Relationship Id="rId4" Type="http://schemas.openxmlformats.org/officeDocument/2006/relationships/image" Target="../media/image976.emf"/><Relationship Id="rId180" Type="http://schemas.openxmlformats.org/officeDocument/2006/relationships/image" Target="../media/image1064.emf"/><Relationship Id="rId215" Type="http://schemas.openxmlformats.org/officeDocument/2006/relationships/customXml" Target="../ink/ink1852.xml"/><Relationship Id="rId236" Type="http://schemas.openxmlformats.org/officeDocument/2006/relationships/image" Target="../media/image1092.emf"/><Relationship Id="rId257" Type="http://schemas.openxmlformats.org/officeDocument/2006/relationships/customXml" Target="../ink/ink1873.xml"/><Relationship Id="rId42" Type="http://schemas.openxmlformats.org/officeDocument/2006/relationships/image" Target="../media/image995.emf"/><Relationship Id="rId84" Type="http://schemas.openxmlformats.org/officeDocument/2006/relationships/image" Target="../media/image1016.emf"/><Relationship Id="rId138" Type="http://schemas.openxmlformats.org/officeDocument/2006/relationships/image" Target="../media/image104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e.carleton.ca/faculty/chinneck/po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emf"/><Relationship Id="rId13" Type="http://schemas.openxmlformats.org/officeDocument/2006/relationships/customXml" Target="../ink/ink1883.xml"/><Relationship Id="rId3" Type="http://schemas.openxmlformats.org/officeDocument/2006/relationships/image" Target="../media/image1108.emf"/><Relationship Id="rId7" Type="http://schemas.openxmlformats.org/officeDocument/2006/relationships/customXml" Target="../ink/ink1880.xml"/><Relationship Id="rId12" Type="http://schemas.openxmlformats.org/officeDocument/2006/relationships/image" Target="../media/image1107.emf"/><Relationship Id="rId2" Type="http://schemas.openxmlformats.org/officeDocument/2006/relationships/customXml" Target="../ink/ink1877.xml"/><Relationship Id="rId16" Type="http://schemas.openxmlformats.org/officeDocument/2006/relationships/image" Target="../media/image11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9.emf"/><Relationship Id="rId11" Type="http://schemas.openxmlformats.org/officeDocument/2006/relationships/customXml" Target="../ink/ink1882.xml"/><Relationship Id="rId5" Type="http://schemas.openxmlformats.org/officeDocument/2006/relationships/customXml" Target="../ink/ink1879.xml"/><Relationship Id="rId15" Type="http://schemas.openxmlformats.org/officeDocument/2006/relationships/customXml" Target="../ink/ink1884.xml"/><Relationship Id="rId10" Type="http://schemas.openxmlformats.org/officeDocument/2006/relationships/image" Target="../media/image1111.emf"/><Relationship Id="rId4" Type="http://schemas.openxmlformats.org/officeDocument/2006/relationships/customXml" Target="../ink/ink1878.xml"/><Relationship Id="rId9" Type="http://schemas.openxmlformats.org/officeDocument/2006/relationships/customXml" Target="../ink/ink1881.xml"/><Relationship Id="rId14" Type="http://schemas.openxmlformats.org/officeDocument/2006/relationships/image" Target="../media/image11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emf"/><Relationship Id="rId21" Type="http://schemas.openxmlformats.org/officeDocument/2006/relationships/image" Target="../media/image11.emf"/><Relationship Id="rId42" Type="http://schemas.openxmlformats.org/officeDocument/2006/relationships/customXml" Target="../ink/ink21.xml"/><Relationship Id="rId63" Type="http://schemas.openxmlformats.org/officeDocument/2006/relationships/image" Target="../media/image32.emf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emf"/><Relationship Id="rId170" Type="http://schemas.openxmlformats.org/officeDocument/2006/relationships/customXml" Target="../ink/ink85.xml"/><Relationship Id="rId191" Type="http://schemas.openxmlformats.org/officeDocument/2006/relationships/image" Target="../media/image96.emf"/><Relationship Id="rId205" Type="http://schemas.openxmlformats.org/officeDocument/2006/relationships/image" Target="../media/image103.emf"/><Relationship Id="rId226" Type="http://schemas.openxmlformats.org/officeDocument/2006/relationships/customXml" Target="../ink/ink113.xml"/><Relationship Id="rId247" Type="http://schemas.openxmlformats.org/officeDocument/2006/relationships/image" Target="../media/image124.emf"/><Relationship Id="rId107" Type="http://schemas.openxmlformats.org/officeDocument/2006/relationships/image" Target="../media/image54.emf"/><Relationship Id="rId11" Type="http://schemas.openxmlformats.org/officeDocument/2006/relationships/image" Target="../media/image6.emf"/><Relationship Id="rId32" Type="http://schemas.openxmlformats.org/officeDocument/2006/relationships/customXml" Target="../ink/ink16.xml"/><Relationship Id="rId53" Type="http://schemas.openxmlformats.org/officeDocument/2006/relationships/image" Target="../media/image27.emf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emf"/><Relationship Id="rId5" Type="http://schemas.openxmlformats.org/officeDocument/2006/relationships/image" Target="../media/image3.emf"/><Relationship Id="rId95" Type="http://schemas.openxmlformats.org/officeDocument/2006/relationships/image" Target="../media/image48.emf"/><Relationship Id="rId160" Type="http://schemas.openxmlformats.org/officeDocument/2006/relationships/customXml" Target="../ink/ink80.xml"/><Relationship Id="rId181" Type="http://schemas.openxmlformats.org/officeDocument/2006/relationships/image" Target="../media/image91.emf"/><Relationship Id="rId216" Type="http://schemas.openxmlformats.org/officeDocument/2006/relationships/customXml" Target="../ink/ink108.xml"/><Relationship Id="rId237" Type="http://schemas.openxmlformats.org/officeDocument/2006/relationships/image" Target="../media/image119.emf"/><Relationship Id="rId22" Type="http://schemas.openxmlformats.org/officeDocument/2006/relationships/customXml" Target="../ink/ink11.xml"/><Relationship Id="rId43" Type="http://schemas.openxmlformats.org/officeDocument/2006/relationships/image" Target="../media/image22.emf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emf"/><Relationship Id="rId85" Type="http://schemas.openxmlformats.org/officeDocument/2006/relationships/image" Target="../media/image43.emf"/><Relationship Id="rId150" Type="http://schemas.openxmlformats.org/officeDocument/2006/relationships/customXml" Target="../ink/ink75.xml"/><Relationship Id="rId171" Type="http://schemas.openxmlformats.org/officeDocument/2006/relationships/image" Target="../media/image86.emf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4.emf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7.emf"/><Relationship Id="rId108" Type="http://schemas.openxmlformats.org/officeDocument/2006/relationships/customXml" Target="../ink/ink54.xml"/><Relationship Id="rId129" Type="http://schemas.openxmlformats.org/officeDocument/2006/relationships/image" Target="../media/image65.emf"/><Relationship Id="rId54" Type="http://schemas.openxmlformats.org/officeDocument/2006/relationships/customXml" Target="../ink/ink27.xml"/><Relationship Id="rId75" Type="http://schemas.openxmlformats.org/officeDocument/2006/relationships/image" Target="../media/image38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emf"/><Relationship Id="rId182" Type="http://schemas.openxmlformats.org/officeDocument/2006/relationships/customXml" Target="../ink/ink91.xml"/><Relationship Id="rId217" Type="http://schemas.openxmlformats.org/officeDocument/2006/relationships/image" Target="../media/image109.emf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12.emf"/><Relationship Id="rId119" Type="http://schemas.openxmlformats.org/officeDocument/2006/relationships/image" Target="../media/image60.emf"/><Relationship Id="rId44" Type="http://schemas.openxmlformats.org/officeDocument/2006/relationships/customXml" Target="../ink/ink22.xml"/><Relationship Id="rId65" Type="http://schemas.openxmlformats.org/officeDocument/2006/relationships/image" Target="../media/image33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emf"/><Relationship Id="rId172" Type="http://schemas.openxmlformats.org/officeDocument/2006/relationships/customXml" Target="../ink/ink86.xml"/><Relationship Id="rId193" Type="http://schemas.openxmlformats.org/officeDocument/2006/relationships/image" Target="../media/image97.emf"/><Relationship Id="rId207" Type="http://schemas.openxmlformats.org/officeDocument/2006/relationships/image" Target="../media/image104.emf"/><Relationship Id="rId228" Type="http://schemas.openxmlformats.org/officeDocument/2006/relationships/customXml" Target="../ink/ink114.xml"/><Relationship Id="rId249" Type="http://schemas.openxmlformats.org/officeDocument/2006/relationships/image" Target="../media/image125.emf"/><Relationship Id="rId13" Type="http://schemas.openxmlformats.org/officeDocument/2006/relationships/image" Target="../media/image7.emf"/><Relationship Id="rId109" Type="http://schemas.openxmlformats.org/officeDocument/2006/relationships/image" Target="../media/image55.emf"/><Relationship Id="rId34" Type="http://schemas.openxmlformats.org/officeDocument/2006/relationships/customXml" Target="../ink/ink17.xml"/><Relationship Id="rId55" Type="http://schemas.openxmlformats.org/officeDocument/2006/relationships/image" Target="../media/image28.emf"/><Relationship Id="rId76" Type="http://schemas.openxmlformats.org/officeDocument/2006/relationships/customXml" Target="../ink/ink38.xml"/><Relationship Id="rId97" Type="http://schemas.openxmlformats.org/officeDocument/2006/relationships/image" Target="../media/image49.emf"/><Relationship Id="rId120" Type="http://schemas.openxmlformats.org/officeDocument/2006/relationships/customXml" Target="../ink/ink60.xml"/><Relationship Id="rId141" Type="http://schemas.openxmlformats.org/officeDocument/2006/relationships/image" Target="../media/image71.emf"/><Relationship Id="rId7" Type="http://schemas.openxmlformats.org/officeDocument/2006/relationships/image" Target="../media/image4.emf"/><Relationship Id="rId162" Type="http://schemas.openxmlformats.org/officeDocument/2006/relationships/customXml" Target="../ink/ink81.xml"/><Relationship Id="rId183" Type="http://schemas.openxmlformats.org/officeDocument/2006/relationships/image" Target="../media/image92.emf"/><Relationship Id="rId218" Type="http://schemas.openxmlformats.org/officeDocument/2006/relationships/customXml" Target="../ink/ink109.xml"/><Relationship Id="rId239" Type="http://schemas.openxmlformats.org/officeDocument/2006/relationships/image" Target="../media/image120.emf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3.emf"/><Relationship Id="rId66" Type="http://schemas.openxmlformats.org/officeDocument/2006/relationships/customXml" Target="../ink/ink33.xml"/><Relationship Id="rId87" Type="http://schemas.openxmlformats.org/officeDocument/2006/relationships/image" Target="../media/image44.emf"/><Relationship Id="rId110" Type="http://schemas.openxmlformats.org/officeDocument/2006/relationships/customXml" Target="../ink/ink55.xml"/><Relationship Id="rId131" Type="http://schemas.openxmlformats.org/officeDocument/2006/relationships/image" Target="../media/image66.emf"/><Relationship Id="rId152" Type="http://schemas.openxmlformats.org/officeDocument/2006/relationships/customXml" Target="../ink/ink76.xml"/><Relationship Id="rId173" Type="http://schemas.openxmlformats.org/officeDocument/2006/relationships/image" Target="../media/image87.emf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5.emf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18.emf"/><Relationship Id="rId56" Type="http://schemas.openxmlformats.org/officeDocument/2006/relationships/customXml" Target="../ink/ink28.xml"/><Relationship Id="rId77" Type="http://schemas.openxmlformats.org/officeDocument/2006/relationships/image" Target="../media/image39.emf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emf"/><Relationship Id="rId142" Type="http://schemas.openxmlformats.org/officeDocument/2006/relationships/customXml" Target="../ink/ink71.xml"/><Relationship Id="rId163" Type="http://schemas.openxmlformats.org/officeDocument/2006/relationships/image" Target="../media/image82.emf"/><Relationship Id="rId184" Type="http://schemas.openxmlformats.org/officeDocument/2006/relationships/customXml" Target="../ink/ink92.xml"/><Relationship Id="rId219" Type="http://schemas.openxmlformats.org/officeDocument/2006/relationships/image" Target="../media/image110.emf"/><Relationship Id="rId230" Type="http://schemas.openxmlformats.org/officeDocument/2006/relationships/customXml" Target="../ink/ink115.xml"/><Relationship Id="rId251" Type="http://schemas.openxmlformats.org/officeDocument/2006/relationships/image" Target="../media/image126.emf"/><Relationship Id="rId25" Type="http://schemas.openxmlformats.org/officeDocument/2006/relationships/image" Target="../media/image13.emf"/><Relationship Id="rId46" Type="http://schemas.openxmlformats.org/officeDocument/2006/relationships/customXml" Target="../ink/ink23.xml"/><Relationship Id="rId67" Type="http://schemas.openxmlformats.org/officeDocument/2006/relationships/image" Target="../media/image34.emf"/><Relationship Id="rId88" Type="http://schemas.openxmlformats.org/officeDocument/2006/relationships/customXml" Target="../ink/ink44.xml"/><Relationship Id="rId111" Type="http://schemas.openxmlformats.org/officeDocument/2006/relationships/image" Target="../media/image56.emf"/><Relationship Id="rId132" Type="http://schemas.openxmlformats.org/officeDocument/2006/relationships/customXml" Target="../ink/ink66.xml"/><Relationship Id="rId153" Type="http://schemas.openxmlformats.org/officeDocument/2006/relationships/image" Target="../media/image77.emf"/><Relationship Id="rId174" Type="http://schemas.openxmlformats.org/officeDocument/2006/relationships/customXml" Target="../ink/ink87.xml"/><Relationship Id="rId195" Type="http://schemas.openxmlformats.org/officeDocument/2006/relationships/image" Target="../media/image98.emf"/><Relationship Id="rId209" Type="http://schemas.openxmlformats.org/officeDocument/2006/relationships/image" Target="../media/image105.emf"/><Relationship Id="rId220" Type="http://schemas.openxmlformats.org/officeDocument/2006/relationships/customXml" Target="../ink/ink110.xml"/><Relationship Id="rId241" Type="http://schemas.openxmlformats.org/officeDocument/2006/relationships/image" Target="../media/image121.emf"/><Relationship Id="rId15" Type="http://schemas.openxmlformats.org/officeDocument/2006/relationships/image" Target="../media/image8.emf"/><Relationship Id="rId36" Type="http://schemas.openxmlformats.org/officeDocument/2006/relationships/customXml" Target="../ink/ink18.xml"/><Relationship Id="rId57" Type="http://schemas.openxmlformats.org/officeDocument/2006/relationships/image" Target="../media/image29.emf"/><Relationship Id="rId78" Type="http://schemas.openxmlformats.org/officeDocument/2006/relationships/customXml" Target="../ink/ink39.xml"/><Relationship Id="rId99" Type="http://schemas.openxmlformats.org/officeDocument/2006/relationships/image" Target="../media/image50.emf"/><Relationship Id="rId101" Type="http://schemas.openxmlformats.org/officeDocument/2006/relationships/image" Target="../media/image51.emf"/><Relationship Id="rId122" Type="http://schemas.openxmlformats.org/officeDocument/2006/relationships/customXml" Target="../ink/ink61.xml"/><Relationship Id="rId143" Type="http://schemas.openxmlformats.org/officeDocument/2006/relationships/image" Target="../media/image72.emf"/><Relationship Id="rId164" Type="http://schemas.openxmlformats.org/officeDocument/2006/relationships/customXml" Target="../ink/ink82.xml"/><Relationship Id="rId185" Type="http://schemas.openxmlformats.org/officeDocument/2006/relationships/image" Target="../media/image93.emf"/><Relationship Id="rId9" Type="http://schemas.openxmlformats.org/officeDocument/2006/relationships/image" Target="../media/image5.emf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6.emf"/><Relationship Id="rId252" Type="http://schemas.openxmlformats.org/officeDocument/2006/relationships/customXml" Target="../ink/ink126.xml"/><Relationship Id="rId47" Type="http://schemas.openxmlformats.org/officeDocument/2006/relationships/image" Target="../media/image24.emf"/><Relationship Id="rId68" Type="http://schemas.openxmlformats.org/officeDocument/2006/relationships/customXml" Target="../ink/ink34.xml"/><Relationship Id="rId89" Type="http://schemas.openxmlformats.org/officeDocument/2006/relationships/image" Target="../media/image45.emf"/><Relationship Id="rId112" Type="http://schemas.openxmlformats.org/officeDocument/2006/relationships/customXml" Target="../ink/ink56.xml"/><Relationship Id="rId133" Type="http://schemas.openxmlformats.org/officeDocument/2006/relationships/image" Target="../media/image67.emf"/><Relationship Id="rId154" Type="http://schemas.openxmlformats.org/officeDocument/2006/relationships/customXml" Target="../ink/ink77.xml"/><Relationship Id="rId175" Type="http://schemas.openxmlformats.org/officeDocument/2006/relationships/image" Target="../media/image88.emf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1.emf"/><Relationship Id="rId242" Type="http://schemas.openxmlformats.org/officeDocument/2006/relationships/customXml" Target="../ink/ink121.xml"/><Relationship Id="rId37" Type="http://schemas.openxmlformats.org/officeDocument/2006/relationships/image" Target="../media/image19.emf"/><Relationship Id="rId58" Type="http://schemas.openxmlformats.org/officeDocument/2006/relationships/customXml" Target="../ink/ink29.xml"/><Relationship Id="rId79" Type="http://schemas.openxmlformats.org/officeDocument/2006/relationships/image" Target="../media/image40.emf"/><Relationship Id="rId102" Type="http://schemas.openxmlformats.org/officeDocument/2006/relationships/customXml" Target="../ink/ink51.xml"/><Relationship Id="rId123" Type="http://schemas.openxmlformats.org/officeDocument/2006/relationships/image" Target="../media/image62.emf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emf"/><Relationship Id="rId186" Type="http://schemas.openxmlformats.org/officeDocument/2006/relationships/customXml" Target="../ink/ink93.xml"/><Relationship Id="rId211" Type="http://schemas.openxmlformats.org/officeDocument/2006/relationships/image" Target="../media/image106.emf"/><Relationship Id="rId232" Type="http://schemas.openxmlformats.org/officeDocument/2006/relationships/customXml" Target="../ink/ink116.xml"/><Relationship Id="rId253" Type="http://schemas.openxmlformats.org/officeDocument/2006/relationships/image" Target="../media/image127.emf"/><Relationship Id="rId27" Type="http://schemas.openxmlformats.org/officeDocument/2006/relationships/image" Target="../media/image14.emf"/><Relationship Id="rId48" Type="http://schemas.openxmlformats.org/officeDocument/2006/relationships/customXml" Target="../ink/ink24.xml"/><Relationship Id="rId69" Type="http://schemas.openxmlformats.org/officeDocument/2006/relationships/image" Target="../media/image35.emf"/><Relationship Id="rId113" Type="http://schemas.openxmlformats.org/officeDocument/2006/relationships/image" Target="../media/image57.emf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emf"/><Relationship Id="rId176" Type="http://schemas.openxmlformats.org/officeDocument/2006/relationships/customXml" Target="../ink/ink88.xml"/><Relationship Id="rId197" Type="http://schemas.openxmlformats.org/officeDocument/2006/relationships/image" Target="../media/image99.emf"/><Relationship Id="rId201" Type="http://schemas.openxmlformats.org/officeDocument/2006/relationships/image" Target="../media/image101.emf"/><Relationship Id="rId222" Type="http://schemas.openxmlformats.org/officeDocument/2006/relationships/customXml" Target="../ink/ink111.xml"/><Relationship Id="rId243" Type="http://schemas.openxmlformats.org/officeDocument/2006/relationships/image" Target="../media/image122.emf"/><Relationship Id="rId17" Type="http://schemas.openxmlformats.org/officeDocument/2006/relationships/image" Target="../media/image9.emf"/><Relationship Id="rId38" Type="http://schemas.openxmlformats.org/officeDocument/2006/relationships/customXml" Target="../ink/ink19.xml"/><Relationship Id="rId59" Type="http://schemas.openxmlformats.org/officeDocument/2006/relationships/image" Target="../media/image30.emf"/><Relationship Id="rId103" Type="http://schemas.openxmlformats.org/officeDocument/2006/relationships/image" Target="../media/image52.emf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emf"/><Relationship Id="rId145" Type="http://schemas.openxmlformats.org/officeDocument/2006/relationships/image" Target="../media/image73.emf"/><Relationship Id="rId166" Type="http://schemas.openxmlformats.org/officeDocument/2006/relationships/customXml" Target="../ink/ink83.xml"/><Relationship Id="rId187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7.emf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5.emf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emf"/><Relationship Id="rId135" Type="http://schemas.openxmlformats.org/officeDocument/2006/relationships/image" Target="../media/image68.emf"/><Relationship Id="rId156" Type="http://schemas.openxmlformats.org/officeDocument/2006/relationships/customXml" Target="../ink/ink78.xml"/><Relationship Id="rId177" Type="http://schemas.openxmlformats.org/officeDocument/2006/relationships/image" Target="../media/image89.emf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2.emf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0.emf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emf"/><Relationship Id="rId146" Type="http://schemas.openxmlformats.org/officeDocument/2006/relationships/customXml" Target="../ink/ink73.xml"/><Relationship Id="rId167" Type="http://schemas.openxmlformats.org/officeDocument/2006/relationships/image" Target="../media/image84.emf"/><Relationship Id="rId188" Type="http://schemas.openxmlformats.org/officeDocument/2006/relationships/customXml" Target="../ink/ink94.xml"/><Relationship Id="rId71" Type="http://schemas.openxmlformats.org/officeDocument/2006/relationships/image" Target="../media/image36.emf"/><Relationship Id="rId92" Type="http://schemas.openxmlformats.org/officeDocument/2006/relationships/customXml" Target="../ink/ink46.xml"/><Relationship Id="rId213" Type="http://schemas.openxmlformats.org/officeDocument/2006/relationships/image" Target="../media/image107.emf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emf"/><Relationship Id="rId255" Type="http://schemas.openxmlformats.org/officeDocument/2006/relationships/image" Target="../media/image128.emf"/><Relationship Id="rId40" Type="http://schemas.openxmlformats.org/officeDocument/2006/relationships/customXml" Target="../ink/ink20.xml"/><Relationship Id="rId115" Type="http://schemas.openxmlformats.org/officeDocument/2006/relationships/image" Target="../media/image58.emf"/><Relationship Id="rId136" Type="http://schemas.openxmlformats.org/officeDocument/2006/relationships/customXml" Target="../ink/ink68.xml"/><Relationship Id="rId157" Type="http://schemas.openxmlformats.org/officeDocument/2006/relationships/image" Target="../media/image79.emf"/><Relationship Id="rId178" Type="http://schemas.openxmlformats.org/officeDocument/2006/relationships/customXml" Target="../ink/ink89.xml"/><Relationship Id="rId61" Type="http://schemas.openxmlformats.org/officeDocument/2006/relationships/image" Target="../media/image31.emf"/><Relationship Id="rId82" Type="http://schemas.openxmlformats.org/officeDocument/2006/relationships/customXml" Target="../ink/ink41.xml"/><Relationship Id="rId199" Type="http://schemas.openxmlformats.org/officeDocument/2006/relationships/image" Target="../media/image100.emf"/><Relationship Id="rId203" Type="http://schemas.openxmlformats.org/officeDocument/2006/relationships/image" Target="../media/image102.emf"/><Relationship Id="rId19" Type="http://schemas.openxmlformats.org/officeDocument/2006/relationships/image" Target="../media/image10.emf"/><Relationship Id="rId224" Type="http://schemas.openxmlformats.org/officeDocument/2006/relationships/customXml" Target="../ink/ink112.xml"/><Relationship Id="rId245" Type="http://schemas.openxmlformats.org/officeDocument/2006/relationships/image" Target="../media/image123.emf"/><Relationship Id="rId30" Type="http://schemas.openxmlformats.org/officeDocument/2006/relationships/customXml" Target="../ink/ink15.xml"/><Relationship Id="rId105" Type="http://schemas.openxmlformats.org/officeDocument/2006/relationships/image" Target="../media/image53.emf"/><Relationship Id="rId126" Type="http://schemas.openxmlformats.org/officeDocument/2006/relationships/customXml" Target="../ink/ink63.xml"/><Relationship Id="rId147" Type="http://schemas.openxmlformats.org/officeDocument/2006/relationships/image" Target="../media/image74.emf"/><Relationship Id="rId168" Type="http://schemas.openxmlformats.org/officeDocument/2006/relationships/customXml" Target="../ink/ink84.xml"/><Relationship Id="rId51" Type="http://schemas.openxmlformats.org/officeDocument/2006/relationships/image" Target="../media/image26.emf"/><Relationship Id="rId72" Type="http://schemas.openxmlformats.org/officeDocument/2006/relationships/customXml" Target="../ink/ink36.xml"/><Relationship Id="rId93" Type="http://schemas.openxmlformats.org/officeDocument/2006/relationships/image" Target="../media/image47.emf"/><Relationship Id="rId189" Type="http://schemas.openxmlformats.org/officeDocument/2006/relationships/image" Target="../media/image95.emf"/><Relationship Id="rId3" Type="http://schemas.openxmlformats.org/officeDocument/2006/relationships/image" Target="../media/image2.emf"/><Relationship Id="rId214" Type="http://schemas.openxmlformats.org/officeDocument/2006/relationships/customXml" Target="../ink/ink107.xml"/><Relationship Id="rId235" Type="http://schemas.openxmlformats.org/officeDocument/2006/relationships/image" Target="../media/image118.emf"/><Relationship Id="rId116" Type="http://schemas.openxmlformats.org/officeDocument/2006/relationships/customXml" Target="../ink/ink58.xml"/><Relationship Id="rId137" Type="http://schemas.openxmlformats.org/officeDocument/2006/relationships/image" Target="../media/image69.emf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emf"/><Relationship Id="rId62" Type="http://schemas.openxmlformats.org/officeDocument/2006/relationships/customXml" Target="../ink/ink31.xml"/><Relationship Id="rId83" Type="http://schemas.openxmlformats.org/officeDocument/2006/relationships/image" Target="../media/image42.emf"/><Relationship Id="rId179" Type="http://schemas.openxmlformats.org/officeDocument/2006/relationships/image" Target="../media/image90.emf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emf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4.emf"/><Relationship Id="rId10" Type="http://schemas.openxmlformats.org/officeDocument/2006/relationships/customXml" Target="../ink/ink5.xml"/><Relationship Id="rId31" Type="http://schemas.openxmlformats.org/officeDocument/2006/relationships/image" Target="../media/image16.emf"/><Relationship Id="rId52" Type="http://schemas.openxmlformats.org/officeDocument/2006/relationships/customXml" Target="../ink/ink26.xml"/><Relationship Id="rId73" Type="http://schemas.openxmlformats.org/officeDocument/2006/relationships/image" Target="../media/image37.emf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emf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emf"/><Relationship Id="rId236" Type="http://schemas.openxmlformats.org/officeDocument/2006/relationships/customXml" Target="../ink/ink11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emf"/><Relationship Id="rId21" Type="http://schemas.openxmlformats.org/officeDocument/2006/relationships/image" Target="../media/image137.emf"/><Relationship Id="rId42" Type="http://schemas.openxmlformats.org/officeDocument/2006/relationships/customXml" Target="../ink/ink148.xml"/><Relationship Id="rId63" Type="http://schemas.openxmlformats.org/officeDocument/2006/relationships/image" Target="../media/image158.emf"/><Relationship Id="rId84" Type="http://schemas.openxmlformats.org/officeDocument/2006/relationships/customXml" Target="../ink/ink169.xml"/><Relationship Id="rId138" Type="http://schemas.openxmlformats.org/officeDocument/2006/relationships/customXml" Target="../ink/ink196.xml"/><Relationship Id="rId107" Type="http://schemas.openxmlformats.org/officeDocument/2006/relationships/image" Target="../media/image180.emf"/><Relationship Id="rId11" Type="http://schemas.openxmlformats.org/officeDocument/2006/relationships/image" Target="../media/image132.emf"/><Relationship Id="rId32" Type="http://schemas.openxmlformats.org/officeDocument/2006/relationships/customXml" Target="../ink/ink143.xml"/><Relationship Id="rId37" Type="http://schemas.openxmlformats.org/officeDocument/2006/relationships/image" Target="../media/image145.emf"/><Relationship Id="rId53" Type="http://schemas.openxmlformats.org/officeDocument/2006/relationships/image" Target="../media/image153.emf"/><Relationship Id="rId58" Type="http://schemas.openxmlformats.org/officeDocument/2006/relationships/customXml" Target="../ink/ink156.xml"/><Relationship Id="rId74" Type="http://schemas.openxmlformats.org/officeDocument/2006/relationships/customXml" Target="../ink/ink164.xml"/><Relationship Id="rId79" Type="http://schemas.openxmlformats.org/officeDocument/2006/relationships/image" Target="../media/image166.emf"/><Relationship Id="rId102" Type="http://schemas.openxmlformats.org/officeDocument/2006/relationships/customXml" Target="../ink/ink178.xml"/><Relationship Id="rId123" Type="http://schemas.openxmlformats.org/officeDocument/2006/relationships/image" Target="../media/image188.emf"/><Relationship Id="rId128" Type="http://schemas.openxmlformats.org/officeDocument/2006/relationships/customXml" Target="../ink/ink191.xml"/><Relationship Id="rId5" Type="http://schemas.openxmlformats.org/officeDocument/2006/relationships/image" Target="../media/image129.emf"/><Relationship Id="rId90" Type="http://schemas.openxmlformats.org/officeDocument/2006/relationships/customXml" Target="../ink/ink172.xml"/><Relationship Id="rId95" Type="http://schemas.openxmlformats.org/officeDocument/2006/relationships/image" Target="../media/image174.emf"/><Relationship Id="rId22" Type="http://schemas.openxmlformats.org/officeDocument/2006/relationships/customXml" Target="../ink/ink138.xml"/><Relationship Id="rId27" Type="http://schemas.openxmlformats.org/officeDocument/2006/relationships/image" Target="../media/image140.emf"/><Relationship Id="rId43" Type="http://schemas.openxmlformats.org/officeDocument/2006/relationships/image" Target="../media/image148.emf"/><Relationship Id="rId48" Type="http://schemas.openxmlformats.org/officeDocument/2006/relationships/customXml" Target="../ink/ink151.xml"/><Relationship Id="rId64" Type="http://schemas.openxmlformats.org/officeDocument/2006/relationships/customXml" Target="../ink/ink159.xml"/><Relationship Id="rId69" Type="http://schemas.openxmlformats.org/officeDocument/2006/relationships/image" Target="../media/image161.emf"/><Relationship Id="rId113" Type="http://schemas.openxmlformats.org/officeDocument/2006/relationships/image" Target="../media/image183.emf"/><Relationship Id="rId118" Type="http://schemas.openxmlformats.org/officeDocument/2006/relationships/customXml" Target="../ink/ink186.xml"/><Relationship Id="rId134" Type="http://schemas.openxmlformats.org/officeDocument/2006/relationships/customXml" Target="../ink/ink194.xml"/><Relationship Id="rId139" Type="http://schemas.openxmlformats.org/officeDocument/2006/relationships/image" Target="../media/image196.emf"/><Relationship Id="rId80" Type="http://schemas.openxmlformats.org/officeDocument/2006/relationships/customXml" Target="../ink/ink167.xml"/><Relationship Id="rId85" Type="http://schemas.openxmlformats.org/officeDocument/2006/relationships/image" Target="../media/image169.emf"/><Relationship Id="rId12" Type="http://schemas.openxmlformats.org/officeDocument/2006/relationships/customXml" Target="../ink/ink133.xml"/><Relationship Id="rId17" Type="http://schemas.openxmlformats.org/officeDocument/2006/relationships/image" Target="../media/image135.emf"/><Relationship Id="rId33" Type="http://schemas.openxmlformats.org/officeDocument/2006/relationships/image" Target="../media/image143.emf"/><Relationship Id="rId38" Type="http://schemas.openxmlformats.org/officeDocument/2006/relationships/customXml" Target="../ink/ink146.xml"/><Relationship Id="rId59" Type="http://schemas.openxmlformats.org/officeDocument/2006/relationships/image" Target="../media/image156.emf"/><Relationship Id="rId103" Type="http://schemas.openxmlformats.org/officeDocument/2006/relationships/image" Target="../media/image178.emf"/><Relationship Id="rId108" Type="http://schemas.openxmlformats.org/officeDocument/2006/relationships/customXml" Target="../ink/ink181.xml"/><Relationship Id="rId124" Type="http://schemas.openxmlformats.org/officeDocument/2006/relationships/customXml" Target="../ink/ink189.xml"/><Relationship Id="rId129" Type="http://schemas.openxmlformats.org/officeDocument/2006/relationships/image" Target="../media/image191.emf"/><Relationship Id="rId54" Type="http://schemas.openxmlformats.org/officeDocument/2006/relationships/customXml" Target="../ink/ink154.xml"/><Relationship Id="rId70" Type="http://schemas.openxmlformats.org/officeDocument/2006/relationships/customXml" Target="../ink/ink162.xml"/><Relationship Id="rId75" Type="http://schemas.openxmlformats.org/officeDocument/2006/relationships/image" Target="../media/image164.emf"/><Relationship Id="rId91" Type="http://schemas.openxmlformats.org/officeDocument/2006/relationships/image" Target="../media/image172.emf"/><Relationship Id="rId96" Type="http://schemas.openxmlformats.org/officeDocument/2006/relationships/customXml" Target="../ink/ink175.xml"/><Relationship Id="rId140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23" Type="http://schemas.openxmlformats.org/officeDocument/2006/relationships/image" Target="../media/image138.emf"/><Relationship Id="rId28" Type="http://schemas.openxmlformats.org/officeDocument/2006/relationships/customXml" Target="../ink/ink141.xml"/><Relationship Id="rId49" Type="http://schemas.openxmlformats.org/officeDocument/2006/relationships/image" Target="../media/image151.emf"/><Relationship Id="rId114" Type="http://schemas.openxmlformats.org/officeDocument/2006/relationships/customXml" Target="../ink/ink184.xml"/><Relationship Id="rId119" Type="http://schemas.openxmlformats.org/officeDocument/2006/relationships/image" Target="../media/image186.emf"/><Relationship Id="rId44" Type="http://schemas.openxmlformats.org/officeDocument/2006/relationships/customXml" Target="../ink/ink149.xml"/><Relationship Id="rId60" Type="http://schemas.openxmlformats.org/officeDocument/2006/relationships/customXml" Target="../ink/ink157.xml"/><Relationship Id="rId65" Type="http://schemas.openxmlformats.org/officeDocument/2006/relationships/image" Target="../media/image159.emf"/><Relationship Id="rId81" Type="http://schemas.openxmlformats.org/officeDocument/2006/relationships/image" Target="../media/image167.emf"/><Relationship Id="rId86" Type="http://schemas.openxmlformats.org/officeDocument/2006/relationships/customXml" Target="../ink/ink170.xml"/><Relationship Id="rId130" Type="http://schemas.openxmlformats.org/officeDocument/2006/relationships/customXml" Target="../ink/ink192.xml"/><Relationship Id="rId135" Type="http://schemas.openxmlformats.org/officeDocument/2006/relationships/image" Target="../media/image194.emf"/><Relationship Id="rId13" Type="http://schemas.openxmlformats.org/officeDocument/2006/relationships/image" Target="../media/image133.emf"/><Relationship Id="rId18" Type="http://schemas.openxmlformats.org/officeDocument/2006/relationships/customXml" Target="../ink/ink136.xml"/><Relationship Id="rId39" Type="http://schemas.openxmlformats.org/officeDocument/2006/relationships/image" Target="../media/image146.emf"/><Relationship Id="rId109" Type="http://schemas.openxmlformats.org/officeDocument/2006/relationships/image" Target="../media/image181.emf"/><Relationship Id="rId34" Type="http://schemas.openxmlformats.org/officeDocument/2006/relationships/customXml" Target="../ink/ink144.xml"/><Relationship Id="rId50" Type="http://schemas.openxmlformats.org/officeDocument/2006/relationships/customXml" Target="../ink/ink152.xml"/><Relationship Id="rId55" Type="http://schemas.openxmlformats.org/officeDocument/2006/relationships/image" Target="../media/image154.emf"/><Relationship Id="rId76" Type="http://schemas.openxmlformats.org/officeDocument/2006/relationships/customXml" Target="../ink/ink165.xml"/><Relationship Id="rId97" Type="http://schemas.openxmlformats.org/officeDocument/2006/relationships/image" Target="../media/image175.emf"/><Relationship Id="rId104" Type="http://schemas.openxmlformats.org/officeDocument/2006/relationships/customXml" Target="../ink/ink179.xml"/><Relationship Id="rId120" Type="http://schemas.openxmlformats.org/officeDocument/2006/relationships/customXml" Target="../ink/ink187.xml"/><Relationship Id="rId125" Type="http://schemas.openxmlformats.org/officeDocument/2006/relationships/image" Target="../media/image189.emf"/><Relationship Id="rId141" Type="http://schemas.openxmlformats.org/officeDocument/2006/relationships/image" Target="../media/image197.emf"/><Relationship Id="rId7" Type="http://schemas.openxmlformats.org/officeDocument/2006/relationships/image" Target="../media/image130.emf"/><Relationship Id="rId71" Type="http://schemas.openxmlformats.org/officeDocument/2006/relationships/image" Target="../media/image162.emf"/><Relationship Id="rId92" Type="http://schemas.openxmlformats.org/officeDocument/2006/relationships/customXml" Target="../ink/ink173.xml"/><Relationship Id="rId2" Type="http://schemas.openxmlformats.org/officeDocument/2006/relationships/customXml" Target="../ink/ink128.xml"/><Relationship Id="rId29" Type="http://schemas.openxmlformats.org/officeDocument/2006/relationships/image" Target="../media/image141.emf"/><Relationship Id="rId24" Type="http://schemas.openxmlformats.org/officeDocument/2006/relationships/customXml" Target="../ink/ink139.xml"/><Relationship Id="rId40" Type="http://schemas.openxmlformats.org/officeDocument/2006/relationships/customXml" Target="../ink/ink147.xml"/><Relationship Id="rId45" Type="http://schemas.openxmlformats.org/officeDocument/2006/relationships/image" Target="../media/image149.emf"/><Relationship Id="rId66" Type="http://schemas.openxmlformats.org/officeDocument/2006/relationships/customXml" Target="../ink/ink160.xml"/><Relationship Id="rId87" Type="http://schemas.openxmlformats.org/officeDocument/2006/relationships/image" Target="../media/image170.emf"/><Relationship Id="rId110" Type="http://schemas.openxmlformats.org/officeDocument/2006/relationships/customXml" Target="../ink/ink182.xml"/><Relationship Id="rId115" Type="http://schemas.openxmlformats.org/officeDocument/2006/relationships/image" Target="../media/image184.emf"/><Relationship Id="rId131" Type="http://schemas.openxmlformats.org/officeDocument/2006/relationships/image" Target="../media/image192.emf"/><Relationship Id="rId136" Type="http://schemas.openxmlformats.org/officeDocument/2006/relationships/customXml" Target="../ink/ink195.xml"/><Relationship Id="rId61" Type="http://schemas.openxmlformats.org/officeDocument/2006/relationships/image" Target="../media/image157.emf"/><Relationship Id="rId82" Type="http://schemas.openxmlformats.org/officeDocument/2006/relationships/customXml" Target="../ink/ink168.xml"/><Relationship Id="rId19" Type="http://schemas.openxmlformats.org/officeDocument/2006/relationships/image" Target="../media/image136.emf"/><Relationship Id="rId14" Type="http://schemas.openxmlformats.org/officeDocument/2006/relationships/customXml" Target="../ink/ink134.xml"/><Relationship Id="rId30" Type="http://schemas.openxmlformats.org/officeDocument/2006/relationships/customXml" Target="../ink/ink142.xml"/><Relationship Id="rId35" Type="http://schemas.openxmlformats.org/officeDocument/2006/relationships/image" Target="../media/image144.emf"/><Relationship Id="rId56" Type="http://schemas.openxmlformats.org/officeDocument/2006/relationships/customXml" Target="../ink/ink155.xml"/><Relationship Id="rId77" Type="http://schemas.openxmlformats.org/officeDocument/2006/relationships/image" Target="../media/image165.emf"/><Relationship Id="rId100" Type="http://schemas.openxmlformats.org/officeDocument/2006/relationships/customXml" Target="../ink/ink177.xml"/><Relationship Id="rId105" Type="http://schemas.openxmlformats.org/officeDocument/2006/relationships/image" Target="../media/image179.emf"/><Relationship Id="rId126" Type="http://schemas.openxmlformats.org/officeDocument/2006/relationships/customXml" Target="../ink/ink190.xml"/><Relationship Id="rId8" Type="http://schemas.openxmlformats.org/officeDocument/2006/relationships/customXml" Target="../ink/ink131.xml"/><Relationship Id="rId51" Type="http://schemas.openxmlformats.org/officeDocument/2006/relationships/image" Target="../media/image152.emf"/><Relationship Id="rId72" Type="http://schemas.openxmlformats.org/officeDocument/2006/relationships/customXml" Target="../ink/ink163.xml"/><Relationship Id="rId93" Type="http://schemas.openxmlformats.org/officeDocument/2006/relationships/image" Target="../media/image173.emf"/><Relationship Id="rId98" Type="http://schemas.openxmlformats.org/officeDocument/2006/relationships/customXml" Target="../ink/ink176.xml"/><Relationship Id="rId121" Type="http://schemas.openxmlformats.org/officeDocument/2006/relationships/image" Target="../media/image187.emf"/><Relationship Id="rId142" Type="http://schemas.openxmlformats.org/officeDocument/2006/relationships/customXml" Target="../ink/ink198.xml"/><Relationship Id="rId3" Type="http://schemas.openxmlformats.org/officeDocument/2006/relationships/image" Target="../media/image1280.emf"/><Relationship Id="rId25" Type="http://schemas.openxmlformats.org/officeDocument/2006/relationships/image" Target="../media/image139.emf"/><Relationship Id="rId46" Type="http://schemas.openxmlformats.org/officeDocument/2006/relationships/customXml" Target="../ink/ink150.xml"/><Relationship Id="rId67" Type="http://schemas.openxmlformats.org/officeDocument/2006/relationships/image" Target="../media/image160.emf"/><Relationship Id="rId116" Type="http://schemas.openxmlformats.org/officeDocument/2006/relationships/customXml" Target="../ink/ink185.xml"/><Relationship Id="rId137" Type="http://schemas.openxmlformats.org/officeDocument/2006/relationships/image" Target="../media/image195.emf"/><Relationship Id="rId20" Type="http://schemas.openxmlformats.org/officeDocument/2006/relationships/customXml" Target="../ink/ink137.xml"/><Relationship Id="rId41" Type="http://schemas.openxmlformats.org/officeDocument/2006/relationships/image" Target="../media/image147.emf"/><Relationship Id="rId62" Type="http://schemas.openxmlformats.org/officeDocument/2006/relationships/customXml" Target="../ink/ink158.xml"/><Relationship Id="rId83" Type="http://schemas.openxmlformats.org/officeDocument/2006/relationships/image" Target="../media/image168.emf"/><Relationship Id="rId88" Type="http://schemas.openxmlformats.org/officeDocument/2006/relationships/customXml" Target="../ink/ink171.xml"/><Relationship Id="rId111" Type="http://schemas.openxmlformats.org/officeDocument/2006/relationships/image" Target="../media/image182.emf"/><Relationship Id="rId132" Type="http://schemas.openxmlformats.org/officeDocument/2006/relationships/customXml" Target="../ink/ink193.xml"/><Relationship Id="rId15" Type="http://schemas.openxmlformats.org/officeDocument/2006/relationships/image" Target="../media/image134.emf"/><Relationship Id="rId36" Type="http://schemas.openxmlformats.org/officeDocument/2006/relationships/customXml" Target="../ink/ink145.xml"/><Relationship Id="rId57" Type="http://schemas.openxmlformats.org/officeDocument/2006/relationships/image" Target="../media/image155.emf"/><Relationship Id="rId106" Type="http://schemas.openxmlformats.org/officeDocument/2006/relationships/customXml" Target="../ink/ink180.xml"/><Relationship Id="rId127" Type="http://schemas.openxmlformats.org/officeDocument/2006/relationships/image" Target="../media/image190.emf"/><Relationship Id="rId10" Type="http://schemas.openxmlformats.org/officeDocument/2006/relationships/customXml" Target="../ink/ink132.xml"/><Relationship Id="rId31" Type="http://schemas.openxmlformats.org/officeDocument/2006/relationships/image" Target="../media/image142.emf"/><Relationship Id="rId52" Type="http://schemas.openxmlformats.org/officeDocument/2006/relationships/customXml" Target="../ink/ink153.xml"/><Relationship Id="rId73" Type="http://schemas.openxmlformats.org/officeDocument/2006/relationships/image" Target="../media/image163.emf"/><Relationship Id="rId78" Type="http://schemas.openxmlformats.org/officeDocument/2006/relationships/customXml" Target="../ink/ink166.xml"/><Relationship Id="rId94" Type="http://schemas.openxmlformats.org/officeDocument/2006/relationships/customXml" Target="../ink/ink174.xml"/><Relationship Id="rId99" Type="http://schemas.openxmlformats.org/officeDocument/2006/relationships/image" Target="../media/image176.emf"/><Relationship Id="rId101" Type="http://schemas.openxmlformats.org/officeDocument/2006/relationships/image" Target="../media/image177.emf"/><Relationship Id="rId122" Type="http://schemas.openxmlformats.org/officeDocument/2006/relationships/customXml" Target="../ink/ink188.xml"/><Relationship Id="rId143" Type="http://schemas.openxmlformats.org/officeDocument/2006/relationships/image" Target="../media/image198.emf"/><Relationship Id="rId4" Type="http://schemas.openxmlformats.org/officeDocument/2006/relationships/customXml" Target="../ink/ink129.xml"/><Relationship Id="rId9" Type="http://schemas.openxmlformats.org/officeDocument/2006/relationships/image" Target="../media/image131.emf"/><Relationship Id="rId26" Type="http://schemas.openxmlformats.org/officeDocument/2006/relationships/customXml" Target="../ink/ink140.xml"/><Relationship Id="rId47" Type="http://schemas.openxmlformats.org/officeDocument/2006/relationships/image" Target="../media/image150.emf"/><Relationship Id="rId68" Type="http://schemas.openxmlformats.org/officeDocument/2006/relationships/customXml" Target="../ink/ink161.xml"/><Relationship Id="rId89" Type="http://schemas.openxmlformats.org/officeDocument/2006/relationships/image" Target="../media/image171.emf"/><Relationship Id="rId112" Type="http://schemas.openxmlformats.org/officeDocument/2006/relationships/customXml" Target="../ink/ink183.xml"/><Relationship Id="rId133" Type="http://schemas.openxmlformats.org/officeDocument/2006/relationships/image" Target="../media/image193.emf"/><Relationship Id="rId16" Type="http://schemas.openxmlformats.org/officeDocument/2006/relationships/customXml" Target="../ink/ink13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emf"/><Relationship Id="rId18" Type="http://schemas.openxmlformats.org/officeDocument/2006/relationships/customXml" Target="../ink/ink207.xml"/><Relationship Id="rId26" Type="http://schemas.openxmlformats.org/officeDocument/2006/relationships/customXml" Target="../ink/ink211.xml"/><Relationship Id="rId39" Type="http://schemas.openxmlformats.org/officeDocument/2006/relationships/customXml" Target="../ink/ink217.xml"/><Relationship Id="rId21" Type="http://schemas.openxmlformats.org/officeDocument/2006/relationships/image" Target="../media/image208.emf"/><Relationship Id="rId34" Type="http://schemas.openxmlformats.org/officeDocument/2006/relationships/customXml" Target="../ink/ink215.xml"/><Relationship Id="rId42" Type="http://schemas.openxmlformats.org/officeDocument/2006/relationships/image" Target="../media/image219.emf"/><Relationship Id="rId47" Type="http://schemas.openxmlformats.org/officeDocument/2006/relationships/customXml" Target="../ink/ink221.xml"/><Relationship Id="rId7" Type="http://schemas.openxmlformats.org/officeDocument/2006/relationships/image" Target="../media/image201.emf"/><Relationship Id="rId2" Type="http://schemas.openxmlformats.org/officeDocument/2006/relationships/customXml" Target="../ink/ink199.xml"/><Relationship Id="rId16" Type="http://schemas.openxmlformats.org/officeDocument/2006/relationships/customXml" Target="../ink/ink206.xml"/><Relationship Id="rId29" Type="http://schemas.openxmlformats.org/officeDocument/2006/relationships/image" Target="../media/image21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.xml"/><Relationship Id="rId11" Type="http://schemas.openxmlformats.org/officeDocument/2006/relationships/image" Target="../media/image203.emf"/><Relationship Id="rId24" Type="http://schemas.openxmlformats.org/officeDocument/2006/relationships/customXml" Target="../ink/ink210.xml"/><Relationship Id="rId32" Type="http://schemas.openxmlformats.org/officeDocument/2006/relationships/customXml" Target="../ink/ink214.xml"/><Relationship Id="rId37" Type="http://schemas.openxmlformats.org/officeDocument/2006/relationships/customXml" Target="../ink/ink216.xml"/><Relationship Id="rId40" Type="http://schemas.openxmlformats.org/officeDocument/2006/relationships/image" Target="../media/image218.emf"/><Relationship Id="rId45" Type="http://schemas.openxmlformats.org/officeDocument/2006/relationships/customXml" Target="../ink/ink220.xml"/><Relationship Id="rId5" Type="http://schemas.openxmlformats.org/officeDocument/2006/relationships/image" Target="../media/image200.emf"/><Relationship Id="rId15" Type="http://schemas.openxmlformats.org/officeDocument/2006/relationships/image" Target="../media/image205.emf"/><Relationship Id="rId23" Type="http://schemas.openxmlformats.org/officeDocument/2006/relationships/image" Target="../media/image209.emf"/><Relationship Id="rId28" Type="http://schemas.openxmlformats.org/officeDocument/2006/relationships/customXml" Target="../ink/ink212.xml"/><Relationship Id="rId36" Type="http://schemas.openxmlformats.org/officeDocument/2006/relationships/image" Target="../media/image2.gif"/><Relationship Id="rId10" Type="http://schemas.openxmlformats.org/officeDocument/2006/relationships/customXml" Target="../ink/ink203.xml"/><Relationship Id="rId19" Type="http://schemas.openxmlformats.org/officeDocument/2006/relationships/image" Target="../media/image207.emf"/><Relationship Id="rId31" Type="http://schemas.openxmlformats.org/officeDocument/2006/relationships/image" Target="../media/image213.emf"/><Relationship Id="rId44" Type="http://schemas.openxmlformats.org/officeDocument/2006/relationships/image" Target="../media/image220.emf"/><Relationship Id="rId4" Type="http://schemas.openxmlformats.org/officeDocument/2006/relationships/customXml" Target="../ink/ink200.xml"/><Relationship Id="rId9" Type="http://schemas.openxmlformats.org/officeDocument/2006/relationships/image" Target="../media/image202.emf"/><Relationship Id="rId14" Type="http://schemas.openxmlformats.org/officeDocument/2006/relationships/customXml" Target="../ink/ink205.xml"/><Relationship Id="rId22" Type="http://schemas.openxmlformats.org/officeDocument/2006/relationships/customXml" Target="../ink/ink209.xml"/><Relationship Id="rId27" Type="http://schemas.openxmlformats.org/officeDocument/2006/relationships/image" Target="../media/image211.emf"/><Relationship Id="rId30" Type="http://schemas.openxmlformats.org/officeDocument/2006/relationships/customXml" Target="../ink/ink213.xml"/><Relationship Id="rId35" Type="http://schemas.openxmlformats.org/officeDocument/2006/relationships/image" Target="../media/image215.emf"/><Relationship Id="rId43" Type="http://schemas.openxmlformats.org/officeDocument/2006/relationships/customXml" Target="../ink/ink219.xml"/><Relationship Id="rId48" Type="http://schemas.openxmlformats.org/officeDocument/2006/relationships/image" Target="../media/image222.emf"/><Relationship Id="rId8" Type="http://schemas.openxmlformats.org/officeDocument/2006/relationships/customXml" Target="../ink/ink202.xml"/><Relationship Id="rId3" Type="http://schemas.openxmlformats.org/officeDocument/2006/relationships/image" Target="../media/image199.emf"/><Relationship Id="rId12" Type="http://schemas.openxmlformats.org/officeDocument/2006/relationships/customXml" Target="../ink/ink204.xml"/><Relationship Id="rId17" Type="http://schemas.openxmlformats.org/officeDocument/2006/relationships/image" Target="../media/image206.emf"/><Relationship Id="rId25" Type="http://schemas.openxmlformats.org/officeDocument/2006/relationships/image" Target="../media/image210.emf"/><Relationship Id="rId33" Type="http://schemas.openxmlformats.org/officeDocument/2006/relationships/image" Target="../media/image214.emf"/><Relationship Id="rId38" Type="http://schemas.openxmlformats.org/officeDocument/2006/relationships/image" Target="../media/image217.emf"/><Relationship Id="rId46" Type="http://schemas.openxmlformats.org/officeDocument/2006/relationships/image" Target="../media/image221.emf"/><Relationship Id="rId20" Type="http://schemas.openxmlformats.org/officeDocument/2006/relationships/customXml" Target="../ink/ink208.xml"/><Relationship Id="rId41" Type="http://schemas.openxmlformats.org/officeDocument/2006/relationships/customXml" Target="../ink/ink21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.emf"/><Relationship Id="rId299" Type="http://schemas.openxmlformats.org/officeDocument/2006/relationships/image" Target="../media/image363.emf"/><Relationship Id="rId21" Type="http://schemas.openxmlformats.org/officeDocument/2006/relationships/image" Target="../media/image228.emf"/><Relationship Id="rId63" Type="http://schemas.openxmlformats.org/officeDocument/2006/relationships/image" Target="../media/image249.emf"/><Relationship Id="rId159" Type="http://schemas.openxmlformats.org/officeDocument/2006/relationships/image" Target="../media/image296.emf"/><Relationship Id="rId170" Type="http://schemas.openxmlformats.org/officeDocument/2006/relationships/customXml" Target="../ink/ink304.xml"/><Relationship Id="rId226" Type="http://schemas.openxmlformats.org/officeDocument/2006/relationships/customXml" Target="../ink/ink332.xml"/><Relationship Id="rId268" Type="http://schemas.openxmlformats.org/officeDocument/2006/relationships/customXml" Target="../ink/ink353.xml"/><Relationship Id="rId32" Type="http://schemas.openxmlformats.org/officeDocument/2006/relationships/customXml" Target="../ink/ink236.xml"/><Relationship Id="rId74" Type="http://schemas.openxmlformats.org/officeDocument/2006/relationships/customXml" Target="../ink/ink257.xml"/><Relationship Id="rId128" Type="http://schemas.openxmlformats.org/officeDocument/2006/relationships/customXml" Target="../ink/ink283.xml"/><Relationship Id="rId5" Type="http://schemas.openxmlformats.org/officeDocument/2006/relationships/image" Target="../media/image219.emf"/><Relationship Id="rId181" Type="http://schemas.openxmlformats.org/officeDocument/2006/relationships/image" Target="../media/image307.emf"/><Relationship Id="rId237" Type="http://schemas.openxmlformats.org/officeDocument/2006/relationships/image" Target="../media/image332.emf"/><Relationship Id="rId279" Type="http://schemas.openxmlformats.org/officeDocument/2006/relationships/image" Target="../media/image353.emf"/><Relationship Id="rId43" Type="http://schemas.openxmlformats.org/officeDocument/2006/relationships/image" Target="../media/image239.emf"/><Relationship Id="rId139" Type="http://schemas.openxmlformats.org/officeDocument/2006/relationships/image" Target="../media/image286.emf"/><Relationship Id="rId290" Type="http://schemas.openxmlformats.org/officeDocument/2006/relationships/customXml" Target="../ink/ink364.xml"/><Relationship Id="rId304" Type="http://schemas.openxmlformats.org/officeDocument/2006/relationships/customXml" Target="../ink/ink371.xml"/><Relationship Id="rId85" Type="http://schemas.openxmlformats.org/officeDocument/2006/relationships/image" Target="../media/image260.emf"/><Relationship Id="rId150" Type="http://schemas.openxmlformats.org/officeDocument/2006/relationships/customXml" Target="../ink/ink294.xml"/><Relationship Id="rId192" Type="http://schemas.openxmlformats.org/officeDocument/2006/relationships/customXml" Target="../ink/ink315.xml"/><Relationship Id="rId206" Type="http://schemas.openxmlformats.org/officeDocument/2006/relationships/customXml" Target="../ink/ink322.xml"/><Relationship Id="rId248" Type="http://schemas.openxmlformats.org/officeDocument/2006/relationships/customXml" Target="../ink/ink343.xml"/><Relationship Id="rId108" Type="http://schemas.openxmlformats.org/officeDocument/2006/relationships/customXml" Target="../ink/ink273.xml"/><Relationship Id="rId54" Type="http://schemas.openxmlformats.org/officeDocument/2006/relationships/customXml" Target="../ink/ink247.xml"/><Relationship Id="rId96" Type="http://schemas.openxmlformats.org/officeDocument/2006/relationships/customXml" Target="../ink/ink267.xml"/><Relationship Id="rId161" Type="http://schemas.openxmlformats.org/officeDocument/2006/relationships/image" Target="../media/image297.emf"/><Relationship Id="rId217" Type="http://schemas.openxmlformats.org/officeDocument/2006/relationships/image" Target="../media/image322.emf"/><Relationship Id="rId259" Type="http://schemas.openxmlformats.org/officeDocument/2006/relationships/image" Target="../media/image343.emf"/><Relationship Id="rId23" Type="http://schemas.openxmlformats.org/officeDocument/2006/relationships/image" Target="../media/image229.emf"/><Relationship Id="rId119" Type="http://schemas.openxmlformats.org/officeDocument/2006/relationships/image" Target="../media/image277.emf"/><Relationship Id="rId270" Type="http://schemas.openxmlformats.org/officeDocument/2006/relationships/customXml" Target="../ink/ink354.xml"/><Relationship Id="rId291" Type="http://schemas.openxmlformats.org/officeDocument/2006/relationships/image" Target="../media/image359.emf"/><Relationship Id="rId305" Type="http://schemas.openxmlformats.org/officeDocument/2006/relationships/image" Target="../media/image366.emf"/><Relationship Id="rId44" Type="http://schemas.openxmlformats.org/officeDocument/2006/relationships/customXml" Target="../ink/ink242.xml"/><Relationship Id="rId65" Type="http://schemas.openxmlformats.org/officeDocument/2006/relationships/image" Target="../media/image250.emf"/><Relationship Id="rId86" Type="http://schemas.openxmlformats.org/officeDocument/2006/relationships/customXml" Target="../ink/ink263.xml"/><Relationship Id="rId130" Type="http://schemas.openxmlformats.org/officeDocument/2006/relationships/customXml" Target="../ink/ink284.xml"/><Relationship Id="rId151" Type="http://schemas.openxmlformats.org/officeDocument/2006/relationships/image" Target="../media/image292.emf"/><Relationship Id="rId172" Type="http://schemas.openxmlformats.org/officeDocument/2006/relationships/customXml" Target="../ink/ink305.xml"/><Relationship Id="rId193" Type="http://schemas.openxmlformats.org/officeDocument/2006/relationships/image" Target="../media/image313.emf"/><Relationship Id="rId207" Type="http://schemas.openxmlformats.org/officeDocument/2006/relationships/image" Target="../media/image317.emf"/><Relationship Id="rId228" Type="http://schemas.openxmlformats.org/officeDocument/2006/relationships/customXml" Target="../ink/ink333.xml"/><Relationship Id="rId249" Type="http://schemas.openxmlformats.org/officeDocument/2006/relationships/image" Target="../media/image338.emf"/><Relationship Id="rId13" Type="http://schemas.openxmlformats.org/officeDocument/2006/relationships/image" Target="../media/image224.emf"/><Relationship Id="rId109" Type="http://schemas.openxmlformats.org/officeDocument/2006/relationships/image" Target="../media/image272.emf"/><Relationship Id="rId260" Type="http://schemas.openxmlformats.org/officeDocument/2006/relationships/customXml" Target="../ink/ink349.xml"/><Relationship Id="rId281" Type="http://schemas.openxmlformats.org/officeDocument/2006/relationships/image" Target="../media/image354.emf"/><Relationship Id="rId34" Type="http://schemas.openxmlformats.org/officeDocument/2006/relationships/customXml" Target="../ink/ink237.xml"/><Relationship Id="rId55" Type="http://schemas.openxmlformats.org/officeDocument/2006/relationships/image" Target="../media/image245.emf"/><Relationship Id="rId76" Type="http://schemas.openxmlformats.org/officeDocument/2006/relationships/customXml" Target="../ink/ink258.xml"/><Relationship Id="rId97" Type="http://schemas.openxmlformats.org/officeDocument/2006/relationships/image" Target="../media/image266.emf"/><Relationship Id="rId120" Type="http://schemas.openxmlformats.org/officeDocument/2006/relationships/customXml" Target="../ink/ink279.xml"/><Relationship Id="rId141" Type="http://schemas.openxmlformats.org/officeDocument/2006/relationships/image" Target="../media/image287.emf"/><Relationship Id="rId7" Type="http://schemas.openxmlformats.org/officeDocument/2006/relationships/image" Target="../media/image220.emf"/><Relationship Id="rId162" Type="http://schemas.openxmlformats.org/officeDocument/2006/relationships/customXml" Target="../ink/ink300.xml"/><Relationship Id="rId183" Type="http://schemas.openxmlformats.org/officeDocument/2006/relationships/image" Target="../media/image308.emf"/><Relationship Id="rId218" Type="http://schemas.openxmlformats.org/officeDocument/2006/relationships/customXml" Target="../ink/ink328.xml"/><Relationship Id="rId239" Type="http://schemas.openxmlformats.org/officeDocument/2006/relationships/image" Target="../media/image333.emf"/><Relationship Id="rId250" Type="http://schemas.openxmlformats.org/officeDocument/2006/relationships/customXml" Target="../ink/ink344.xml"/><Relationship Id="rId271" Type="http://schemas.openxmlformats.org/officeDocument/2006/relationships/image" Target="../media/image349.emf"/><Relationship Id="rId292" Type="http://schemas.openxmlformats.org/officeDocument/2006/relationships/customXml" Target="../ink/ink365.xml"/><Relationship Id="rId306" Type="http://schemas.openxmlformats.org/officeDocument/2006/relationships/customXml" Target="../ink/ink372.xml"/><Relationship Id="rId24" Type="http://schemas.openxmlformats.org/officeDocument/2006/relationships/customXml" Target="../ink/ink232.xml"/><Relationship Id="rId45" Type="http://schemas.openxmlformats.org/officeDocument/2006/relationships/image" Target="../media/image240.emf"/><Relationship Id="rId66" Type="http://schemas.openxmlformats.org/officeDocument/2006/relationships/customXml" Target="../ink/ink253.xml"/><Relationship Id="rId87" Type="http://schemas.openxmlformats.org/officeDocument/2006/relationships/image" Target="../media/image261.emf"/><Relationship Id="rId110" Type="http://schemas.openxmlformats.org/officeDocument/2006/relationships/customXml" Target="../ink/ink274.xml"/><Relationship Id="rId131" Type="http://schemas.openxmlformats.org/officeDocument/2006/relationships/image" Target="../media/image283.emf"/><Relationship Id="rId152" Type="http://schemas.openxmlformats.org/officeDocument/2006/relationships/customXml" Target="../ink/ink295.xml"/><Relationship Id="rId173" Type="http://schemas.openxmlformats.org/officeDocument/2006/relationships/image" Target="../media/image303.emf"/><Relationship Id="rId194" Type="http://schemas.openxmlformats.org/officeDocument/2006/relationships/customXml" Target="../ink/ink316.xml"/><Relationship Id="rId208" Type="http://schemas.openxmlformats.org/officeDocument/2006/relationships/customXml" Target="../ink/ink323.xml"/><Relationship Id="rId229" Type="http://schemas.openxmlformats.org/officeDocument/2006/relationships/image" Target="../media/image328.emf"/><Relationship Id="rId240" Type="http://schemas.openxmlformats.org/officeDocument/2006/relationships/customXml" Target="../ink/ink339.xml"/><Relationship Id="rId261" Type="http://schemas.openxmlformats.org/officeDocument/2006/relationships/image" Target="../media/image344.emf"/><Relationship Id="rId14" Type="http://schemas.openxmlformats.org/officeDocument/2006/relationships/customXml" Target="../ink/ink227.xml"/><Relationship Id="rId35" Type="http://schemas.openxmlformats.org/officeDocument/2006/relationships/image" Target="../media/image235.emf"/><Relationship Id="rId56" Type="http://schemas.openxmlformats.org/officeDocument/2006/relationships/customXml" Target="../ink/ink248.xml"/><Relationship Id="rId77" Type="http://schemas.openxmlformats.org/officeDocument/2006/relationships/image" Target="../media/image256.emf"/><Relationship Id="rId100" Type="http://schemas.openxmlformats.org/officeDocument/2006/relationships/customXml" Target="../ink/ink269.xml"/><Relationship Id="rId282" Type="http://schemas.openxmlformats.org/officeDocument/2006/relationships/customXml" Target="../ink/ink360.xml"/><Relationship Id="rId8" Type="http://schemas.openxmlformats.org/officeDocument/2006/relationships/customXml" Target="../ink/ink225.xml"/><Relationship Id="rId98" Type="http://schemas.openxmlformats.org/officeDocument/2006/relationships/customXml" Target="../ink/ink268.xml"/><Relationship Id="rId121" Type="http://schemas.openxmlformats.org/officeDocument/2006/relationships/image" Target="../media/image278.emf"/><Relationship Id="rId142" Type="http://schemas.openxmlformats.org/officeDocument/2006/relationships/customXml" Target="../ink/ink290.xml"/><Relationship Id="rId163" Type="http://schemas.openxmlformats.org/officeDocument/2006/relationships/image" Target="../media/image298.emf"/><Relationship Id="rId184" Type="http://schemas.openxmlformats.org/officeDocument/2006/relationships/customXml" Target="../ink/ink311.xml"/><Relationship Id="rId219" Type="http://schemas.openxmlformats.org/officeDocument/2006/relationships/image" Target="../media/image323.emf"/><Relationship Id="rId230" Type="http://schemas.openxmlformats.org/officeDocument/2006/relationships/customXml" Target="../ink/ink334.xml"/><Relationship Id="rId251" Type="http://schemas.openxmlformats.org/officeDocument/2006/relationships/image" Target="../media/image339.emf"/><Relationship Id="rId25" Type="http://schemas.openxmlformats.org/officeDocument/2006/relationships/image" Target="../media/image230.emf"/><Relationship Id="rId46" Type="http://schemas.openxmlformats.org/officeDocument/2006/relationships/customXml" Target="../ink/ink243.xml"/><Relationship Id="rId67" Type="http://schemas.openxmlformats.org/officeDocument/2006/relationships/image" Target="../media/image251.emf"/><Relationship Id="rId272" Type="http://schemas.openxmlformats.org/officeDocument/2006/relationships/customXml" Target="../ink/ink355.xml"/><Relationship Id="rId293" Type="http://schemas.openxmlformats.org/officeDocument/2006/relationships/image" Target="../media/image360.emf"/><Relationship Id="rId307" Type="http://schemas.openxmlformats.org/officeDocument/2006/relationships/image" Target="../media/image367.emf"/><Relationship Id="rId88" Type="http://schemas.openxmlformats.org/officeDocument/2006/relationships/customXml" Target="../ink/ink264.xml"/><Relationship Id="rId111" Type="http://schemas.openxmlformats.org/officeDocument/2006/relationships/image" Target="../media/image273.emf"/><Relationship Id="rId132" Type="http://schemas.openxmlformats.org/officeDocument/2006/relationships/customXml" Target="../ink/ink285.xml"/><Relationship Id="rId153" Type="http://schemas.openxmlformats.org/officeDocument/2006/relationships/image" Target="../media/image293.emf"/><Relationship Id="rId174" Type="http://schemas.openxmlformats.org/officeDocument/2006/relationships/customXml" Target="../ink/ink306.xml"/><Relationship Id="rId195" Type="http://schemas.openxmlformats.org/officeDocument/2006/relationships/image" Target="../media/image314.emf"/><Relationship Id="rId209" Type="http://schemas.openxmlformats.org/officeDocument/2006/relationships/image" Target="../media/image318.emf"/><Relationship Id="rId220" Type="http://schemas.openxmlformats.org/officeDocument/2006/relationships/customXml" Target="../ink/ink329.xml"/><Relationship Id="rId241" Type="http://schemas.openxmlformats.org/officeDocument/2006/relationships/image" Target="../media/image334.emf"/><Relationship Id="rId15" Type="http://schemas.openxmlformats.org/officeDocument/2006/relationships/image" Target="../media/image225.emf"/><Relationship Id="rId36" Type="http://schemas.openxmlformats.org/officeDocument/2006/relationships/customXml" Target="../ink/ink238.xml"/><Relationship Id="rId57" Type="http://schemas.openxmlformats.org/officeDocument/2006/relationships/image" Target="../media/image246.emf"/><Relationship Id="rId262" Type="http://schemas.openxmlformats.org/officeDocument/2006/relationships/customXml" Target="../ink/ink350.xml"/><Relationship Id="rId283" Type="http://schemas.openxmlformats.org/officeDocument/2006/relationships/image" Target="../media/image355.emf"/><Relationship Id="rId78" Type="http://schemas.openxmlformats.org/officeDocument/2006/relationships/customXml" Target="../ink/ink259.xml"/><Relationship Id="rId99" Type="http://schemas.openxmlformats.org/officeDocument/2006/relationships/image" Target="../media/image267.emf"/><Relationship Id="rId101" Type="http://schemas.openxmlformats.org/officeDocument/2006/relationships/image" Target="../media/image268.emf"/><Relationship Id="rId122" Type="http://schemas.openxmlformats.org/officeDocument/2006/relationships/customXml" Target="../ink/ink280.xml"/><Relationship Id="rId143" Type="http://schemas.openxmlformats.org/officeDocument/2006/relationships/image" Target="../media/image288.emf"/><Relationship Id="rId164" Type="http://schemas.openxmlformats.org/officeDocument/2006/relationships/customXml" Target="../ink/ink301.xml"/><Relationship Id="rId185" Type="http://schemas.openxmlformats.org/officeDocument/2006/relationships/image" Target="../media/image309.emf"/><Relationship Id="rId9" Type="http://schemas.openxmlformats.org/officeDocument/2006/relationships/image" Target="../media/image221.emf"/><Relationship Id="rId210" Type="http://schemas.openxmlformats.org/officeDocument/2006/relationships/customXml" Target="../ink/ink324.xml"/><Relationship Id="rId26" Type="http://schemas.openxmlformats.org/officeDocument/2006/relationships/customXml" Target="../ink/ink233.xml"/><Relationship Id="rId231" Type="http://schemas.openxmlformats.org/officeDocument/2006/relationships/image" Target="../media/image329.emf"/><Relationship Id="rId252" Type="http://schemas.openxmlformats.org/officeDocument/2006/relationships/customXml" Target="../ink/ink345.xml"/><Relationship Id="rId273" Type="http://schemas.openxmlformats.org/officeDocument/2006/relationships/image" Target="../media/image350.emf"/><Relationship Id="rId294" Type="http://schemas.openxmlformats.org/officeDocument/2006/relationships/customXml" Target="../ink/ink366.xml"/><Relationship Id="rId308" Type="http://schemas.openxmlformats.org/officeDocument/2006/relationships/customXml" Target="../ink/ink373.xml"/><Relationship Id="rId47" Type="http://schemas.openxmlformats.org/officeDocument/2006/relationships/image" Target="../media/image241.emf"/><Relationship Id="rId68" Type="http://schemas.openxmlformats.org/officeDocument/2006/relationships/customXml" Target="../ink/ink254.xml"/><Relationship Id="rId112" Type="http://schemas.openxmlformats.org/officeDocument/2006/relationships/customXml" Target="../ink/ink275.xml"/><Relationship Id="rId133" Type="http://schemas.openxmlformats.org/officeDocument/2006/relationships/image" Target="../media/image284.emf"/><Relationship Id="rId154" Type="http://schemas.openxmlformats.org/officeDocument/2006/relationships/customXml" Target="../ink/ink296.xml"/><Relationship Id="rId175" Type="http://schemas.openxmlformats.org/officeDocument/2006/relationships/image" Target="../media/image304.emf"/><Relationship Id="rId196" Type="http://schemas.openxmlformats.org/officeDocument/2006/relationships/customXml" Target="../ink/ink317.xml"/><Relationship Id="rId200" Type="http://schemas.openxmlformats.org/officeDocument/2006/relationships/customXml" Target="../ink/ink319.xml"/><Relationship Id="rId16" Type="http://schemas.openxmlformats.org/officeDocument/2006/relationships/customXml" Target="../ink/ink228.xml"/><Relationship Id="rId221" Type="http://schemas.openxmlformats.org/officeDocument/2006/relationships/image" Target="../media/image324.emf"/><Relationship Id="rId242" Type="http://schemas.openxmlformats.org/officeDocument/2006/relationships/customXml" Target="../ink/ink340.xml"/><Relationship Id="rId263" Type="http://schemas.openxmlformats.org/officeDocument/2006/relationships/image" Target="../media/image345.emf"/><Relationship Id="rId284" Type="http://schemas.openxmlformats.org/officeDocument/2006/relationships/customXml" Target="../ink/ink361.xml"/><Relationship Id="rId37" Type="http://schemas.openxmlformats.org/officeDocument/2006/relationships/image" Target="../media/image236.emf"/><Relationship Id="rId58" Type="http://schemas.openxmlformats.org/officeDocument/2006/relationships/customXml" Target="../ink/ink249.xml"/><Relationship Id="rId79" Type="http://schemas.openxmlformats.org/officeDocument/2006/relationships/image" Target="../media/image257.emf"/><Relationship Id="rId102" Type="http://schemas.openxmlformats.org/officeDocument/2006/relationships/customXml" Target="../ink/ink270.xml"/><Relationship Id="rId123" Type="http://schemas.openxmlformats.org/officeDocument/2006/relationships/image" Target="../media/image279.emf"/><Relationship Id="rId144" Type="http://schemas.openxmlformats.org/officeDocument/2006/relationships/customXml" Target="../ink/ink291.xml"/><Relationship Id="rId165" Type="http://schemas.openxmlformats.org/officeDocument/2006/relationships/image" Target="../media/image299.emf"/><Relationship Id="rId186" Type="http://schemas.openxmlformats.org/officeDocument/2006/relationships/customXml" Target="../ink/ink312.xml"/><Relationship Id="rId211" Type="http://schemas.openxmlformats.org/officeDocument/2006/relationships/image" Target="../media/image319.emf"/><Relationship Id="rId232" Type="http://schemas.openxmlformats.org/officeDocument/2006/relationships/customXml" Target="../ink/ink335.xml"/><Relationship Id="rId253" Type="http://schemas.openxmlformats.org/officeDocument/2006/relationships/image" Target="../media/image340.emf"/><Relationship Id="rId274" Type="http://schemas.openxmlformats.org/officeDocument/2006/relationships/customXml" Target="../ink/ink356.xml"/><Relationship Id="rId295" Type="http://schemas.openxmlformats.org/officeDocument/2006/relationships/image" Target="../media/image361.emf"/><Relationship Id="rId309" Type="http://schemas.openxmlformats.org/officeDocument/2006/relationships/image" Target="../media/image368.emf"/><Relationship Id="rId27" Type="http://schemas.openxmlformats.org/officeDocument/2006/relationships/image" Target="../media/image231.emf"/><Relationship Id="rId48" Type="http://schemas.openxmlformats.org/officeDocument/2006/relationships/customXml" Target="../ink/ink244.xml"/><Relationship Id="rId69" Type="http://schemas.openxmlformats.org/officeDocument/2006/relationships/image" Target="../media/image252.emf"/><Relationship Id="rId113" Type="http://schemas.openxmlformats.org/officeDocument/2006/relationships/image" Target="../media/image274.emf"/><Relationship Id="rId134" Type="http://schemas.openxmlformats.org/officeDocument/2006/relationships/customXml" Target="../ink/ink286.xml"/><Relationship Id="rId80" Type="http://schemas.openxmlformats.org/officeDocument/2006/relationships/customXml" Target="../ink/ink260.xml"/><Relationship Id="rId155" Type="http://schemas.openxmlformats.org/officeDocument/2006/relationships/image" Target="../media/image294.emf"/><Relationship Id="rId176" Type="http://schemas.openxmlformats.org/officeDocument/2006/relationships/customXml" Target="../ink/ink307.xml"/><Relationship Id="rId197" Type="http://schemas.openxmlformats.org/officeDocument/2006/relationships/image" Target="../media/image315.emf"/><Relationship Id="rId201" Type="http://schemas.openxmlformats.org/officeDocument/2006/relationships/image" Target="../media/image216.emf"/><Relationship Id="rId222" Type="http://schemas.openxmlformats.org/officeDocument/2006/relationships/customXml" Target="../ink/ink330.xml"/><Relationship Id="rId243" Type="http://schemas.openxmlformats.org/officeDocument/2006/relationships/image" Target="../media/image335.emf"/><Relationship Id="rId264" Type="http://schemas.openxmlformats.org/officeDocument/2006/relationships/customXml" Target="../ink/ink351.xml"/><Relationship Id="rId285" Type="http://schemas.openxmlformats.org/officeDocument/2006/relationships/image" Target="../media/image356.emf"/><Relationship Id="rId17" Type="http://schemas.openxmlformats.org/officeDocument/2006/relationships/image" Target="../media/image226.emf"/><Relationship Id="rId38" Type="http://schemas.openxmlformats.org/officeDocument/2006/relationships/customXml" Target="../ink/ink239.xml"/><Relationship Id="rId59" Type="http://schemas.openxmlformats.org/officeDocument/2006/relationships/image" Target="../media/image247.emf"/><Relationship Id="rId103" Type="http://schemas.openxmlformats.org/officeDocument/2006/relationships/image" Target="../media/image269.emf"/><Relationship Id="rId124" Type="http://schemas.openxmlformats.org/officeDocument/2006/relationships/customXml" Target="../ink/ink281.xml"/><Relationship Id="rId70" Type="http://schemas.openxmlformats.org/officeDocument/2006/relationships/customXml" Target="../ink/ink255.xml"/><Relationship Id="rId91" Type="http://schemas.openxmlformats.org/officeDocument/2006/relationships/image" Target="../media/image263.emf"/><Relationship Id="rId145" Type="http://schemas.openxmlformats.org/officeDocument/2006/relationships/image" Target="../media/image289.emf"/><Relationship Id="rId166" Type="http://schemas.openxmlformats.org/officeDocument/2006/relationships/customXml" Target="../ink/ink302.xml"/><Relationship Id="rId187" Type="http://schemas.openxmlformats.org/officeDocument/2006/relationships/image" Target="../media/image310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25.xml"/><Relationship Id="rId233" Type="http://schemas.openxmlformats.org/officeDocument/2006/relationships/image" Target="../media/image330.emf"/><Relationship Id="rId254" Type="http://schemas.openxmlformats.org/officeDocument/2006/relationships/customXml" Target="../ink/ink346.xml"/><Relationship Id="rId28" Type="http://schemas.openxmlformats.org/officeDocument/2006/relationships/customXml" Target="../ink/ink234.xml"/><Relationship Id="rId49" Type="http://schemas.openxmlformats.org/officeDocument/2006/relationships/image" Target="../media/image242.emf"/><Relationship Id="rId114" Type="http://schemas.openxmlformats.org/officeDocument/2006/relationships/customXml" Target="../ink/ink276.xml"/><Relationship Id="rId275" Type="http://schemas.openxmlformats.org/officeDocument/2006/relationships/image" Target="../media/image351.emf"/><Relationship Id="rId296" Type="http://schemas.openxmlformats.org/officeDocument/2006/relationships/customXml" Target="../ink/ink367.xml"/><Relationship Id="rId300" Type="http://schemas.openxmlformats.org/officeDocument/2006/relationships/customXml" Target="../ink/ink369.xml"/><Relationship Id="rId60" Type="http://schemas.openxmlformats.org/officeDocument/2006/relationships/customXml" Target="../ink/ink250.xml"/><Relationship Id="rId81" Type="http://schemas.openxmlformats.org/officeDocument/2006/relationships/image" Target="../media/image258.emf"/><Relationship Id="rId135" Type="http://schemas.openxmlformats.org/officeDocument/2006/relationships/image" Target="../media/image285.emf"/><Relationship Id="rId156" Type="http://schemas.openxmlformats.org/officeDocument/2006/relationships/customXml" Target="../ink/ink297.xml"/><Relationship Id="rId177" Type="http://schemas.openxmlformats.org/officeDocument/2006/relationships/image" Target="../media/image305.emf"/><Relationship Id="rId198" Type="http://schemas.openxmlformats.org/officeDocument/2006/relationships/customXml" Target="../ink/ink318.xml"/><Relationship Id="rId202" Type="http://schemas.openxmlformats.org/officeDocument/2006/relationships/customXml" Target="../ink/ink320.xml"/><Relationship Id="rId223" Type="http://schemas.openxmlformats.org/officeDocument/2006/relationships/image" Target="../media/image325.emf"/><Relationship Id="rId244" Type="http://schemas.openxmlformats.org/officeDocument/2006/relationships/customXml" Target="../ink/ink341.xml"/><Relationship Id="rId18" Type="http://schemas.openxmlformats.org/officeDocument/2006/relationships/customXml" Target="../ink/ink229.xml"/><Relationship Id="rId39" Type="http://schemas.openxmlformats.org/officeDocument/2006/relationships/image" Target="../media/image237.emf"/><Relationship Id="rId265" Type="http://schemas.openxmlformats.org/officeDocument/2006/relationships/image" Target="../media/image346.emf"/><Relationship Id="rId286" Type="http://schemas.openxmlformats.org/officeDocument/2006/relationships/customXml" Target="../ink/ink362.xml"/><Relationship Id="rId50" Type="http://schemas.openxmlformats.org/officeDocument/2006/relationships/customXml" Target="../ink/ink245.xml"/><Relationship Id="rId104" Type="http://schemas.openxmlformats.org/officeDocument/2006/relationships/customXml" Target="../ink/ink271.xml"/><Relationship Id="rId125" Type="http://schemas.openxmlformats.org/officeDocument/2006/relationships/image" Target="../media/image280.emf"/><Relationship Id="rId146" Type="http://schemas.openxmlformats.org/officeDocument/2006/relationships/customXml" Target="../ink/ink292.xml"/><Relationship Id="rId167" Type="http://schemas.openxmlformats.org/officeDocument/2006/relationships/image" Target="../media/image300.emf"/><Relationship Id="rId188" Type="http://schemas.openxmlformats.org/officeDocument/2006/relationships/customXml" Target="../ink/ink313.xml"/><Relationship Id="rId71" Type="http://schemas.openxmlformats.org/officeDocument/2006/relationships/image" Target="../media/image253.emf"/><Relationship Id="rId92" Type="http://schemas.openxmlformats.org/officeDocument/2006/relationships/customXml" Target="../ink/ink265.xml"/><Relationship Id="rId213" Type="http://schemas.openxmlformats.org/officeDocument/2006/relationships/image" Target="../media/image320.emf"/><Relationship Id="rId234" Type="http://schemas.openxmlformats.org/officeDocument/2006/relationships/customXml" Target="../ink/ink336.xml"/><Relationship Id="rId2" Type="http://schemas.openxmlformats.org/officeDocument/2006/relationships/customXml" Target="../ink/ink222.xml"/><Relationship Id="rId29" Type="http://schemas.openxmlformats.org/officeDocument/2006/relationships/image" Target="../media/image232.emf"/><Relationship Id="rId255" Type="http://schemas.openxmlformats.org/officeDocument/2006/relationships/image" Target="../media/image341.emf"/><Relationship Id="rId276" Type="http://schemas.openxmlformats.org/officeDocument/2006/relationships/customXml" Target="../ink/ink357.xml"/><Relationship Id="rId297" Type="http://schemas.openxmlformats.org/officeDocument/2006/relationships/image" Target="../media/image362.emf"/><Relationship Id="rId40" Type="http://schemas.openxmlformats.org/officeDocument/2006/relationships/customXml" Target="../ink/ink240.xml"/><Relationship Id="rId115" Type="http://schemas.openxmlformats.org/officeDocument/2006/relationships/image" Target="../media/image275.emf"/><Relationship Id="rId136" Type="http://schemas.openxmlformats.org/officeDocument/2006/relationships/customXml" Target="../ink/ink287.xml"/><Relationship Id="rId157" Type="http://schemas.openxmlformats.org/officeDocument/2006/relationships/image" Target="../media/image295.emf"/><Relationship Id="rId178" Type="http://schemas.openxmlformats.org/officeDocument/2006/relationships/customXml" Target="../ink/ink308.xml"/><Relationship Id="rId301" Type="http://schemas.openxmlformats.org/officeDocument/2006/relationships/image" Target="../media/image364.emf"/><Relationship Id="rId61" Type="http://schemas.openxmlformats.org/officeDocument/2006/relationships/image" Target="../media/image248.emf"/><Relationship Id="rId82" Type="http://schemas.openxmlformats.org/officeDocument/2006/relationships/customXml" Target="../ink/ink261.xml"/><Relationship Id="rId199" Type="http://schemas.openxmlformats.org/officeDocument/2006/relationships/image" Target="../media/image316.emf"/><Relationship Id="rId203" Type="http://schemas.openxmlformats.org/officeDocument/2006/relationships/image" Target="../media/image223.emf"/><Relationship Id="rId19" Type="http://schemas.openxmlformats.org/officeDocument/2006/relationships/image" Target="../media/image227.emf"/><Relationship Id="rId224" Type="http://schemas.openxmlformats.org/officeDocument/2006/relationships/customXml" Target="../ink/ink331.xml"/><Relationship Id="rId245" Type="http://schemas.openxmlformats.org/officeDocument/2006/relationships/image" Target="../media/image336.emf"/><Relationship Id="rId266" Type="http://schemas.openxmlformats.org/officeDocument/2006/relationships/customXml" Target="../ink/ink352.xml"/><Relationship Id="rId287" Type="http://schemas.openxmlformats.org/officeDocument/2006/relationships/image" Target="../media/image357.emf"/><Relationship Id="rId30" Type="http://schemas.openxmlformats.org/officeDocument/2006/relationships/customXml" Target="../ink/ink235.xml"/><Relationship Id="rId105" Type="http://schemas.openxmlformats.org/officeDocument/2006/relationships/image" Target="../media/image270.emf"/><Relationship Id="rId126" Type="http://schemas.openxmlformats.org/officeDocument/2006/relationships/customXml" Target="../ink/ink282.xml"/><Relationship Id="rId147" Type="http://schemas.openxmlformats.org/officeDocument/2006/relationships/image" Target="../media/image290.emf"/><Relationship Id="rId168" Type="http://schemas.openxmlformats.org/officeDocument/2006/relationships/customXml" Target="../ink/ink303.xml"/><Relationship Id="rId51" Type="http://schemas.openxmlformats.org/officeDocument/2006/relationships/image" Target="../media/image243.emf"/><Relationship Id="rId72" Type="http://schemas.openxmlformats.org/officeDocument/2006/relationships/customXml" Target="../ink/ink256.xml"/><Relationship Id="rId93" Type="http://schemas.openxmlformats.org/officeDocument/2006/relationships/image" Target="../media/image264.emf"/><Relationship Id="rId189" Type="http://schemas.openxmlformats.org/officeDocument/2006/relationships/image" Target="../media/image311.emf"/><Relationship Id="rId3" Type="http://schemas.openxmlformats.org/officeDocument/2006/relationships/image" Target="../media/image218.emf"/><Relationship Id="rId214" Type="http://schemas.openxmlformats.org/officeDocument/2006/relationships/customXml" Target="../ink/ink326.xml"/><Relationship Id="rId235" Type="http://schemas.openxmlformats.org/officeDocument/2006/relationships/image" Target="../media/image331.emf"/><Relationship Id="rId256" Type="http://schemas.openxmlformats.org/officeDocument/2006/relationships/customXml" Target="../ink/ink347.xml"/><Relationship Id="rId277" Type="http://schemas.openxmlformats.org/officeDocument/2006/relationships/image" Target="../media/image352.emf"/><Relationship Id="rId298" Type="http://schemas.openxmlformats.org/officeDocument/2006/relationships/customXml" Target="../ink/ink368.xml"/><Relationship Id="rId116" Type="http://schemas.openxmlformats.org/officeDocument/2006/relationships/customXml" Target="../ink/ink277.xml"/><Relationship Id="rId137" Type="http://schemas.openxmlformats.org/officeDocument/2006/relationships/image" Target="../media/image143.emf"/><Relationship Id="rId158" Type="http://schemas.openxmlformats.org/officeDocument/2006/relationships/customXml" Target="../ink/ink298.xml"/><Relationship Id="rId302" Type="http://schemas.openxmlformats.org/officeDocument/2006/relationships/customXml" Target="../ink/ink370.xml"/><Relationship Id="rId20" Type="http://schemas.openxmlformats.org/officeDocument/2006/relationships/customXml" Target="../ink/ink230.xml"/><Relationship Id="rId41" Type="http://schemas.openxmlformats.org/officeDocument/2006/relationships/image" Target="../media/image238.emf"/><Relationship Id="rId62" Type="http://schemas.openxmlformats.org/officeDocument/2006/relationships/customXml" Target="../ink/ink251.xml"/><Relationship Id="rId83" Type="http://schemas.openxmlformats.org/officeDocument/2006/relationships/image" Target="../media/image259.emf"/><Relationship Id="rId179" Type="http://schemas.openxmlformats.org/officeDocument/2006/relationships/image" Target="../media/image306.emf"/><Relationship Id="rId190" Type="http://schemas.openxmlformats.org/officeDocument/2006/relationships/customXml" Target="../ink/ink314.xml"/><Relationship Id="rId204" Type="http://schemas.openxmlformats.org/officeDocument/2006/relationships/customXml" Target="../ink/ink321.xml"/><Relationship Id="rId225" Type="http://schemas.openxmlformats.org/officeDocument/2006/relationships/image" Target="../media/image326.emf"/><Relationship Id="rId246" Type="http://schemas.openxmlformats.org/officeDocument/2006/relationships/customXml" Target="../ink/ink342.xml"/><Relationship Id="rId267" Type="http://schemas.openxmlformats.org/officeDocument/2006/relationships/image" Target="../media/image347.emf"/><Relationship Id="rId288" Type="http://schemas.openxmlformats.org/officeDocument/2006/relationships/customXml" Target="../ink/ink363.xml"/><Relationship Id="rId106" Type="http://schemas.openxmlformats.org/officeDocument/2006/relationships/customXml" Target="../ink/ink272.xml"/><Relationship Id="rId127" Type="http://schemas.openxmlformats.org/officeDocument/2006/relationships/image" Target="../media/image281.emf"/><Relationship Id="rId10" Type="http://schemas.openxmlformats.org/officeDocument/2006/relationships/customXml" Target="../ink/ink226.xml"/><Relationship Id="rId31" Type="http://schemas.openxmlformats.org/officeDocument/2006/relationships/image" Target="../media/image233.emf"/><Relationship Id="rId52" Type="http://schemas.openxmlformats.org/officeDocument/2006/relationships/customXml" Target="../ink/ink246.xml"/><Relationship Id="rId73" Type="http://schemas.openxmlformats.org/officeDocument/2006/relationships/image" Target="../media/image254.emf"/><Relationship Id="rId94" Type="http://schemas.openxmlformats.org/officeDocument/2006/relationships/customXml" Target="../ink/ink266.xml"/><Relationship Id="rId148" Type="http://schemas.openxmlformats.org/officeDocument/2006/relationships/customXml" Target="../ink/ink293.xml"/><Relationship Id="rId169" Type="http://schemas.openxmlformats.org/officeDocument/2006/relationships/image" Target="../media/image301.emf"/><Relationship Id="rId4" Type="http://schemas.openxmlformats.org/officeDocument/2006/relationships/customXml" Target="../ink/ink223.xml"/><Relationship Id="rId180" Type="http://schemas.openxmlformats.org/officeDocument/2006/relationships/customXml" Target="../ink/ink309.xml"/><Relationship Id="rId215" Type="http://schemas.openxmlformats.org/officeDocument/2006/relationships/image" Target="../media/image321.emf"/><Relationship Id="rId236" Type="http://schemas.openxmlformats.org/officeDocument/2006/relationships/customXml" Target="../ink/ink337.xml"/><Relationship Id="rId257" Type="http://schemas.openxmlformats.org/officeDocument/2006/relationships/image" Target="../media/image342.emf"/><Relationship Id="rId278" Type="http://schemas.openxmlformats.org/officeDocument/2006/relationships/customXml" Target="../ink/ink358.xml"/><Relationship Id="rId303" Type="http://schemas.openxmlformats.org/officeDocument/2006/relationships/image" Target="../media/image365.emf"/><Relationship Id="rId42" Type="http://schemas.openxmlformats.org/officeDocument/2006/relationships/customXml" Target="../ink/ink241.xml"/><Relationship Id="rId84" Type="http://schemas.openxmlformats.org/officeDocument/2006/relationships/customXml" Target="../ink/ink262.xml"/><Relationship Id="rId138" Type="http://schemas.openxmlformats.org/officeDocument/2006/relationships/customXml" Target="../ink/ink288.xml"/><Relationship Id="rId191" Type="http://schemas.openxmlformats.org/officeDocument/2006/relationships/image" Target="../media/image312.emf"/><Relationship Id="rId205" Type="http://schemas.openxmlformats.org/officeDocument/2006/relationships/image" Target="../media/image262.emf"/><Relationship Id="rId247" Type="http://schemas.openxmlformats.org/officeDocument/2006/relationships/image" Target="../media/image337.emf"/><Relationship Id="rId107" Type="http://schemas.openxmlformats.org/officeDocument/2006/relationships/image" Target="../media/image271.emf"/><Relationship Id="rId289" Type="http://schemas.openxmlformats.org/officeDocument/2006/relationships/image" Target="../media/image358.emf"/><Relationship Id="rId53" Type="http://schemas.openxmlformats.org/officeDocument/2006/relationships/image" Target="../media/image244.emf"/><Relationship Id="rId149" Type="http://schemas.openxmlformats.org/officeDocument/2006/relationships/image" Target="../media/image291.emf"/><Relationship Id="rId95" Type="http://schemas.openxmlformats.org/officeDocument/2006/relationships/image" Target="../media/image265.emf"/><Relationship Id="rId160" Type="http://schemas.openxmlformats.org/officeDocument/2006/relationships/customXml" Target="../ink/ink299.xml"/><Relationship Id="rId216" Type="http://schemas.openxmlformats.org/officeDocument/2006/relationships/customXml" Target="../ink/ink327.xml"/><Relationship Id="rId258" Type="http://schemas.openxmlformats.org/officeDocument/2006/relationships/customXml" Target="../ink/ink348.xml"/><Relationship Id="rId22" Type="http://schemas.openxmlformats.org/officeDocument/2006/relationships/customXml" Target="../ink/ink231.xml"/><Relationship Id="rId64" Type="http://schemas.openxmlformats.org/officeDocument/2006/relationships/customXml" Target="../ink/ink252.xml"/><Relationship Id="rId118" Type="http://schemas.openxmlformats.org/officeDocument/2006/relationships/customXml" Target="../ink/ink278.xml"/><Relationship Id="rId171" Type="http://schemas.openxmlformats.org/officeDocument/2006/relationships/image" Target="../media/image302.emf"/><Relationship Id="rId227" Type="http://schemas.openxmlformats.org/officeDocument/2006/relationships/image" Target="../media/image327.emf"/><Relationship Id="rId269" Type="http://schemas.openxmlformats.org/officeDocument/2006/relationships/image" Target="../media/image348.emf"/><Relationship Id="rId33" Type="http://schemas.openxmlformats.org/officeDocument/2006/relationships/image" Target="../media/image234.emf"/><Relationship Id="rId129" Type="http://schemas.openxmlformats.org/officeDocument/2006/relationships/image" Target="../media/image282.emf"/><Relationship Id="rId280" Type="http://schemas.openxmlformats.org/officeDocument/2006/relationships/customXml" Target="../ink/ink359.xml"/><Relationship Id="rId75" Type="http://schemas.openxmlformats.org/officeDocument/2006/relationships/image" Target="../media/image255.emf"/><Relationship Id="rId140" Type="http://schemas.openxmlformats.org/officeDocument/2006/relationships/customXml" Target="../ink/ink289.xml"/><Relationship Id="rId182" Type="http://schemas.openxmlformats.org/officeDocument/2006/relationships/customXml" Target="../ink/ink310.xml"/><Relationship Id="rId6" Type="http://schemas.openxmlformats.org/officeDocument/2006/relationships/customXml" Target="../ink/ink224.xml"/><Relationship Id="rId238" Type="http://schemas.openxmlformats.org/officeDocument/2006/relationships/customXml" Target="../ink/ink33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2.xml"/><Relationship Id="rId21" Type="http://schemas.openxmlformats.org/officeDocument/2006/relationships/image" Target="../media/image3601.emf"/><Relationship Id="rId42" Type="http://schemas.openxmlformats.org/officeDocument/2006/relationships/image" Target="../media/image370.emf"/><Relationship Id="rId63" Type="http://schemas.openxmlformats.org/officeDocument/2006/relationships/customXml" Target="../ink/ink405.xml"/><Relationship Id="rId84" Type="http://schemas.openxmlformats.org/officeDocument/2006/relationships/image" Target="../media/image391.emf"/><Relationship Id="rId138" Type="http://schemas.openxmlformats.org/officeDocument/2006/relationships/image" Target="../media/image417.emf"/><Relationship Id="rId107" Type="http://schemas.openxmlformats.org/officeDocument/2006/relationships/customXml" Target="../ink/ink427.xml"/><Relationship Id="rId11" Type="http://schemas.openxmlformats.org/officeDocument/2006/relationships/image" Target="../media/image3551.emf"/><Relationship Id="rId32" Type="http://schemas.openxmlformats.org/officeDocument/2006/relationships/customXml" Target="../ink/ink389.xml"/><Relationship Id="rId53" Type="http://schemas.openxmlformats.org/officeDocument/2006/relationships/customXml" Target="../ink/ink400.xml"/><Relationship Id="rId74" Type="http://schemas.openxmlformats.org/officeDocument/2006/relationships/image" Target="../media/image386.emf"/><Relationship Id="rId128" Type="http://schemas.openxmlformats.org/officeDocument/2006/relationships/image" Target="../media/image412.emf"/><Relationship Id="rId149" Type="http://schemas.openxmlformats.org/officeDocument/2006/relationships/customXml" Target="../ink/ink448.xml"/><Relationship Id="rId5" Type="http://schemas.openxmlformats.org/officeDocument/2006/relationships/image" Target="../media/image3521.emf"/><Relationship Id="rId95" Type="http://schemas.openxmlformats.org/officeDocument/2006/relationships/customXml" Target="../ink/ink421.xml"/><Relationship Id="rId22" Type="http://schemas.openxmlformats.org/officeDocument/2006/relationships/customXml" Target="../ink/ink384.xml"/><Relationship Id="rId27" Type="http://schemas.openxmlformats.org/officeDocument/2006/relationships/image" Target="../media/image3631.emf"/><Relationship Id="rId43" Type="http://schemas.openxmlformats.org/officeDocument/2006/relationships/customXml" Target="../ink/ink395.xml"/><Relationship Id="rId48" Type="http://schemas.openxmlformats.org/officeDocument/2006/relationships/image" Target="../media/image373.emf"/><Relationship Id="rId64" Type="http://schemas.openxmlformats.org/officeDocument/2006/relationships/image" Target="../media/image381.emf"/><Relationship Id="rId69" Type="http://schemas.openxmlformats.org/officeDocument/2006/relationships/customXml" Target="../ink/ink408.xml"/><Relationship Id="rId113" Type="http://schemas.openxmlformats.org/officeDocument/2006/relationships/customXml" Target="../ink/ink430.xml"/><Relationship Id="rId118" Type="http://schemas.openxmlformats.org/officeDocument/2006/relationships/image" Target="../media/image407.emf"/><Relationship Id="rId134" Type="http://schemas.openxmlformats.org/officeDocument/2006/relationships/image" Target="../media/image415.emf"/><Relationship Id="rId139" Type="http://schemas.openxmlformats.org/officeDocument/2006/relationships/customXml" Target="../ink/ink443.xml"/><Relationship Id="rId80" Type="http://schemas.openxmlformats.org/officeDocument/2006/relationships/image" Target="../media/image389.emf"/><Relationship Id="rId85" Type="http://schemas.openxmlformats.org/officeDocument/2006/relationships/customXml" Target="../ink/ink416.xml"/><Relationship Id="rId150" Type="http://schemas.openxmlformats.org/officeDocument/2006/relationships/image" Target="../media/image423.emf"/><Relationship Id="rId155" Type="http://schemas.openxmlformats.org/officeDocument/2006/relationships/customXml" Target="../ink/ink451.xml"/><Relationship Id="rId12" Type="http://schemas.openxmlformats.org/officeDocument/2006/relationships/customXml" Target="../ink/ink379.xml"/><Relationship Id="rId17" Type="http://schemas.openxmlformats.org/officeDocument/2006/relationships/image" Target="../media/image3581.emf"/><Relationship Id="rId33" Type="http://schemas.openxmlformats.org/officeDocument/2006/relationships/customXml" Target="../ink/ink390.xml"/><Relationship Id="rId38" Type="http://schemas.openxmlformats.org/officeDocument/2006/relationships/image" Target="../media/image3681.emf"/><Relationship Id="rId59" Type="http://schemas.openxmlformats.org/officeDocument/2006/relationships/customXml" Target="../ink/ink403.xml"/><Relationship Id="rId103" Type="http://schemas.openxmlformats.org/officeDocument/2006/relationships/customXml" Target="../ink/ink425.xml"/><Relationship Id="rId108" Type="http://schemas.openxmlformats.org/officeDocument/2006/relationships/image" Target="../media/image402.emf"/><Relationship Id="rId124" Type="http://schemas.openxmlformats.org/officeDocument/2006/relationships/image" Target="../media/image410.emf"/><Relationship Id="rId129" Type="http://schemas.openxmlformats.org/officeDocument/2006/relationships/customXml" Target="../ink/ink438.xml"/><Relationship Id="rId54" Type="http://schemas.openxmlformats.org/officeDocument/2006/relationships/image" Target="../media/image376.emf"/><Relationship Id="rId70" Type="http://schemas.openxmlformats.org/officeDocument/2006/relationships/image" Target="../media/image384.emf"/><Relationship Id="rId75" Type="http://schemas.openxmlformats.org/officeDocument/2006/relationships/customXml" Target="../ink/ink411.xml"/><Relationship Id="rId91" Type="http://schemas.openxmlformats.org/officeDocument/2006/relationships/customXml" Target="../ink/ink419.xml"/><Relationship Id="rId96" Type="http://schemas.openxmlformats.org/officeDocument/2006/relationships/image" Target="../media/image396.emf"/><Relationship Id="rId140" Type="http://schemas.openxmlformats.org/officeDocument/2006/relationships/image" Target="../media/image418.emf"/><Relationship Id="rId145" Type="http://schemas.openxmlformats.org/officeDocument/2006/relationships/customXml" Target="../ink/ink4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23" Type="http://schemas.openxmlformats.org/officeDocument/2006/relationships/image" Target="../media/image3612.emf"/><Relationship Id="rId28" Type="http://schemas.openxmlformats.org/officeDocument/2006/relationships/customXml" Target="../ink/ink387.xml"/><Relationship Id="rId49" Type="http://schemas.openxmlformats.org/officeDocument/2006/relationships/customXml" Target="../ink/ink398.xml"/><Relationship Id="rId114" Type="http://schemas.openxmlformats.org/officeDocument/2006/relationships/image" Target="../media/image405.emf"/><Relationship Id="rId119" Type="http://schemas.openxmlformats.org/officeDocument/2006/relationships/customXml" Target="../ink/ink433.xml"/><Relationship Id="rId44" Type="http://schemas.openxmlformats.org/officeDocument/2006/relationships/image" Target="../media/image371.emf"/><Relationship Id="rId60" Type="http://schemas.openxmlformats.org/officeDocument/2006/relationships/image" Target="../media/image379.emf"/><Relationship Id="rId65" Type="http://schemas.openxmlformats.org/officeDocument/2006/relationships/customXml" Target="../ink/ink406.xml"/><Relationship Id="rId81" Type="http://schemas.openxmlformats.org/officeDocument/2006/relationships/customXml" Target="../ink/ink414.xml"/><Relationship Id="rId86" Type="http://schemas.openxmlformats.org/officeDocument/2006/relationships/image" Target="../media/image392.emf"/><Relationship Id="rId130" Type="http://schemas.openxmlformats.org/officeDocument/2006/relationships/image" Target="../media/image413.emf"/><Relationship Id="rId135" Type="http://schemas.openxmlformats.org/officeDocument/2006/relationships/customXml" Target="../ink/ink441.xml"/><Relationship Id="rId151" Type="http://schemas.openxmlformats.org/officeDocument/2006/relationships/customXml" Target="../ink/ink449.xml"/><Relationship Id="rId156" Type="http://schemas.openxmlformats.org/officeDocument/2006/relationships/image" Target="../media/image426.emf"/><Relationship Id="rId13" Type="http://schemas.openxmlformats.org/officeDocument/2006/relationships/image" Target="../media/image3561.emf"/><Relationship Id="rId18" Type="http://schemas.openxmlformats.org/officeDocument/2006/relationships/customXml" Target="../ink/ink382.xml"/><Relationship Id="rId39" Type="http://schemas.openxmlformats.org/officeDocument/2006/relationships/customXml" Target="../ink/ink393.xml"/><Relationship Id="rId109" Type="http://schemas.openxmlformats.org/officeDocument/2006/relationships/customXml" Target="../ink/ink428.xml"/><Relationship Id="rId34" Type="http://schemas.openxmlformats.org/officeDocument/2006/relationships/image" Target="../media/image3661.emf"/><Relationship Id="rId50" Type="http://schemas.openxmlformats.org/officeDocument/2006/relationships/image" Target="../media/image374.emf"/><Relationship Id="rId55" Type="http://schemas.openxmlformats.org/officeDocument/2006/relationships/customXml" Target="../ink/ink401.xml"/><Relationship Id="rId76" Type="http://schemas.openxmlformats.org/officeDocument/2006/relationships/image" Target="../media/image387.emf"/><Relationship Id="rId97" Type="http://schemas.openxmlformats.org/officeDocument/2006/relationships/customXml" Target="../ink/ink422.xml"/><Relationship Id="rId104" Type="http://schemas.openxmlformats.org/officeDocument/2006/relationships/image" Target="../media/image400.emf"/><Relationship Id="rId120" Type="http://schemas.openxmlformats.org/officeDocument/2006/relationships/image" Target="../media/image408.emf"/><Relationship Id="rId125" Type="http://schemas.openxmlformats.org/officeDocument/2006/relationships/customXml" Target="../ink/ink436.xml"/><Relationship Id="rId141" Type="http://schemas.openxmlformats.org/officeDocument/2006/relationships/customXml" Target="../ink/ink444.xml"/><Relationship Id="rId146" Type="http://schemas.openxmlformats.org/officeDocument/2006/relationships/image" Target="../media/image421.emf"/><Relationship Id="rId7" Type="http://schemas.openxmlformats.org/officeDocument/2006/relationships/image" Target="../media/image3531.emf"/><Relationship Id="rId71" Type="http://schemas.openxmlformats.org/officeDocument/2006/relationships/customXml" Target="../ink/ink409.xml"/><Relationship Id="rId92" Type="http://schemas.openxmlformats.org/officeDocument/2006/relationships/image" Target="../media/image394.emf"/><Relationship Id="rId2" Type="http://schemas.openxmlformats.org/officeDocument/2006/relationships/customXml" Target="../ink/ink374.xml"/><Relationship Id="rId29" Type="http://schemas.openxmlformats.org/officeDocument/2006/relationships/image" Target="../media/image3641.emf"/><Relationship Id="rId24" Type="http://schemas.openxmlformats.org/officeDocument/2006/relationships/customXml" Target="../ink/ink385.xml"/><Relationship Id="rId40" Type="http://schemas.openxmlformats.org/officeDocument/2006/relationships/image" Target="../media/image369.emf"/><Relationship Id="rId45" Type="http://schemas.openxmlformats.org/officeDocument/2006/relationships/customXml" Target="../ink/ink396.xml"/><Relationship Id="rId66" Type="http://schemas.openxmlformats.org/officeDocument/2006/relationships/image" Target="../media/image382.emf"/><Relationship Id="rId87" Type="http://schemas.openxmlformats.org/officeDocument/2006/relationships/customXml" Target="../ink/ink417.xml"/><Relationship Id="rId110" Type="http://schemas.openxmlformats.org/officeDocument/2006/relationships/image" Target="../media/image403.emf"/><Relationship Id="rId115" Type="http://schemas.openxmlformats.org/officeDocument/2006/relationships/customXml" Target="../ink/ink431.xml"/><Relationship Id="rId131" Type="http://schemas.openxmlformats.org/officeDocument/2006/relationships/customXml" Target="../ink/ink439.xml"/><Relationship Id="rId136" Type="http://schemas.openxmlformats.org/officeDocument/2006/relationships/image" Target="../media/image416.emf"/><Relationship Id="rId61" Type="http://schemas.openxmlformats.org/officeDocument/2006/relationships/customXml" Target="../ink/ink404.xml"/><Relationship Id="rId82" Type="http://schemas.openxmlformats.org/officeDocument/2006/relationships/image" Target="../media/image390.emf"/><Relationship Id="rId152" Type="http://schemas.openxmlformats.org/officeDocument/2006/relationships/image" Target="../media/image424.emf"/><Relationship Id="rId19" Type="http://schemas.openxmlformats.org/officeDocument/2006/relationships/image" Target="../media/image3591.emf"/><Relationship Id="rId14" Type="http://schemas.openxmlformats.org/officeDocument/2006/relationships/customXml" Target="../ink/ink380.xml"/><Relationship Id="rId30" Type="http://schemas.openxmlformats.org/officeDocument/2006/relationships/customXml" Target="../ink/ink388.xml"/><Relationship Id="rId35" Type="http://schemas.openxmlformats.org/officeDocument/2006/relationships/customXml" Target="../ink/ink391.xml"/><Relationship Id="rId56" Type="http://schemas.openxmlformats.org/officeDocument/2006/relationships/image" Target="../media/image377.emf"/><Relationship Id="rId77" Type="http://schemas.openxmlformats.org/officeDocument/2006/relationships/customXml" Target="../ink/ink412.xml"/><Relationship Id="rId100" Type="http://schemas.openxmlformats.org/officeDocument/2006/relationships/image" Target="../media/image398.emf"/><Relationship Id="rId105" Type="http://schemas.openxmlformats.org/officeDocument/2006/relationships/customXml" Target="../ink/ink426.xml"/><Relationship Id="rId126" Type="http://schemas.openxmlformats.org/officeDocument/2006/relationships/image" Target="../media/image411.emf"/><Relationship Id="rId147" Type="http://schemas.openxmlformats.org/officeDocument/2006/relationships/customXml" Target="../ink/ink447.xml"/><Relationship Id="rId8" Type="http://schemas.openxmlformats.org/officeDocument/2006/relationships/customXml" Target="../ink/ink377.xml"/><Relationship Id="rId51" Type="http://schemas.openxmlformats.org/officeDocument/2006/relationships/customXml" Target="../ink/ink399.xml"/><Relationship Id="rId72" Type="http://schemas.openxmlformats.org/officeDocument/2006/relationships/image" Target="../media/image385.emf"/><Relationship Id="rId93" Type="http://schemas.openxmlformats.org/officeDocument/2006/relationships/customXml" Target="../ink/ink420.xml"/><Relationship Id="rId98" Type="http://schemas.openxmlformats.org/officeDocument/2006/relationships/image" Target="../media/image397.emf"/><Relationship Id="rId121" Type="http://schemas.openxmlformats.org/officeDocument/2006/relationships/customXml" Target="../ink/ink434.xml"/><Relationship Id="rId142" Type="http://schemas.openxmlformats.org/officeDocument/2006/relationships/image" Target="../media/image419.emf"/><Relationship Id="rId3" Type="http://schemas.openxmlformats.org/officeDocument/2006/relationships/image" Target="../media/image3512.emf"/><Relationship Id="rId25" Type="http://schemas.openxmlformats.org/officeDocument/2006/relationships/image" Target="../media/image3621.emf"/><Relationship Id="rId46" Type="http://schemas.openxmlformats.org/officeDocument/2006/relationships/image" Target="../media/image372.emf"/><Relationship Id="rId67" Type="http://schemas.openxmlformats.org/officeDocument/2006/relationships/customXml" Target="../ink/ink407.xml"/><Relationship Id="rId116" Type="http://schemas.openxmlformats.org/officeDocument/2006/relationships/image" Target="../media/image406.emf"/><Relationship Id="rId137" Type="http://schemas.openxmlformats.org/officeDocument/2006/relationships/customXml" Target="../ink/ink442.xml"/><Relationship Id="rId20" Type="http://schemas.openxmlformats.org/officeDocument/2006/relationships/customXml" Target="../ink/ink383.xml"/><Relationship Id="rId41" Type="http://schemas.openxmlformats.org/officeDocument/2006/relationships/customXml" Target="../ink/ink394.xml"/><Relationship Id="rId62" Type="http://schemas.openxmlformats.org/officeDocument/2006/relationships/image" Target="../media/image380.emf"/><Relationship Id="rId83" Type="http://schemas.openxmlformats.org/officeDocument/2006/relationships/customXml" Target="../ink/ink415.xml"/><Relationship Id="rId88" Type="http://schemas.openxmlformats.org/officeDocument/2006/relationships/image" Target="../media/image393.emf"/><Relationship Id="rId111" Type="http://schemas.openxmlformats.org/officeDocument/2006/relationships/customXml" Target="../ink/ink429.xml"/><Relationship Id="rId132" Type="http://schemas.openxmlformats.org/officeDocument/2006/relationships/image" Target="../media/image414.emf"/><Relationship Id="rId153" Type="http://schemas.openxmlformats.org/officeDocument/2006/relationships/customXml" Target="../ink/ink450.xml"/><Relationship Id="rId15" Type="http://schemas.openxmlformats.org/officeDocument/2006/relationships/image" Target="../media/image3571.emf"/><Relationship Id="rId36" Type="http://schemas.openxmlformats.org/officeDocument/2006/relationships/image" Target="../media/image3671.emf"/><Relationship Id="rId57" Type="http://schemas.openxmlformats.org/officeDocument/2006/relationships/customXml" Target="../ink/ink402.xml"/><Relationship Id="rId106" Type="http://schemas.openxmlformats.org/officeDocument/2006/relationships/image" Target="../media/image401.emf"/><Relationship Id="rId127" Type="http://schemas.openxmlformats.org/officeDocument/2006/relationships/customXml" Target="../ink/ink437.xml"/><Relationship Id="rId10" Type="http://schemas.openxmlformats.org/officeDocument/2006/relationships/customXml" Target="../ink/ink378.xml"/><Relationship Id="rId31" Type="http://schemas.openxmlformats.org/officeDocument/2006/relationships/image" Target="../media/image3651.emf"/><Relationship Id="rId52" Type="http://schemas.openxmlformats.org/officeDocument/2006/relationships/image" Target="../media/image375.emf"/><Relationship Id="rId73" Type="http://schemas.openxmlformats.org/officeDocument/2006/relationships/customXml" Target="../ink/ink410.xml"/><Relationship Id="rId78" Type="http://schemas.openxmlformats.org/officeDocument/2006/relationships/image" Target="../media/image388.emf"/><Relationship Id="rId94" Type="http://schemas.openxmlformats.org/officeDocument/2006/relationships/image" Target="../media/image395.emf"/><Relationship Id="rId99" Type="http://schemas.openxmlformats.org/officeDocument/2006/relationships/customXml" Target="../ink/ink423.xml"/><Relationship Id="rId101" Type="http://schemas.openxmlformats.org/officeDocument/2006/relationships/customXml" Target="../ink/ink424.xml"/><Relationship Id="rId122" Type="http://schemas.openxmlformats.org/officeDocument/2006/relationships/image" Target="../media/image409.emf"/><Relationship Id="rId143" Type="http://schemas.openxmlformats.org/officeDocument/2006/relationships/customXml" Target="../ink/ink445.xml"/><Relationship Id="rId148" Type="http://schemas.openxmlformats.org/officeDocument/2006/relationships/image" Target="../media/image422.emf"/><Relationship Id="rId4" Type="http://schemas.openxmlformats.org/officeDocument/2006/relationships/customXml" Target="../ink/ink375.xml"/><Relationship Id="rId9" Type="http://schemas.openxmlformats.org/officeDocument/2006/relationships/image" Target="../media/image3541.emf"/><Relationship Id="rId26" Type="http://schemas.openxmlformats.org/officeDocument/2006/relationships/customXml" Target="../ink/ink386.xml"/><Relationship Id="rId47" Type="http://schemas.openxmlformats.org/officeDocument/2006/relationships/customXml" Target="../ink/ink397.xml"/><Relationship Id="rId68" Type="http://schemas.openxmlformats.org/officeDocument/2006/relationships/image" Target="../media/image383.emf"/><Relationship Id="rId89" Type="http://schemas.openxmlformats.org/officeDocument/2006/relationships/customXml" Target="../ink/ink418.xml"/><Relationship Id="rId112" Type="http://schemas.openxmlformats.org/officeDocument/2006/relationships/image" Target="../media/image404.emf"/><Relationship Id="rId133" Type="http://schemas.openxmlformats.org/officeDocument/2006/relationships/customXml" Target="../ink/ink440.xml"/><Relationship Id="rId154" Type="http://schemas.openxmlformats.org/officeDocument/2006/relationships/image" Target="../media/image425.emf"/><Relationship Id="rId16" Type="http://schemas.openxmlformats.org/officeDocument/2006/relationships/customXml" Target="../ink/ink381.xml"/><Relationship Id="rId37" Type="http://schemas.openxmlformats.org/officeDocument/2006/relationships/customXml" Target="../ink/ink392.xml"/><Relationship Id="rId58" Type="http://schemas.openxmlformats.org/officeDocument/2006/relationships/image" Target="../media/image378.emf"/><Relationship Id="rId79" Type="http://schemas.openxmlformats.org/officeDocument/2006/relationships/customXml" Target="../ink/ink413.xml"/><Relationship Id="rId102" Type="http://schemas.openxmlformats.org/officeDocument/2006/relationships/image" Target="../media/image399.emf"/><Relationship Id="rId123" Type="http://schemas.openxmlformats.org/officeDocument/2006/relationships/customXml" Target="../ink/ink435.xml"/><Relationship Id="rId144" Type="http://schemas.openxmlformats.org/officeDocument/2006/relationships/image" Target="../media/image420.emf"/><Relationship Id="rId90" Type="http://schemas.openxmlformats.org/officeDocument/2006/relationships/image" Target="../media/image3171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0.xml"/><Relationship Id="rId21" Type="http://schemas.openxmlformats.org/officeDocument/2006/relationships/image" Target="../media/image10100.emf"/><Relationship Id="rId42" Type="http://schemas.openxmlformats.org/officeDocument/2006/relationships/customXml" Target="../ink/ink472.xml"/><Relationship Id="rId63" Type="http://schemas.openxmlformats.org/officeDocument/2006/relationships/image" Target="../media/image3110.emf"/><Relationship Id="rId84" Type="http://schemas.openxmlformats.org/officeDocument/2006/relationships/customXml" Target="../ink/ink493.xml"/><Relationship Id="rId138" Type="http://schemas.openxmlformats.org/officeDocument/2006/relationships/image" Target="../media/image6810.emf"/><Relationship Id="rId107" Type="http://schemas.openxmlformats.org/officeDocument/2006/relationships/image" Target="../media/image5310.emf"/><Relationship Id="rId11" Type="http://schemas.openxmlformats.org/officeDocument/2006/relationships/image" Target="../media/image5100.emf"/><Relationship Id="rId32" Type="http://schemas.openxmlformats.org/officeDocument/2006/relationships/customXml" Target="../ink/ink467.xml"/><Relationship Id="rId53" Type="http://schemas.openxmlformats.org/officeDocument/2006/relationships/image" Target="../media/image2610.emf"/><Relationship Id="rId74" Type="http://schemas.openxmlformats.org/officeDocument/2006/relationships/customXml" Target="../ink/ink488.xml"/><Relationship Id="rId128" Type="http://schemas.openxmlformats.org/officeDocument/2006/relationships/image" Target="../media/image6310.emf"/><Relationship Id="rId149" Type="http://schemas.openxmlformats.org/officeDocument/2006/relationships/customXml" Target="../ink/ink526.xml"/><Relationship Id="rId5" Type="http://schemas.openxmlformats.org/officeDocument/2006/relationships/image" Target="../media/image2100.emf"/><Relationship Id="rId95" Type="http://schemas.openxmlformats.org/officeDocument/2006/relationships/image" Target="../media/image4710.emf"/><Relationship Id="rId22" Type="http://schemas.openxmlformats.org/officeDocument/2006/relationships/customXml" Target="../ink/ink462.xml"/><Relationship Id="rId43" Type="http://schemas.openxmlformats.org/officeDocument/2006/relationships/image" Target="../media/image2110.emf"/><Relationship Id="rId64" Type="http://schemas.openxmlformats.org/officeDocument/2006/relationships/customXml" Target="../ink/ink483.xml"/><Relationship Id="rId118" Type="http://schemas.openxmlformats.org/officeDocument/2006/relationships/image" Target="../media/image5810.emf"/><Relationship Id="rId139" Type="http://schemas.openxmlformats.org/officeDocument/2006/relationships/customXml" Target="../ink/ink521.xml"/><Relationship Id="rId80" Type="http://schemas.openxmlformats.org/officeDocument/2006/relationships/customXml" Target="../ink/ink491.xml"/><Relationship Id="rId85" Type="http://schemas.openxmlformats.org/officeDocument/2006/relationships/image" Target="../media/image4210.emf"/><Relationship Id="rId150" Type="http://schemas.openxmlformats.org/officeDocument/2006/relationships/image" Target="../media/image7410.emf"/><Relationship Id="rId155" Type="http://schemas.openxmlformats.org/officeDocument/2006/relationships/customXml" Target="../ink/ink529.xml"/><Relationship Id="rId12" Type="http://schemas.openxmlformats.org/officeDocument/2006/relationships/customXml" Target="../ink/ink457.xml"/><Relationship Id="rId17" Type="http://schemas.openxmlformats.org/officeDocument/2006/relationships/image" Target="../media/image8100.emf"/><Relationship Id="rId33" Type="http://schemas.openxmlformats.org/officeDocument/2006/relationships/image" Target="../media/image1610.emf"/><Relationship Id="rId38" Type="http://schemas.openxmlformats.org/officeDocument/2006/relationships/customXml" Target="../ink/ink470.xml"/><Relationship Id="rId59" Type="http://schemas.openxmlformats.org/officeDocument/2006/relationships/image" Target="../media/image2910.emf"/><Relationship Id="rId103" Type="http://schemas.openxmlformats.org/officeDocument/2006/relationships/image" Target="../media/image5110.emf"/><Relationship Id="rId108" Type="http://schemas.openxmlformats.org/officeDocument/2006/relationships/customXml" Target="../ink/ink505.xml"/><Relationship Id="rId124" Type="http://schemas.openxmlformats.org/officeDocument/2006/relationships/image" Target="../media/image6110.emf"/><Relationship Id="rId129" Type="http://schemas.openxmlformats.org/officeDocument/2006/relationships/customXml" Target="../ink/ink516.xml"/><Relationship Id="rId54" Type="http://schemas.openxmlformats.org/officeDocument/2006/relationships/customXml" Target="../ink/ink478.xml"/><Relationship Id="rId70" Type="http://schemas.openxmlformats.org/officeDocument/2006/relationships/customXml" Target="../ink/ink486.xml"/><Relationship Id="rId75" Type="http://schemas.openxmlformats.org/officeDocument/2006/relationships/image" Target="../media/image3710.emf"/><Relationship Id="rId91" Type="http://schemas.openxmlformats.org/officeDocument/2006/relationships/image" Target="../media/image4510.emf"/><Relationship Id="rId96" Type="http://schemas.openxmlformats.org/officeDocument/2006/relationships/customXml" Target="../ink/ink499.xml"/><Relationship Id="rId140" Type="http://schemas.openxmlformats.org/officeDocument/2006/relationships/image" Target="../media/image6910.emf"/><Relationship Id="rId145" Type="http://schemas.openxmlformats.org/officeDocument/2006/relationships/customXml" Target="../ink/ink5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4.xml"/><Relationship Id="rId23" Type="http://schemas.openxmlformats.org/officeDocument/2006/relationships/image" Target="../media/image11100.emf"/><Relationship Id="rId28" Type="http://schemas.openxmlformats.org/officeDocument/2006/relationships/customXml" Target="../ink/ink465.xml"/><Relationship Id="rId49" Type="http://schemas.openxmlformats.org/officeDocument/2006/relationships/image" Target="../media/image2410.emf"/><Relationship Id="rId114" Type="http://schemas.openxmlformats.org/officeDocument/2006/relationships/customXml" Target="../ink/ink508.xml"/><Relationship Id="rId119" Type="http://schemas.openxmlformats.org/officeDocument/2006/relationships/customXml" Target="../ink/ink511.xml"/><Relationship Id="rId44" Type="http://schemas.openxmlformats.org/officeDocument/2006/relationships/customXml" Target="../ink/ink473.xml"/><Relationship Id="rId60" Type="http://schemas.openxmlformats.org/officeDocument/2006/relationships/customXml" Target="../ink/ink481.xml"/><Relationship Id="rId65" Type="http://schemas.openxmlformats.org/officeDocument/2006/relationships/image" Target="../media/image3210.emf"/><Relationship Id="rId81" Type="http://schemas.openxmlformats.org/officeDocument/2006/relationships/image" Target="../media/image4010.emf"/><Relationship Id="rId86" Type="http://schemas.openxmlformats.org/officeDocument/2006/relationships/customXml" Target="../ink/ink494.xml"/><Relationship Id="rId130" Type="http://schemas.openxmlformats.org/officeDocument/2006/relationships/image" Target="../media/image6410.emf"/><Relationship Id="rId135" Type="http://schemas.openxmlformats.org/officeDocument/2006/relationships/customXml" Target="../ink/ink519.xml"/><Relationship Id="rId151" Type="http://schemas.openxmlformats.org/officeDocument/2006/relationships/customXml" Target="../ink/ink527.xml"/><Relationship Id="rId156" Type="http://schemas.openxmlformats.org/officeDocument/2006/relationships/image" Target="../media/image7710.emf"/><Relationship Id="rId13" Type="http://schemas.openxmlformats.org/officeDocument/2006/relationships/image" Target="../media/image6100.emf"/><Relationship Id="rId18" Type="http://schemas.openxmlformats.org/officeDocument/2006/relationships/customXml" Target="../ink/ink460.xml"/><Relationship Id="rId39" Type="http://schemas.openxmlformats.org/officeDocument/2006/relationships/image" Target="../media/image1910.emf"/><Relationship Id="rId109" Type="http://schemas.openxmlformats.org/officeDocument/2006/relationships/image" Target="../media/image5410.emf"/><Relationship Id="rId34" Type="http://schemas.openxmlformats.org/officeDocument/2006/relationships/customXml" Target="../ink/ink468.xml"/><Relationship Id="rId50" Type="http://schemas.openxmlformats.org/officeDocument/2006/relationships/customXml" Target="../ink/ink476.xml"/><Relationship Id="rId55" Type="http://schemas.openxmlformats.org/officeDocument/2006/relationships/image" Target="../media/image2710.emf"/><Relationship Id="rId76" Type="http://schemas.openxmlformats.org/officeDocument/2006/relationships/customXml" Target="../ink/ink489.xml"/><Relationship Id="rId97" Type="http://schemas.openxmlformats.org/officeDocument/2006/relationships/image" Target="../media/image4810.emf"/><Relationship Id="rId104" Type="http://schemas.openxmlformats.org/officeDocument/2006/relationships/customXml" Target="../ink/ink503.xml"/><Relationship Id="rId120" Type="http://schemas.openxmlformats.org/officeDocument/2006/relationships/image" Target="../media/image5910.emf"/><Relationship Id="rId125" Type="http://schemas.openxmlformats.org/officeDocument/2006/relationships/customXml" Target="../ink/ink514.xml"/><Relationship Id="rId141" Type="http://schemas.openxmlformats.org/officeDocument/2006/relationships/customXml" Target="../ink/ink522.xml"/><Relationship Id="rId146" Type="http://schemas.openxmlformats.org/officeDocument/2006/relationships/image" Target="../media/image7210.emf"/><Relationship Id="rId7" Type="http://schemas.openxmlformats.org/officeDocument/2006/relationships/image" Target="../media/image3100.emf"/><Relationship Id="rId71" Type="http://schemas.openxmlformats.org/officeDocument/2006/relationships/image" Target="../media/image3510.emf"/><Relationship Id="rId92" Type="http://schemas.openxmlformats.org/officeDocument/2006/relationships/customXml" Target="../ink/ink497.xml"/><Relationship Id="rId2" Type="http://schemas.openxmlformats.org/officeDocument/2006/relationships/customXml" Target="../ink/ink452.xml"/><Relationship Id="rId29" Type="http://schemas.openxmlformats.org/officeDocument/2006/relationships/image" Target="../media/image1410.emf"/><Relationship Id="rId24" Type="http://schemas.openxmlformats.org/officeDocument/2006/relationships/customXml" Target="../ink/ink463.xml"/><Relationship Id="rId40" Type="http://schemas.openxmlformats.org/officeDocument/2006/relationships/customXml" Target="../ink/ink471.xml"/><Relationship Id="rId45" Type="http://schemas.openxmlformats.org/officeDocument/2006/relationships/image" Target="../media/image2210.emf"/><Relationship Id="rId66" Type="http://schemas.openxmlformats.org/officeDocument/2006/relationships/customXml" Target="../ink/ink484.xml"/><Relationship Id="rId87" Type="http://schemas.openxmlformats.org/officeDocument/2006/relationships/image" Target="../media/image4310.emf"/><Relationship Id="rId110" Type="http://schemas.openxmlformats.org/officeDocument/2006/relationships/customXml" Target="../ink/ink506.xml"/><Relationship Id="rId115" Type="http://schemas.openxmlformats.org/officeDocument/2006/relationships/customXml" Target="../ink/ink509.xml"/><Relationship Id="rId131" Type="http://schemas.openxmlformats.org/officeDocument/2006/relationships/customXml" Target="../ink/ink517.xml"/><Relationship Id="rId136" Type="http://schemas.openxmlformats.org/officeDocument/2006/relationships/image" Target="../media/image6710.emf"/><Relationship Id="rId157" Type="http://schemas.openxmlformats.org/officeDocument/2006/relationships/customXml" Target="../ink/ink530.xml"/><Relationship Id="rId61" Type="http://schemas.openxmlformats.org/officeDocument/2006/relationships/image" Target="../media/image3010.emf"/><Relationship Id="rId82" Type="http://schemas.openxmlformats.org/officeDocument/2006/relationships/customXml" Target="../ink/ink492.xml"/><Relationship Id="rId152" Type="http://schemas.openxmlformats.org/officeDocument/2006/relationships/image" Target="../media/image7510.emf"/><Relationship Id="rId19" Type="http://schemas.openxmlformats.org/officeDocument/2006/relationships/image" Target="../media/image9100.emf"/><Relationship Id="rId14" Type="http://schemas.openxmlformats.org/officeDocument/2006/relationships/customXml" Target="../ink/ink458.xml"/><Relationship Id="rId30" Type="http://schemas.openxmlformats.org/officeDocument/2006/relationships/customXml" Target="../ink/ink466.xml"/><Relationship Id="rId35" Type="http://schemas.openxmlformats.org/officeDocument/2006/relationships/image" Target="../media/image1710.emf"/><Relationship Id="rId56" Type="http://schemas.openxmlformats.org/officeDocument/2006/relationships/customXml" Target="../ink/ink479.xml"/><Relationship Id="rId77" Type="http://schemas.openxmlformats.org/officeDocument/2006/relationships/image" Target="../media/image3810.emf"/><Relationship Id="rId100" Type="http://schemas.openxmlformats.org/officeDocument/2006/relationships/customXml" Target="../ink/ink501.xml"/><Relationship Id="rId105" Type="http://schemas.openxmlformats.org/officeDocument/2006/relationships/image" Target="../media/image5210.emf"/><Relationship Id="rId126" Type="http://schemas.openxmlformats.org/officeDocument/2006/relationships/image" Target="../media/image6210.emf"/><Relationship Id="rId147" Type="http://schemas.openxmlformats.org/officeDocument/2006/relationships/customXml" Target="../ink/ink525.xml"/><Relationship Id="rId8" Type="http://schemas.openxmlformats.org/officeDocument/2006/relationships/customXml" Target="../ink/ink455.xml"/><Relationship Id="rId51" Type="http://schemas.openxmlformats.org/officeDocument/2006/relationships/image" Target="../media/image2510.emf"/><Relationship Id="rId72" Type="http://schemas.openxmlformats.org/officeDocument/2006/relationships/customXml" Target="../ink/ink487.xml"/><Relationship Id="rId93" Type="http://schemas.openxmlformats.org/officeDocument/2006/relationships/image" Target="../media/image4610.emf"/><Relationship Id="rId98" Type="http://schemas.openxmlformats.org/officeDocument/2006/relationships/customXml" Target="../ink/ink500.xml"/><Relationship Id="rId121" Type="http://schemas.openxmlformats.org/officeDocument/2006/relationships/customXml" Target="../ink/ink512.xml"/><Relationship Id="rId142" Type="http://schemas.openxmlformats.org/officeDocument/2006/relationships/image" Target="../media/image7010.emf"/><Relationship Id="rId3" Type="http://schemas.openxmlformats.org/officeDocument/2006/relationships/image" Target="../media/image1.emf"/><Relationship Id="rId25" Type="http://schemas.openxmlformats.org/officeDocument/2006/relationships/image" Target="../media/image12100.emf"/><Relationship Id="rId46" Type="http://schemas.openxmlformats.org/officeDocument/2006/relationships/customXml" Target="../ink/ink474.xml"/><Relationship Id="rId67" Type="http://schemas.openxmlformats.org/officeDocument/2006/relationships/image" Target="../media/image3310.emf"/><Relationship Id="rId116" Type="http://schemas.openxmlformats.org/officeDocument/2006/relationships/image" Target="../media/image5710.emf"/><Relationship Id="rId137" Type="http://schemas.openxmlformats.org/officeDocument/2006/relationships/customXml" Target="../ink/ink520.xml"/><Relationship Id="rId158" Type="http://schemas.openxmlformats.org/officeDocument/2006/relationships/image" Target="../media/image7810.emf"/><Relationship Id="rId20" Type="http://schemas.openxmlformats.org/officeDocument/2006/relationships/customXml" Target="../ink/ink461.xml"/><Relationship Id="rId41" Type="http://schemas.openxmlformats.org/officeDocument/2006/relationships/image" Target="../media/image2010.emf"/><Relationship Id="rId62" Type="http://schemas.openxmlformats.org/officeDocument/2006/relationships/customXml" Target="../ink/ink482.xml"/><Relationship Id="rId83" Type="http://schemas.openxmlformats.org/officeDocument/2006/relationships/image" Target="../media/image4110.emf"/><Relationship Id="rId88" Type="http://schemas.openxmlformats.org/officeDocument/2006/relationships/customXml" Target="../ink/ink495.xml"/><Relationship Id="rId111" Type="http://schemas.openxmlformats.org/officeDocument/2006/relationships/image" Target="../media/image5510.emf"/><Relationship Id="rId132" Type="http://schemas.openxmlformats.org/officeDocument/2006/relationships/image" Target="../media/image6510.emf"/><Relationship Id="rId153" Type="http://schemas.openxmlformats.org/officeDocument/2006/relationships/customXml" Target="../ink/ink528.xml"/><Relationship Id="rId15" Type="http://schemas.openxmlformats.org/officeDocument/2006/relationships/image" Target="../media/image7100.emf"/><Relationship Id="rId36" Type="http://schemas.openxmlformats.org/officeDocument/2006/relationships/customXml" Target="../ink/ink469.xml"/><Relationship Id="rId57" Type="http://schemas.openxmlformats.org/officeDocument/2006/relationships/image" Target="../media/image2810.emf"/><Relationship Id="rId106" Type="http://schemas.openxmlformats.org/officeDocument/2006/relationships/customXml" Target="../ink/ink504.xml"/><Relationship Id="rId127" Type="http://schemas.openxmlformats.org/officeDocument/2006/relationships/customXml" Target="../ink/ink515.xml"/><Relationship Id="rId10" Type="http://schemas.openxmlformats.org/officeDocument/2006/relationships/customXml" Target="../ink/ink456.xml"/><Relationship Id="rId31" Type="http://schemas.openxmlformats.org/officeDocument/2006/relationships/image" Target="../media/image1510.emf"/><Relationship Id="rId52" Type="http://schemas.openxmlformats.org/officeDocument/2006/relationships/customXml" Target="../ink/ink477.xml"/><Relationship Id="rId73" Type="http://schemas.openxmlformats.org/officeDocument/2006/relationships/image" Target="../media/image3610.emf"/><Relationship Id="rId78" Type="http://schemas.openxmlformats.org/officeDocument/2006/relationships/customXml" Target="../ink/ink490.xml"/><Relationship Id="rId94" Type="http://schemas.openxmlformats.org/officeDocument/2006/relationships/customXml" Target="../ink/ink498.xml"/><Relationship Id="rId99" Type="http://schemas.openxmlformats.org/officeDocument/2006/relationships/image" Target="../media/image4910.emf"/><Relationship Id="rId101" Type="http://schemas.openxmlformats.org/officeDocument/2006/relationships/image" Target="../media/image5010.emf"/><Relationship Id="rId122" Type="http://schemas.openxmlformats.org/officeDocument/2006/relationships/image" Target="../media/image6010.emf"/><Relationship Id="rId143" Type="http://schemas.openxmlformats.org/officeDocument/2006/relationships/customXml" Target="../ink/ink523.xml"/><Relationship Id="rId148" Type="http://schemas.openxmlformats.org/officeDocument/2006/relationships/image" Target="../media/image7310.emf"/><Relationship Id="rId4" Type="http://schemas.openxmlformats.org/officeDocument/2006/relationships/customXml" Target="../ink/ink453.xml"/><Relationship Id="rId9" Type="http://schemas.openxmlformats.org/officeDocument/2006/relationships/image" Target="../media/image4100.emf"/><Relationship Id="rId26" Type="http://schemas.openxmlformats.org/officeDocument/2006/relationships/customXml" Target="../ink/ink464.xml"/><Relationship Id="rId47" Type="http://schemas.openxmlformats.org/officeDocument/2006/relationships/image" Target="../media/image2310.emf"/><Relationship Id="rId68" Type="http://schemas.openxmlformats.org/officeDocument/2006/relationships/customXml" Target="../ink/ink485.xml"/><Relationship Id="rId89" Type="http://schemas.openxmlformats.org/officeDocument/2006/relationships/image" Target="../media/image4410.emf"/><Relationship Id="rId112" Type="http://schemas.openxmlformats.org/officeDocument/2006/relationships/customXml" Target="../ink/ink507.xml"/><Relationship Id="rId133" Type="http://schemas.openxmlformats.org/officeDocument/2006/relationships/customXml" Target="../ink/ink518.xml"/><Relationship Id="rId154" Type="http://schemas.openxmlformats.org/officeDocument/2006/relationships/image" Target="../media/image7610.emf"/><Relationship Id="rId16" Type="http://schemas.openxmlformats.org/officeDocument/2006/relationships/customXml" Target="../ink/ink459.xml"/><Relationship Id="rId37" Type="http://schemas.openxmlformats.org/officeDocument/2006/relationships/image" Target="../media/image1810.emf"/><Relationship Id="rId58" Type="http://schemas.openxmlformats.org/officeDocument/2006/relationships/customXml" Target="../ink/ink480.xml"/><Relationship Id="rId79" Type="http://schemas.openxmlformats.org/officeDocument/2006/relationships/image" Target="../media/image3910.emf"/><Relationship Id="rId102" Type="http://schemas.openxmlformats.org/officeDocument/2006/relationships/customXml" Target="../ink/ink502.xml"/><Relationship Id="rId123" Type="http://schemas.openxmlformats.org/officeDocument/2006/relationships/customXml" Target="../ink/ink513.xml"/><Relationship Id="rId144" Type="http://schemas.openxmlformats.org/officeDocument/2006/relationships/image" Target="../media/image7110.emf"/><Relationship Id="rId90" Type="http://schemas.openxmlformats.org/officeDocument/2006/relationships/customXml" Target="../ink/ink496.xml"/><Relationship Id="rId27" Type="http://schemas.openxmlformats.org/officeDocument/2006/relationships/image" Target="../media/image1360.emf"/><Relationship Id="rId48" Type="http://schemas.openxmlformats.org/officeDocument/2006/relationships/customXml" Target="../ink/ink475.xml"/><Relationship Id="rId69" Type="http://schemas.openxmlformats.org/officeDocument/2006/relationships/image" Target="../media/image3410.emf"/><Relationship Id="rId113" Type="http://schemas.openxmlformats.org/officeDocument/2006/relationships/image" Target="../media/image5610.emf"/><Relationship Id="rId134" Type="http://schemas.openxmlformats.org/officeDocument/2006/relationships/image" Target="../media/image66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32308" cy="869823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Lecture 8: </a:t>
            </a:r>
            <a:r>
              <a:rPr lang="en-US" dirty="0" smtClean="0">
                <a:latin typeface="+mj-lt"/>
              </a:rPr>
              <a:t>Integer linear </a:t>
            </a:r>
            <a:r>
              <a:rPr lang="en-US" dirty="0" smtClean="0">
                <a:latin typeface="+mj-lt"/>
              </a:rPr>
              <a:t>programming.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location</a:t>
            </a:r>
            <a:endParaRPr lang="en-US" dirty="0"/>
          </a:p>
        </p:txBody>
      </p:sp>
      <p:sp>
        <p:nvSpPr>
          <p:cNvPr id="6" name="Стрелка вверх 4"/>
          <p:cNvSpPr/>
          <p:nvPr/>
        </p:nvSpPr>
        <p:spPr>
          <a:xfrm>
            <a:off x="1223664" y="1532535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 вверх 6"/>
          <p:cNvSpPr/>
          <p:nvPr/>
        </p:nvSpPr>
        <p:spPr>
          <a:xfrm>
            <a:off x="1824871" y="606414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верх 7"/>
          <p:cNvSpPr/>
          <p:nvPr/>
        </p:nvSpPr>
        <p:spPr>
          <a:xfrm>
            <a:off x="2803690" y="1267218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верх 13"/>
          <p:cNvSpPr/>
          <p:nvPr/>
        </p:nvSpPr>
        <p:spPr>
          <a:xfrm>
            <a:off x="783906" y="538220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верх 14"/>
          <p:cNvSpPr/>
          <p:nvPr/>
        </p:nvSpPr>
        <p:spPr>
          <a:xfrm>
            <a:off x="3506775" y="460110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трелка вверх 15"/>
          <p:cNvSpPr/>
          <p:nvPr/>
        </p:nvSpPr>
        <p:spPr>
          <a:xfrm>
            <a:off x="3752494" y="1267218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трелка вверх 16"/>
          <p:cNvSpPr/>
          <p:nvPr/>
        </p:nvSpPr>
        <p:spPr>
          <a:xfrm>
            <a:off x="539781" y="978226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верх 17"/>
          <p:cNvSpPr/>
          <p:nvPr/>
        </p:nvSpPr>
        <p:spPr>
          <a:xfrm>
            <a:off x="3150780" y="1820404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 вверх 18"/>
          <p:cNvSpPr/>
          <p:nvPr/>
        </p:nvSpPr>
        <p:spPr>
          <a:xfrm>
            <a:off x="2733978" y="2174487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 вверх 19"/>
          <p:cNvSpPr/>
          <p:nvPr/>
        </p:nvSpPr>
        <p:spPr>
          <a:xfrm>
            <a:off x="3839684" y="2022598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Стрелка вверх 20"/>
          <p:cNvSpPr/>
          <p:nvPr/>
        </p:nvSpPr>
        <p:spPr>
          <a:xfrm>
            <a:off x="1803451" y="1282003"/>
            <a:ext cx="343053" cy="303777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>
              <a:rot lat="1800000" lon="3000000" rev="0"/>
            </a:camera>
            <a:lightRig rig="threePt" dir="t">
              <a:rot lat="0" lon="0" rev="1800000"/>
            </a:lightRig>
          </a:scene3d>
          <a:sp3d extrusionH="450850">
            <a:bevelT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/>
          <p:cNvGrpSpPr/>
          <p:nvPr/>
        </p:nvGrpSpPr>
        <p:grpSpPr>
          <a:xfrm>
            <a:off x="287190" y="369500"/>
            <a:ext cx="3652257" cy="2267562"/>
            <a:chOff x="144166" y="369500"/>
            <a:chExt cx="3652257" cy="2267562"/>
          </a:xfrm>
        </p:grpSpPr>
        <p:pic>
          <p:nvPicPr>
            <p:cNvPr id="45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747" y="369500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815" y="898828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490" y="790060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09" y="2174487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934" y="1554419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934" y="923433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64" y="558773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445" y="1398432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615" y="1360113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6" y="412730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4" name="Group 323"/>
          <p:cNvGrpSpPr/>
          <p:nvPr/>
        </p:nvGrpSpPr>
        <p:grpSpPr>
          <a:xfrm>
            <a:off x="1327130" y="790060"/>
            <a:ext cx="2520932" cy="1843628"/>
            <a:chOff x="1184106" y="790060"/>
            <a:chExt cx="2520932" cy="1843628"/>
          </a:xfrm>
        </p:grpSpPr>
        <p:pic>
          <p:nvPicPr>
            <p:cNvPr id="55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106" y="898829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490" y="790060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vilemp\AppData\Local\Microsoft\Windows\Temporary Internet Files\Content.IE5\7XDGEJJB\MC90010496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060" y="2171113"/>
              <a:ext cx="462978" cy="46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1" name="Group 310"/>
          <p:cNvGrpSpPr/>
          <p:nvPr/>
        </p:nvGrpSpPr>
        <p:grpSpPr>
          <a:xfrm>
            <a:off x="115052" y="1959848"/>
            <a:ext cx="2700705" cy="1274691"/>
            <a:chOff x="257745" y="2016994"/>
            <a:chExt cx="2102760" cy="9924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1" name="Ink 200"/>
                <p14:cNvContentPartPr/>
                <p14:nvPr/>
              </p14:nvContentPartPr>
              <p14:xfrm>
                <a:off x="657464" y="2119206"/>
                <a:ext cx="156653" cy="119211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6343" y="2117243"/>
                  <a:ext cx="158054" cy="12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2" name="Ink 201"/>
                <p14:cNvContentPartPr/>
                <p14:nvPr/>
              </p14:nvContentPartPr>
              <p14:xfrm>
                <a:off x="669729" y="2307275"/>
                <a:ext cx="27758" cy="41961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8607" y="2305585"/>
                  <a:ext cx="29160" cy="45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3" name="Ink 202"/>
                <p14:cNvContentPartPr/>
                <p14:nvPr/>
              </p14:nvContentPartPr>
              <p14:xfrm>
                <a:off x="666286" y="2269403"/>
                <a:ext cx="19797" cy="9898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450" y="2267423"/>
                  <a:ext cx="20912" cy="13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4" name="Ink 203"/>
                <p14:cNvContentPartPr/>
                <p14:nvPr/>
              </p14:nvContentPartPr>
              <p14:xfrm>
                <a:off x="720512" y="2290491"/>
                <a:ext cx="42176" cy="3013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9668" y="2288848"/>
                  <a:ext cx="43863" cy="6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5" name="Ink 204"/>
                <p14:cNvContentPartPr/>
                <p14:nvPr/>
              </p14:nvContentPartPr>
              <p14:xfrm>
                <a:off x="723094" y="2316528"/>
                <a:ext cx="46910" cy="1205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251" y="2315687"/>
                  <a:ext cx="48314" cy="14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6" name="Ink 205"/>
                <p14:cNvContentPartPr/>
                <p14:nvPr/>
              </p14:nvContentPartPr>
              <p14:xfrm>
                <a:off x="796041" y="2287693"/>
                <a:ext cx="10329" cy="45188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5204" y="2285740"/>
                  <a:ext cx="12004" cy="48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7" name="Ink 206"/>
                <p14:cNvContentPartPr/>
                <p14:nvPr/>
              </p14:nvContentPartPr>
              <p14:xfrm>
                <a:off x="718145" y="2032917"/>
                <a:ext cx="8392" cy="67567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306" y="2031235"/>
                  <a:ext cx="9791" cy="7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8" name="Ink 207"/>
                <p14:cNvContentPartPr/>
                <p14:nvPr/>
              </p14:nvContentPartPr>
              <p14:xfrm>
                <a:off x="721588" y="2026032"/>
                <a:ext cx="50137" cy="538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0748" y="2024149"/>
                  <a:ext cx="52098" cy="8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9" name="Ink 208"/>
                <p14:cNvContentPartPr/>
                <p14:nvPr/>
              </p14:nvContentPartPr>
              <p14:xfrm>
                <a:off x="717930" y="2054651"/>
                <a:ext cx="41100" cy="13341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091" y="2054373"/>
                  <a:ext cx="42218" cy="15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0" name="Ink 209"/>
                <p14:cNvContentPartPr/>
                <p14:nvPr/>
              </p14:nvContentPartPr>
              <p14:xfrm>
                <a:off x="892658" y="2119851"/>
                <a:ext cx="41961" cy="14159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1539" y="2117888"/>
                  <a:ext cx="43919" cy="145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1" name="Ink 210"/>
                <p14:cNvContentPartPr/>
                <p14:nvPr/>
              </p14:nvContentPartPr>
              <p14:xfrm>
                <a:off x="872431" y="2198823"/>
                <a:ext cx="61757" cy="11405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589" y="2197112"/>
                  <a:ext cx="62880" cy="15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2" name="Ink 211"/>
                <p14:cNvContentPartPr/>
                <p14:nvPr/>
              </p14:nvContentPartPr>
              <p14:xfrm>
                <a:off x="956782" y="2223999"/>
                <a:ext cx="11405" cy="30341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5947" y="2222329"/>
                  <a:ext cx="12518" cy="33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3" name="Ink 212"/>
                <p14:cNvContentPartPr/>
                <p14:nvPr/>
              </p14:nvContentPartPr>
              <p14:xfrm>
                <a:off x="948390" y="2188494"/>
                <a:ext cx="10114" cy="4519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7547" y="2186799"/>
                  <a:ext cx="11800" cy="7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4" name="Ink 213"/>
                <p14:cNvContentPartPr/>
                <p14:nvPr/>
              </p14:nvContentPartPr>
              <p14:xfrm>
                <a:off x="1019615" y="2150407"/>
                <a:ext cx="54011" cy="143311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8496" y="2148724"/>
                  <a:ext cx="56250" cy="146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5" name="Ink 214"/>
                <p14:cNvContentPartPr/>
                <p14:nvPr/>
              </p14:nvContentPartPr>
              <p14:xfrm>
                <a:off x="1103967" y="2237771"/>
                <a:ext cx="17645" cy="2905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2847" y="2236079"/>
                  <a:ext cx="19045" cy="32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6" name="Ink 215"/>
                <p14:cNvContentPartPr/>
                <p14:nvPr/>
              </p14:nvContentPartPr>
              <p14:xfrm>
                <a:off x="1101600" y="2212379"/>
                <a:ext cx="5164" cy="1291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0785" y="2210572"/>
                  <a:ext cx="6795" cy="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7" name="Ink 216"/>
                <p14:cNvContentPartPr/>
                <p14:nvPr/>
              </p14:nvContentPartPr>
              <p14:xfrm>
                <a:off x="1193483" y="2172356"/>
                <a:ext cx="64985" cy="14848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2643" y="2172076"/>
                  <a:ext cx="66946" cy="17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8" name="Ink 217"/>
                <p14:cNvContentPartPr/>
                <p14:nvPr/>
              </p14:nvContentPartPr>
              <p14:xfrm>
                <a:off x="1227266" y="2153204"/>
                <a:ext cx="6025" cy="52935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26405" y="2151524"/>
                  <a:ext cx="8033" cy="55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9" name="Ink 218"/>
                <p14:cNvContentPartPr/>
                <p14:nvPr/>
              </p14:nvContentPartPr>
              <p14:xfrm>
                <a:off x="1352072" y="2103712"/>
                <a:ext cx="133198" cy="135995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0953" y="2101753"/>
                  <a:ext cx="135437" cy="139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0" name="Ink 219"/>
                <p14:cNvContentPartPr/>
                <p14:nvPr/>
              </p14:nvContentPartPr>
              <p14:xfrm>
                <a:off x="1359173" y="2306199"/>
                <a:ext cx="28834" cy="57884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58333" y="2304521"/>
                  <a:ext cx="29954" cy="61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1" name="Ink 220"/>
                <p14:cNvContentPartPr/>
                <p14:nvPr/>
              </p14:nvContentPartPr>
              <p14:xfrm>
                <a:off x="1365198" y="2283174"/>
                <a:ext cx="7101" cy="3658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4346" y="2281606"/>
                  <a:ext cx="8805" cy="6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2" name="Ink 221"/>
                <p14:cNvContentPartPr/>
                <p14:nvPr/>
              </p14:nvContentPartPr>
              <p14:xfrm>
                <a:off x="1410816" y="2303401"/>
                <a:ext cx="38518" cy="6025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09979" y="2301393"/>
                  <a:ext cx="40193" cy="9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3" name="Ink 222"/>
                <p14:cNvContentPartPr/>
                <p14:nvPr/>
              </p14:nvContentPartPr>
              <p14:xfrm>
                <a:off x="1417702" y="2319755"/>
                <a:ext cx="37011" cy="12265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16861" y="2319197"/>
                  <a:ext cx="38133" cy="14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4" name="Ink 223"/>
                <p14:cNvContentPartPr/>
                <p14:nvPr/>
              </p14:nvContentPartPr>
              <p14:xfrm>
                <a:off x="1477523" y="2285972"/>
                <a:ext cx="7316" cy="60251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6679" y="2284291"/>
                  <a:ext cx="8442" cy="6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5" name="Ink 224"/>
                <p14:cNvContentPartPr/>
                <p14:nvPr/>
              </p14:nvContentPartPr>
              <p14:xfrm>
                <a:off x="1401133" y="2026032"/>
                <a:ext cx="11405" cy="53796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00298" y="2024631"/>
                  <a:ext cx="13074" cy="56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6" name="Ink 225"/>
                <p14:cNvContentPartPr/>
                <p14:nvPr/>
              </p14:nvContentPartPr>
              <p14:xfrm>
                <a:off x="1410386" y="2016994"/>
                <a:ext cx="49707" cy="1205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09544" y="2014986"/>
                  <a:ext cx="51392" cy="14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7" name="Ink 226"/>
                <p14:cNvContentPartPr/>
                <p14:nvPr/>
              </p14:nvContentPartPr>
              <p14:xfrm>
                <a:off x="1409741" y="2054651"/>
                <a:ext cx="32493" cy="7531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09181" y="2054093"/>
                  <a:ext cx="33613" cy="9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8" name="Ink 227"/>
                <p14:cNvContentPartPr/>
                <p14:nvPr/>
              </p14:nvContentPartPr>
              <p14:xfrm>
                <a:off x="1557786" y="2110813"/>
                <a:ext cx="112110" cy="123299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56665" y="2108851"/>
                  <a:ext cx="114072" cy="127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9" name="Ink 228"/>
                <p14:cNvContentPartPr/>
                <p14:nvPr/>
              </p14:nvContentPartPr>
              <p14:xfrm>
                <a:off x="1540787" y="2326856"/>
                <a:ext cx="46695" cy="11254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39948" y="2325736"/>
                  <a:ext cx="48373" cy="115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0" name="Ink 229"/>
                <p14:cNvContentPartPr/>
                <p14:nvPr/>
              </p14:nvContentPartPr>
              <p14:xfrm>
                <a:off x="1578874" y="2281883"/>
                <a:ext cx="3228" cy="3013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78067" y="2280240"/>
                  <a:ext cx="4304" cy="6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1" name="Ink 230"/>
                <p14:cNvContentPartPr/>
                <p14:nvPr/>
              </p14:nvContentPartPr>
              <p14:xfrm>
                <a:off x="1626214" y="2306199"/>
                <a:ext cx="27758" cy="8392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25373" y="2304241"/>
                  <a:ext cx="29721" cy="1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2" name="Ink 231"/>
                <p14:cNvContentPartPr/>
                <p14:nvPr/>
              </p14:nvContentPartPr>
              <p14:xfrm>
                <a:off x="1624708" y="2335248"/>
                <a:ext cx="24746" cy="5164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23874" y="2334433"/>
                  <a:ext cx="25858" cy="7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3" name="Ink 232"/>
                <p14:cNvContentPartPr/>
                <p14:nvPr/>
              </p14:nvContentPartPr>
              <p14:xfrm>
                <a:off x="1682376" y="2294364"/>
                <a:ext cx="8822" cy="49062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81238" y="2292682"/>
                  <a:ext cx="10245" cy="52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4" name="Ink 233"/>
                <p14:cNvContentPartPr/>
                <p14:nvPr/>
              </p14:nvContentPartPr>
              <p14:xfrm>
                <a:off x="1592215" y="2022158"/>
                <a:ext cx="56593" cy="61542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91089" y="2020200"/>
                  <a:ext cx="58001" cy="65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" name="Ink 234"/>
                <p14:cNvContentPartPr/>
                <p14:nvPr/>
              </p14:nvContentPartPr>
              <p14:xfrm>
                <a:off x="1742843" y="2139217"/>
                <a:ext cx="99845" cy="73377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41724" y="2137257"/>
                  <a:ext cx="101523" cy="77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6" name="Ink 235"/>
                <p14:cNvContentPartPr/>
                <p14:nvPr/>
              </p14:nvContentPartPr>
              <p14:xfrm>
                <a:off x="1853231" y="2230670"/>
                <a:ext cx="39378" cy="96617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52106" y="2228990"/>
                  <a:ext cx="41347" cy="1005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7" name="Ink 236"/>
                <p14:cNvContentPartPr/>
                <p14:nvPr/>
              </p14:nvContentPartPr>
              <p14:xfrm>
                <a:off x="1880990" y="2197747"/>
                <a:ext cx="5810" cy="10759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880160" y="2195765"/>
                  <a:ext cx="7470" cy="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8" name="Ink 237"/>
                <p14:cNvContentPartPr/>
                <p14:nvPr/>
              </p14:nvContentPartPr>
              <p14:xfrm>
                <a:off x="1926393" y="2243581"/>
                <a:ext cx="27974" cy="36366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25274" y="2242171"/>
                  <a:ext cx="29373" cy="39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9" name="Ink 238"/>
                <p14:cNvContentPartPr/>
                <p14:nvPr/>
              </p14:nvContentPartPr>
              <p14:xfrm>
                <a:off x="1929621" y="2204202"/>
                <a:ext cx="11189" cy="5164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28502" y="2202194"/>
                  <a:ext cx="12588" cy="8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0" name="Ink 239"/>
                <p14:cNvContentPartPr/>
                <p14:nvPr/>
              </p14:nvContentPartPr>
              <p14:xfrm>
                <a:off x="1992884" y="2164179"/>
                <a:ext cx="10114" cy="15278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2041" y="2162235"/>
                  <a:ext cx="12081" cy="19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1" name="Ink 240"/>
                <p14:cNvContentPartPr/>
                <p14:nvPr/>
              </p14:nvContentPartPr>
              <p14:xfrm>
                <a:off x="2054426" y="2121357"/>
                <a:ext cx="55517" cy="70795"/>
              </p14:xfrm>
            </p:contentPart>
          </mc:Choice>
          <mc:Fallback xmlns="">
            <p:pic>
              <p:nvPicPr>
                <p:cNvPr id="241" name="Ink 240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53585" y="2119678"/>
                  <a:ext cx="56919" cy="74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2" name="Ink 241"/>
                <p14:cNvContentPartPr/>
                <p14:nvPr/>
              </p14:nvContentPartPr>
              <p14:xfrm>
                <a:off x="2066477" y="2131686"/>
                <a:ext cx="54011" cy="78972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65917" y="2130006"/>
                  <a:ext cx="55410" cy="8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3" name="Ink 242"/>
                <p14:cNvContentPartPr/>
                <p14:nvPr/>
              </p14:nvContentPartPr>
              <p14:xfrm>
                <a:off x="2132968" y="2211088"/>
                <a:ext cx="29910" cy="69934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32129" y="2209130"/>
                  <a:ext cx="31867" cy="74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4" name="Ink 243"/>
                <p14:cNvContentPartPr/>
                <p14:nvPr/>
              </p14:nvContentPartPr>
              <p14:xfrm>
                <a:off x="2148246" y="2159229"/>
                <a:ext cx="4949" cy="21088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47373" y="2157287"/>
                  <a:ext cx="6405" cy="23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45" name="Ink 244"/>
                <p14:cNvContentPartPr/>
                <p14:nvPr/>
              </p14:nvContentPartPr>
              <p14:xfrm>
                <a:off x="2198598" y="2213455"/>
                <a:ext cx="29695" cy="42176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97477" y="2211768"/>
                  <a:ext cx="31096" cy="46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46" name="Ink 245"/>
                <p14:cNvContentPartPr/>
                <p14:nvPr/>
              </p14:nvContentPartPr>
              <p14:xfrm>
                <a:off x="2196662" y="2169989"/>
                <a:ext cx="5164" cy="538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95514" y="2168007"/>
                  <a:ext cx="7172" cy="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47" name="Ink 246"/>
                <p14:cNvContentPartPr/>
                <p14:nvPr/>
              </p14:nvContentPartPr>
              <p14:xfrm>
                <a:off x="257745" y="2169624"/>
                <a:ext cx="90807" cy="77466"/>
              </p14:xfrm>
            </p:contentPart>
          </mc:Choice>
          <mc:Fallback xmlns="">
            <p:pic>
              <p:nvPicPr>
                <p:cNvPr id="247" name="Ink 246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6904" y="2167940"/>
                  <a:ext cx="91928" cy="81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48" name="Ink 247"/>
                <p14:cNvContentPartPr/>
                <p14:nvPr/>
              </p14:nvContentPartPr>
              <p14:xfrm>
                <a:off x="396107" y="2205775"/>
                <a:ext cx="6671" cy="2324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4995" y="2204075"/>
                  <a:ext cx="8617" cy="26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49" name="Ink 248"/>
                <p14:cNvContentPartPr/>
                <p14:nvPr/>
              </p14:nvContentPartPr>
              <p14:xfrm>
                <a:off x="391373" y="2171991"/>
                <a:ext cx="8822" cy="13126"/>
              </p14:xfrm>
            </p:contentPart>
          </mc:Choice>
          <mc:Fallback xmlns="">
            <p:pic>
              <p:nvPicPr>
                <p:cNvPr id="249" name="Ink 248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0546" y="2169994"/>
                  <a:ext cx="10200" cy="15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50" name="Ink 249"/>
                <p14:cNvContentPartPr/>
                <p14:nvPr/>
              </p14:nvContentPartPr>
              <p14:xfrm>
                <a:off x="431397" y="2187699"/>
                <a:ext cx="58099" cy="68858"/>
              </p14:xfrm>
            </p:contentPart>
          </mc:Choice>
          <mc:Fallback xmlns="">
            <p:pic>
              <p:nvPicPr>
                <p:cNvPr id="250" name="Ink 249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0836" y="2185451"/>
                  <a:ext cx="59502" cy="72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51" name="Ink 250"/>
                <p14:cNvContentPartPr/>
                <p14:nvPr/>
              </p14:nvContentPartPr>
              <p14:xfrm>
                <a:off x="294972" y="2292063"/>
                <a:ext cx="57238" cy="66276"/>
              </p14:xfrm>
            </p:contentPart>
          </mc:Choice>
          <mc:Fallback xmlns="">
            <p:pic>
              <p:nvPicPr>
                <p:cNvPr id="251" name="Ink 250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4130" y="2290378"/>
                  <a:ext cx="58360" cy="6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52" name="Ink 251"/>
                <p14:cNvContentPartPr/>
                <p14:nvPr/>
              </p14:nvContentPartPr>
              <p14:xfrm>
                <a:off x="309819" y="2298303"/>
                <a:ext cx="23885" cy="70580"/>
              </p14:xfrm>
            </p:contentPart>
          </mc:Choice>
          <mc:Fallback xmlns="">
            <p:pic>
              <p:nvPicPr>
                <p:cNvPr id="252" name="Ink 251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9257" y="2296616"/>
                  <a:ext cx="25290" cy="7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53" name="Ink 252"/>
                <p14:cNvContentPartPr/>
                <p14:nvPr/>
              </p14:nvContentPartPr>
              <p14:xfrm>
                <a:off x="367918" y="2343706"/>
                <a:ext cx="9253" cy="38087"/>
              </p14:xfrm>
            </p:contentPart>
          </mc:Choice>
          <mc:Fallback xmlns="">
            <p:pic>
              <p:nvPicPr>
                <p:cNvPr id="253" name="Ink 252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7077" y="2342026"/>
                  <a:ext cx="10935" cy="417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54" name="Ink 253"/>
                <p14:cNvContentPartPr/>
                <p14:nvPr/>
              </p14:nvContentPartPr>
              <p14:xfrm>
                <a:off x="400626" y="2310353"/>
                <a:ext cx="48846" cy="108021"/>
              </p14:xfrm>
            </p:contentPart>
          </mc:Choice>
          <mc:Fallback xmlns="">
            <p:pic>
              <p:nvPicPr>
                <p:cNvPr id="254" name="Ink 253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9784" y="2308389"/>
                  <a:ext cx="50811" cy="112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55" name="Ink 254"/>
                <p14:cNvContentPartPr/>
                <p14:nvPr/>
              </p14:nvContentPartPr>
              <p14:xfrm>
                <a:off x="320793" y="2522523"/>
                <a:ext cx="66706" cy="57454"/>
              </p14:xfrm>
            </p:contentPart>
          </mc:Choice>
          <mc:Fallback xmlns="">
            <p:pic>
              <p:nvPicPr>
                <p:cNvPr id="255" name="Ink 254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9952" y="2520841"/>
                  <a:ext cx="67827" cy="6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/>
                <p14:cNvContentPartPr/>
                <p14:nvPr/>
              </p14:nvContentPartPr>
              <p14:xfrm>
                <a:off x="317566" y="2522092"/>
                <a:ext cx="68428" cy="74023"/>
              </p14:xfrm>
            </p:contentPart>
          </mc:Choice>
          <mc:Fallback xmlns="">
            <p:pic>
              <p:nvPicPr>
                <p:cNvPr id="256" name="Ink 255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6728" y="2520129"/>
                  <a:ext cx="69824" cy="77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57" name="Ink 256"/>
                <p14:cNvContentPartPr/>
                <p14:nvPr/>
              </p14:nvContentPartPr>
              <p14:xfrm>
                <a:off x="425802" y="2591596"/>
                <a:ext cx="19582" cy="31847"/>
              </p14:xfrm>
            </p:contentPart>
          </mc:Choice>
          <mc:Fallback xmlns="">
            <p:pic>
              <p:nvPicPr>
                <p:cNvPr id="257" name="Ink 256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4683" y="2589640"/>
                  <a:ext cx="20981" cy="35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58" name="Ink 257"/>
                <p14:cNvContentPartPr/>
                <p14:nvPr/>
              </p14:nvContentPartPr>
              <p14:xfrm>
                <a:off x="427954" y="2557813"/>
                <a:ext cx="9468" cy="6455"/>
              </p14:xfrm>
            </p:contentPart>
          </mc:Choice>
          <mc:Fallback xmlns="">
            <p:pic>
              <p:nvPicPr>
                <p:cNvPr id="258" name="Ink 257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7093" y="2555930"/>
                  <a:ext cx="11189" cy="9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/>
                <p14:cNvContentPartPr/>
                <p14:nvPr/>
              </p14:nvContentPartPr>
              <p14:xfrm>
                <a:off x="540925" y="2607950"/>
                <a:ext cx="18290" cy="33353"/>
              </p14:xfrm>
            </p:contentPart>
          </mc:Choice>
          <mc:Fallback xmlns="">
            <p:pic>
              <p:nvPicPr>
                <p:cNvPr id="259" name="Ink 258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0094" y="2606268"/>
                  <a:ext cx="19676" cy="36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/>
                <p14:cNvContentPartPr/>
                <p14:nvPr/>
              </p14:nvContentPartPr>
              <p14:xfrm>
                <a:off x="593429" y="2540383"/>
                <a:ext cx="71440" cy="125882"/>
              </p14:xfrm>
            </p:contentPart>
          </mc:Choice>
          <mc:Fallback xmlns="">
            <p:pic>
              <p:nvPicPr>
                <p:cNvPr id="260" name="Ink 259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2589" y="2538705"/>
                  <a:ext cx="73401" cy="129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/>
                <p14:cNvContentPartPr/>
                <p14:nvPr/>
              </p14:nvContentPartPr>
              <p14:xfrm>
                <a:off x="710488" y="2613545"/>
                <a:ext cx="23885" cy="20873"/>
              </p14:xfrm>
            </p:contentPart>
          </mc:Choice>
          <mc:Fallback xmlns="">
            <p:pic>
              <p:nvPicPr>
                <p:cNvPr id="261" name="Ink 260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9364" y="2611853"/>
                  <a:ext cx="25290" cy="24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2" name="Ink 261"/>
                <p14:cNvContentPartPr/>
                <p14:nvPr/>
              </p14:nvContentPartPr>
              <p14:xfrm>
                <a:off x="711995" y="2582774"/>
                <a:ext cx="7747" cy="1291"/>
              </p14:xfrm>
            </p:contentPart>
          </mc:Choice>
          <mc:Fallback xmlns="">
            <p:pic>
              <p:nvPicPr>
                <p:cNvPr id="262" name="Ink 261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1165" y="2580837"/>
                  <a:ext cx="9130" cy="5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3" name="Ink 262"/>
                <p14:cNvContentPartPr/>
                <p14:nvPr/>
              </p14:nvContentPartPr>
              <p14:xfrm>
                <a:off x="831851" y="2538016"/>
                <a:ext cx="55302" cy="62833"/>
              </p14:xfrm>
            </p:contentPart>
          </mc:Choice>
          <mc:Fallback xmlns="">
            <p:pic>
              <p:nvPicPr>
                <p:cNvPr id="263" name="Ink 262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1013" y="2536061"/>
                  <a:ext cx="56978" cy="66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64" name="Ink 263"/>
                <p14:cNvContentPartPr/>
                <p14:nvPr/>
              </p14:nvContentPartPr>
              <p14:xfrm>
                <a:off x="833142" y="2567496"/>
                <a:ext cx="69289" cy="11189"/>
              </p14:xfrm>
            </p:contentPart>
          </mc:Choice>
          <mc:Fallback xmlns="">
            <p:pic>
              <p:nvPicPr>
                <p:cNvPr id="264" name="Ink 263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2300" y="2566937"/>
                  <a:ext cx="70411" cy="1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65" name="Ink 264"/>
                <p14:cNvContentPartPr/>
                <p14:nvPr/>
              </p14:nvContentPartPr>
              <p14:xfrm>
                <a:off x="982048" y="2474967"/>
                <a:ext cx="47555" cy="160311"/>
              </p14:xfrm>
            </p:contentPart>
          </mc:Choice>
          <mc:Fallback xmlns="">
            <p:pic>
              <p:nvPicPr>
                <p:cNvPr id="265" name="Ink 264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0922" y="2473005"/>
                  <a:ext cx="49525" cy="164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6" name="Ink 265"/>
                <p14:cNvContentPartPr/>
                <p14:nvPr/>
              </p14:nvContentPartPr>
              <p14:xfrm>
                <a:off x="1070918" y="2536509"/>
                <a:ext cx="41961" cy="60466"/>
              </p14:xfrm>
            </p:contentPart>
          </mc:Choice>
          <mc:Fallback xmlns="">
            <p:pic>
              <p:nvPicPr>
                <p:cNvPr id="266" name="Ink 265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9799" y="2534540"/>
                  <a:ext cx="44199" cy="64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7" name="Ink 266"/>
                <p14:cNvContentPartPr/>
                <p14:nvPr/>
              </p14:nvContentPartPr>
              <p14:xfrm>
                <a:off x="1142574" y="2592026"/>
                <a:ext cx="13772" cy="23885"/>
              </p14:xfrm>
            </p:contentPart>
          </mc:Choice>
          <mc:Fallback xmlns="">
            <p:pic>
              <p:nvPicPr>
                <p:cNvPr id="267" name="Ink 266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41748" y="2590059"/>
                  <a:ext cx="15700" cy="28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68" name="Ink 267"/>
                <p14:cNvContentPartPr/>
                <p14:nvPr/>
              </p14:nvContentPartPr>
              <p14:xfrm>
                <a:off x="1154839" y="2537370"/>
                <a:ext cx="15278" cy="18075"/>
              </p14:xfrm>
            </p:contentPart>
          </mc:Choice>
          <mc:Fallback xmlns="">
            <p:pic>
              <p:nvPicPr>
                <p:cNvPr id="268" name="Ink 267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53707" y="2535393"/>
                  <a:ext cx="17258" cy="21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69" name="Ink 268"/>
                <p14:cNvContentPartPr/>
                <p14:nvPr/>
              </p14:nvContentPartPr>
              <p14:xfrm>
                <a:off x="1219824" y="2536079"/>
                <a:ext cx="45403" cy="73807"/>
              </p14:xfrm>
            </p:contentPart>
          </mc:Choice>
          <mc:Fallback xmlns="">
            <p:pic>
              <p:nvPicPr>
                <p:cNvPr id="269" name="Ink 268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18703" y="2534122"/>
                  <a:ext cx="47085" cy="777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70" name="Ink 269"/>
                <p14:cNvContentPartPr/>
                <p14:nvPr/>
              </p14:nvContentPartPr>
              <p14:xfrm>
                <a:off x="1282442" y="2477980"/>
                <a:ext cx="64985" cy="180538"/>
              </p14:xfrm>
            </p:contentPart>
          </mc:Choice>
          <mc:Fallback xmlns="">
            <p:pic>
              <p:nvPicPr>
                <p:cNvPr id="270" name="Ink 269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82162" y="2475741"/>
                  <a:ext cx="66105" cy="183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71" name="Ink 270"/>
                <p14:cNvContentPartPr/>
                <p14:nvPr/>
              </p14:nvContentPartPr>
              <p14:xfrm>
                <a:off x="1728945" y="2477980"/>
                <a:ext cx="172361" cy="154931"/>
              </p14:xfrm>
            </p:contentPart>
          </mc:Choice>
          <mc:Fallback xmlns="">
            <p:pic>
              <p:nvPicPr>
                <p:cNvPr id="271" name="Ink 270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27822" y="2476015"/>
                  <a:ext cx="174607" cy="158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72" name="Ink 271"/>
                <p14:cNvContentPartPr/>
                <p14:nvPr/>
              </p14:nvContentPartPr>
              <p14:xfrm>
                <a:off x="1724642" y="2695314"/>
                <a:ext cx="21518" cy="48201"/>
              </p14:xfrm>
            </p:contentPart>
          </mc:Choice>
          <mc:Fallback xmlns="">
            <p:pic>
              <p:nvPicPr>
                <p:cNvPr id="272" name="Ink 271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3524" y="2693341"/>
                  <a:ext cx="22915" cy="52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73" name="Ink 272"/>
                <p14:cNvContentPartPr/>
                <p14:nvPr/>
              </p14:nvContentPartPr>
              <p14:xfrm>
                <a:off x="1725933" y="2657442"/>
                <a:ext cx="18721" cy="13341"/>
              </p14:xfrm>
            </p:contentPart>
          </mc:Choice>
          <mc:Fallback xmlns="">
            <p:pic>
              <p:nvPicPr>
                <p:cNvPr id="273" name="Ink 272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25095" y="2655774"/>
                  <a:ext cx="19839" cy="15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4" name="Ink 273"/>
                <p14:cNvContentPartPr/>
                <p14:nvPr/>
              </p14:nvContentPartPr>
              <p14:xfrm>
                <a:off x="1784462" y="2680251"/>
                <a:ext cx="35075" cy="7962"/>
              </p14:xfrm>
            </p:contentPart>
          </mc:Choice>
          <mc:Fallback xmlns="">
            <p:pic>
              <p:nvPicPr>
                <p:cNvPr id="274" name="Ink 273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83620" y="2678260"/>
                  <a:ext cx="36759" cy="10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5" name="Ink 274"/>
                <p14:cNvContentPartPr/>
                <p14:nvPr/>
              </p14:nvContentPartPr>
              <p14:xfrm>
                <a:off x="1771551" y="2710377"/>
                <a:ext cx="38518" cy="3658"/>
              </p14:xfrm>
            </p:contentPart>
          </mc:Choice>
          <mc:Fallback xmlns="">
            <p:pic>
              <p:nvPicPr>
                <p:cNvPr id="275" name="Ink 274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70708" y="2710116"/>
                  <a:ext cx="39643" cy="5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76" name="Ink 275"/>
                <p14:cNvContentPartPr/>
                <p14:nvPr/>
              </p14:nvContentPartPr>
              <p14:xfrm>
                <a:off x="1854612" y="2680036"/>
                <a:ext cx="6025" cy="53150"/>
              </p14:xfrm>
            </p:contentPart>
          </mc:Choice>
          <mc:Fallback xmlns="">
            <p:pic>
              <p:nvPicPr>
                <p:cNvPr id="276" name="Ink 275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53751" y="2678067"/>
                  <a:ext cx="7746" cy="56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77" name="Ink 276"/>
                <p14:cNvContentPartPr/>
                <p14:nvPr/>
              </p14:nvContentPartPr>
              <p14:xfrm>
                <a:off x="1824917" y="2389970"/>
                <a:ext cx="8177" cy="61112"/>
              </p14:xfrm>
            </p:contentPart>
          </mc:Choice>
          <mc:Fallback xmlns="">
            <p:pic>
              <p:nvPicPr>
                <p:cNvPr id="277" name="Ink 276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24071" y="2388008"/>
                  <a:ext cx="9869" cy="64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78" name="Ink 277"/>
                <p14:cNvContentPartPr/>
                <p14:nvPr/>
              </p14:nvContentPartPr>
              <p14:xfrm>
                <a:off x="1832233" y="2390186"/>
                <a:ext cx="48201" cy="9038"/>
              </p14:xfrm>
            </p:contentPart>
          </mc:Choice>
          <mc:Fallback xmlns="">
            <p:pic>
              <p:nvPicPr>
                <p:cNvPr id="278" name="Ink 277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31392" y="2388209"/>
                  <a:ext cx="50163" cy="1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79" name="Ink 278"/>
                <p14:cNvContentPartPr/>
                <p14:nvPr/>
              </p14:nvContentPartPr>
              <p14:xfrm>
                <a:off x="1835245" y="2422678"/>
                <a:ext cx="45403" cy="3228"/>
              </p14:xfrm>
            </p:contentPart>
          </mc:Choice>
          <mc:Fallback xmlns="">
            <p:pic>
              <p:nvPicPr>
                <p:cNvPr id="279" name="Ink 278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4404" y="2420917"/>
                  <a:ext cx="46524" cy="7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80" name="Ink 279"/>
                <p14:cNvContentPartPr/>
                <p14:nvPr/>
              </p14:nvContentPartPr>
              <p14:xfrm>
                <a:off x="1514624" y="2509397"/>
                <a:ext cx="95971" cy="117489"/>
              </p14:xfrm>
            </p:contentPart>
          </mc:Choice>
          <mc:Fallback xmlns="">
            <p:pic>
              <p:nvPicPr>
                <p:cNvPr id="280" name="Ink 279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13782" y="2507434"/>
                  <a:ext cx="97655" cy="121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81" name="Ink 280"/>
                <p14:cNvContentPartPr/>
                <p14:nvPr/>
              </p14:nvContentPartPr>
              <p14:xfrm>
                <a:off x="1532484" y="2553509"/>
                <a:ext cx="74453" cy="13987"/>
              </p14:xfrm>
            </p:contentPart>
          </mc:Choice>
          <mc:Fallback xmlns="">
            <p:pic>
              <p:nvPicPr>
                <p:cNvPr id="281" name="Ink 280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31641" y="2551551"/>
                  <a:ext cx="75858" cy="17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82" name="Ink 281"/>
                <p14:cNvContentPartPr/>
                <p14:nvPr/>
              </p14:nvContentPartPr>
              <p14:xfrm>
                <a:off x="1602849" y="2583419"/>
                <a:ext cx="31201" cy="85427"/>
              </p14:xfrm>
            </p:contentPart>
          </mc:Choice>
          <mc:Fallback xmlns="">
            <p:pic>
              <p:nvPicPr>
                <p:cNvPr id="282" name="Ink 281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02006" y="2582019"/>
                  <a:ext cx="33169" cy="8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83" name="Ink 282"/>
                <p14:cNvContentPartPr/>
                <p14:nvPr/>
              </p14:nvContentPartPr>
              <p14:xfrm>
                <a:off x="1633835" y="2540813"/>
                <a:ext cx="2582" cy="7747"/>
              </p14:xfrm>
            </p:contentPart>
          </mc:Choice>
          <mc:Fallback xmlns="">
            <p:pic>
              <p:nvPicPr>
                <p:cNvPr id="283" name="Ink 282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32974" y="2538876"/>
                  <a:ext cx="4303" cy="11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84" name="Ink 283"/>
                <p14:cNvContentPartPr/>
                <p14:nvPr/>
              </p14:nvContentPartPr>
              <p14:xfrm>
                <a:off x="1978987" y="2541028"/>
                <a:ext cx="56808" cy="64555"/>
              </p14:xfrm>
            </p:contentPart>
          </mc:Choice>
          <mc:Fallback xmlns="">
            <p:pic>
              <p:nvPicPr>
                <p:cNvPr id="284" name="Ink 283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78147" y="2539344"/>
                  <a:ext cx="58487" cy="68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85" name="Ink 284"/>
                <p14:cNvContentPartPr/>
                <p14:nvPr/>
              </p14:nvContentPartPr>
              <p14:xfrm>
                <a:off x="1979633" y="2539307"/>
                <a:ext cx="52720" cy="74883"/>
              </p14:xfrm>
            </p:contentPart>
          </mc:Choice>
          <mc:Fallback xmlns="">
            <p:pic>
              <p:nvPicPr>
                <p:cNvPr id="285" name="Ink 284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79072" y="2537631"/>
                  <a:ext cx="54403" cy="7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86" name="Ink 285"/>
                <p14:cNvContentPartPr/>
                <p14:nvPr/>
              </p14:nvContentPartPr>
              <p14:xfrm>
                <a:off x="2057098" y="2618064"/>
                <a:ext cx="33353" cy="57884"/>
              </p14:xfrm>
            </p:contentPart>
          </mc:Choice>
          <mc:Fallback xmlns="">
            <p:pic>
              <p:nvPicPr>
                <p:cNvPr id="286" name="Ink 285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56537" y="2616386"/>
                  <a:ext cx="35035" cy="61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87" name="Ink 286"/>
                <p14:cNvContentPartPr/>
                <p14:nvPr/>
              </p14:nvContentPartPr>
              <p14:xfrm>
                <a:off x="2059035" y="2589659"/>
                <a:ext cx="8607" cy="4949"/>
              </p14:xfrm>
            </p:contentPart>
          </mc:Choice>
          <mc:Fallback xmlns="">
            <p:pic>
              <p:nvPicPr>
                <p:cNvPr id="287" name="Ink 286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58202" y="2587734"/>
                  <a:ext cx="9718" cy="7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8" name="Ink 287"/>
                <p14:cNvContentPartPr/>
                <p14:nvPr/>
              </p14:nvContentPartPr>
              <p14:xfrm>
                <a:off x="2135424" y="2623873"/>
                <a:ext cx="26898" cy="23455"/>
              </p14:xfrm>
            </p:contentPart>
          </mc:Choice>
          <mc:Fallback xmlns="">
            <p:pic>
              <p:nvPicPr>
                <p:cNvPr id="288" name="Ink 287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34583" y="2621918"/>
                  <a:ext cx="28299" cy="27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89" name="Ink 288"/>
                <p14:cNvContentPartPr/>
                <p14:nvPr/>
              </p14:nvContentPartPr>
              <p14:xfrm>
                <a:off x="2128539" y="2585141"/>
                <a:ext cx="8607" cy="8177"/>
              </p14:xfrm>
            </p:contentPart>
          </mc:Choice>
          <mc:Fallback xmlns="">
            <p:pic>
              <p:nvPicPr>
                <p:cNvPr id="289" name="Ink 288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7678" y="2583167"/>
                  <a:ext cx="9755" cy="11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90" name="Ink 289"/>
                <p14:cNvContentPartPr/>
                <p14:nvPr/>
              </p14:nvContentPartPr>
              <p14:xfrm>
                <a:off x="2225801" y="2556737"/>
                <a:ext cx="42176" cy="4949"/>
              </p14:xfrm>
            </p:contentPart>
          </mc:Choice>
          <mc:Fallback xmlns="">
            <p:pic>
              <p:nvPicPr>
                <p:cNvPr id="290" name="Ink 289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24957" y="2554699"/>
                  <a:ext cx="44144" cy="8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91" name="Ink 290"/>
                <p14:cNvContentPartPr/>
                <p14:nvPr/>
              </p14:nvContentPartPr>
              <p14:xfrm>
                <a:off x="2220852" y="2582989"/>
                <a:ext cx="45188" cy="5164"/>
              </p14:xfrm>
            </p:contentPart>
          </mc:Choice>
          <mc:Fallback xmlns="">
            <p:pic>
              <p:nvPicPr>
                <p:cNvPr id="291" name="Ink 290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20010" y="2581841"/>
                  <a:ext cx="46591" cy="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92" name="Ink 291"/>
                <p14:cNvContentPartPr/>
                <p14:nvPr/>
              </p14:nvContentPartPr>
              <p14:xfrm>
                <a:off x="2303482" y="2533712"/>
                <a:ext cx="57023" cy="80263"/>
              </p14:xfrm>
            </p:contentPart>
          </mc:Choice>
          <mc:Fallback xmlns="">
            <p:pic>
              <p:nvPicPr>
                <p:cNvPr id="292" name="Ink 291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02358" y="2531748"/>
                  <a:ext cx="58989" cy="84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93" name="Ink 292"/>
                <p14:cNvContentPartPr/>
                <p14:nvPr/>
              </p14:nvContentPartPr>
              <p14:xfrm>
                <a:off x="327643" y="2743929"/>
                <a:ext cx="62188" cy="151703"/>
              </p14:xfrm>
            </p:contentPart>
          </mc:Choice>
          <mc:Fallback xmlns="">
            <p:pic>
              <p:nvPicPr>
                <p:cNvPr id="293" name="Ink 292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6803" y="2742247"/>
                  <a:ext cx="63869" cy="155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94" name="Ink 293"/>
                <p14:cNvContentPartPr/>
                <p14:nvPr/>
              </p14:nvContentPartPr>
              <p14:xfrm>
                <a:off x="354110" y="2800522"/>
                <a:ext cx="47770" cy="8607"/>
              </p14:xfrm>
            </p:contentPart>
          </mc:Choice>
          <mc:Fallback xmlns="">
            <p:pic>
              <p:nvPicPr>
                <p:cNvPr id="294" name="Ink 293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3267" y="2798578"/>
                  <a:ext cx="48894" cy="11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95" name="Ink 294"/>
                <p14:cNvContentPartPr/>
                <p14:nvPr/>
              </p14:nvContentPartPr>
              <p14:xfrm>
                <a:off x="418880" y="2859052"/>
                <a:ext cx="9253" cy="30556"/>
              </p14:xfrm>
            </p:contentPart>
          </mc:Choice>
          <mc:Fallback xmlns="">
            <p:pic>
              <p:nvPicPr>
                <p:cNvPr id="295" name="Ink 294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7758" y="2857090"/>
                  <a:ext cx="10655" cy="34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6" name="Ink 295"/>
                <p14:cNvContentPartPr/>
                <p14:nvPr/>
              </p14:nvContentPartPr>
              <p14:xfrm>
                <a:off x="423184" y="2821825"/>
                <a:ext cx="10329" cy="13556"/>
              </p14:xfrm>
            </p:contentPart>
          </mc:Choice>
          <mc:Fallback xmlns="">
            <p:pic>
              <p:nvPicPr>
                <p:cNvPr id="296" name="Ink 295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22347" y="2819848"/>
                  <a:ext cx="11725" cy="16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7" name="Ink 296"/>
                <p14:cNvContentPartPr/>
                <p14:nvPr/>
              </p14:nvContentPartPr>
              <p14:xfrm>
                <a:off x="444702" y="2874330"/>
                <a:ext cx="30986" cy="135134"/>
              </p14:xfrm>
            </p:contentPart>
          </mc:Choice>
          <mc:Fallback xmlns="">
            <p:pic>
              <p:nvPicPr>
                <p:cNvPr id="297" name="Ink 296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4144" y="2872648"/>
                  <a:ext cx="32661" cy="138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8" name="Ink 297"/>
                <p14:cNvContentPartPr/>
                <p14:nvPr/>
              </p14:nvContentPartPr>
              <p14:xfrm>
                <a:off x="466005" y="2832584"/>
                <a:ext cx="6455" cy="7316"/>
              </p14:xfrm>
            </p:contentPart>
          </mc:Choice>
          <mc:Fallback xmlns="">
            <p:pic>
              <p:nvPicPr>
                <p:cNvPr id="298" name="Ink 297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5198" y="2830687"/>
                  <a:ext cx="8338" cy="10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99" name="Ink 298"/>
                <p14:cNvContentPartPr/>
                <p14:nvPr/>
              </p14:nvContentPartPr>
              <p14:xfrm>
                <a:off x="680111" y="2806332"/>
                <a:ext cx="57884" cy="89731"/>
              </p14:xfrm>
            </p:contentPart>
          </mc:Choice>
          <mc:Fallback xmlns="">
            <p:pic>
              <p:nvPicPr>
                <p:cNvPr id="299" name="Ink 298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9272" y="2804375"/>
                  <a:ext cx="59282" cy="93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00" name="Ink 299"/>
                <p14:cNvContentPartPr/>
                <p14:nvPr/>
              </p14:nvContentPartPr>
              <p14:xfrm>
                <a:off x="671289" y="2805686"/>
                <a:ext cx="59390" cy="101996"/>
              </p14:xfrm>
            </p:contentPart>
          </mc:Choice>
          <mc:Fallback xmlns="">
            <p:pic>
              <p:nvPicPr>
                <p:cNvPr id="300" name="Ink 299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0168" y="2803725"/>
                  <a:ext cx="61631" cy="105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01" name="Ink 300"/>
                <p14:cNvContentPartPr/>
                <p14:nvPr/>
              </p14:nvContentPartPr>
              <p14:xfrm>
                <a:off x="760374" y="2877988"/>
                <a:ext cx="25822" cy="111034"/>
              </p14:xfrm>
            </p:contentPart>
          </mc:Choice>
          <mc:Fallback xmlns="">
            <p:pic>
              <p:nvPicPr>
                <p:cNvPr id="301" name="Ink 300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9532" y="2876306"/>
                  <a:ext cx="27787" cy="114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2" name="Ink 301"/>
                <p14:cNvContentPartPr/>
                <p14:nvPr/>
              </p14:nvContentPartPr>
              <p14:xfrm>
                <a:off x="776298" y="2847862"/>
                <a:ext cx="4519" cy="9038"/>
              </p14:xfrm>
            </p:contentPart>
          </mc:Choice>
          <mc:Fallback xmlns="">
            <p:pic>
              <p:nvPicPr>
                <p:cNvPr id="302" name="Ink 301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75451" y="2845945"/>
                  <a:ext cx="5649" cy="11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03" name="Ink 302"/>
                <p14:cNvContentPartPr/>
                <p14:nvPr/>
              </p14:nvContentPartPr>
              <p14:xfrm>
                <a:off x="832245" y="2891329"/>
                <a:ext cx="21733" cy="47555"/>
              </p14:xfrm>
            </p:contentPart>
          </mc:Choice>
          <mc:Fallback xmlns="">
            <p:pic>
              <p:nvPicPr>
                <p:cNvPr id="303" name="Ink 302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1130" y="2889371"/>
                  <a:ext cx="23405" cy="51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04" name="Ink 303"/>
                <p14:cNvContentPartPr/>
                <p14:nvPr/>
              </p14:nvContentPartPr>
              <p14:xfrm>
                <a:off x="831169" y="2852811"/>
                <a:ext cx="13772" cy="6025"/>
              </p14:xfrm>
            </p:contentPart>
          </mc:Choice>
          <mc:Fallback xmlns="">
            <p:pic>
              <p:nvPicPr>
                <p:cNvPr id="304" name="Ink 303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0067" y="2850803"/>
                  <a:ext cx="15149" cy="9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05" name="Ink 304"/>
                <p14:cNvContentPartPr/>
                <p14:nvPr/>
              </p14:nvContentPartPr>
              <p14:xfrm>
                <a:off x="915090" y="2805256"/>
                <a:ext cx="63909" cy="65415"/>
              </p14:xfrm>
            </p:contentPart>
          </mc:Choice>
          <mc:Fallback xmlns="">
            <p:pic>
              <p:nvPicPr>
                <p:cNvPr id="305" name="Ink 304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3974" y="2803291"/>
                  <a:ext cx="66142" cy="69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06" name="Ink 305"/>
                <p14:cNvContentPartPr/>
                <p14:nvPr/>
              </p14:nvContentPartPr>
              <p14:xfrm>
                <a:off x="916812" y="2878848"/>
                <a:ext cx="66061" cy="7531"/>
              </p14:xfrm>
            </p:contentPart>
          </mc:Choice>
          <mc:Fallback xmlns="">
            <p:pic>
              <p:nvPicPr>
                <p:cNvPr id="306" name="Ink 305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5972" y="2876820"/>
                  <a:ext cx="67461" cy="11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07" name="Ink 306"/>
                <p14:cNvContentPartPr/>
                <p14:nvPr/>
              </p14:nvContentPartPr>
              <p14:xfrm>
                <a:off x="1046351" y="2808053"/>
                <a:ext cx="52720" cy="173006"/>
              </p14:xfrm>
            </p:contentPart>
          </mc:Choice>
          <mc:Fallback xmlns="">
            <p:pic>
              <p:nvPicPr>
                <p:cNvPr id="307" name="Ink 306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5510" y="2806093"/>
                  <a:ext cx="54683" cy="176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08" name="Ink 307"/>
                <p14:cNvContentPartPr/>
                <p14:nvPr/>
              </p14:nvContentPartPr>
              <p14:xfrm>
                <a:off x="1142323" y="2893911"/>
                <a:ext cx="19582" cy="40669"/>
              </p14:xfrm>
            </p:contentPart>
          </mc:Choice>
          <mc:Fallback xmlns="">
            <p:pic>
              <p:nvPicPr>
                <p:cNvPr id="308" name="Ink 307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41204" y="2891948"/>
                  <a:ext cx="20981" cy="44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09" name="Ink 308"/>
                <p14:cNvContentPartPr/>
                <p14:nvPr/>
              </p14:nvContentPartPr>
              <p14:xfrm>
                <a:off x="1144474" y="2854102"/>
                <a:ext cx="10114" cy="5810"/>
              </p14:xfrm>
            </p:contentPart>
          </mc:Choice>
          <mc:Fallback xmlns="">
            <p:pic>
              <p:nvPicPr>
                <p:cNvPr id="309" name="Ink 308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43654" y="2852068"/>
                  <a:ext cx="11207" cy="842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12" name="Ink 311"/>
              <p14:cNvContentPartPr/>
              <p14:nvPr/>
            </p14:nvContentPartPr>
            <p14:xfrm>
              <a:off x="3442704" y="2534523"/>
              <a:ext cx="360" cy="360"/>
            </p14:xfrm>
          </p:contentPart>
        </mc:Choice>
        <mc:Fallback xmlns="">
          <p:pic>
            <p:nvPicPr>
              <p:cNvPr id="312" name="Ink 311"/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441984" y="2533083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/>
          <p:cNvGrpSpPr/>
          <p:nvPr/>
        </p:nvGrpSpPr>
        <p:grpSpPr>
          <a:xfrm>
            <a:off x="1814784" y="1002363"/>
            <a:ext cx="147960" cy="241200"/>
            <a:chOff x="1814784" y="1002363"/>
            <a:chExt cx="14796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13" name="Ink 312"/>
                <p14:cNvContentPartPr/>
                <p14:nvPr/>
              </p14:nvContentPartPr>
              <p14:xfrm>
                <a:off x="1842864" y="1002723"/>
                <a:ext cx="49320" cy="123120"/>
              </p14:xfrm>
            </p:contentPart>
          </mc:Choice>
          <mc:Fallback xmlns="">
            <p:pic>
              <p:nvPicPr>
                <p:cNvPr id="313" name="Ink 312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41784" y="1000203"/>
                  <a:ext cx="5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14" name="Ink 313"/>
                <p14:cNvContentPartPr/>
                <p14:nvPr/>
              </p14:nvContentPartPr>
              <p14:xfrm>
                <a:off x="1842864" y="1002363"/>
                <a:ext cx="50040" cy="237960"/>
              </p14:xfrm>
            </p:contentPart>
          </mc:Choice>
          <mc:Fallback xmlns="">
            <p:pic>
              <p:nvPicPr>
                <p:cNvPr id="314" name="Ink 313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41784" y="999843"/>
                  <a:ext cx="52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15" name="Ink 314"/>
                <p14:cNvContentPartPr/>
                <p14:nvPr/>
              </p14:nvContentPartPr>
              <p14:xfrm>
                <a:off x="1814784" y="1146363"/>
                <a:ext cx="68760" cy="21240"/>
              </p14:xfrm>
            </p:contentPart>
          </mc:Choice>
          <mc:Fallback xmlns="">
            <p:pic>
              <p:nvPicPr>
                <p:cNvPr id="315" name="Ink 314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813704" y="1143843"/>
                  <a:ext cx="70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16" name="Ink 315"/>
                <p14:cNvContentPartPr/>
                <p14:nvPr/>
              </p14:nvContentPartPr>
              <p14:xfrm>
                <a:off x="1922424" y="1194963"/>
                <a:ext cx="40320" cy="48600"/>
              </p14:xfrm>
            </p:contentPart>
          </mc:Choice>
          <mc:Fallback xmlns="">
            <p:pic>
              <p:nvPicPr>
                <p:cNvPr id="316" name="Ink 315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21344" y="1192443"/>
                  <a:ext cx="41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17" name="Ink 316"/>
                <p14:cNvContentPartPr/>
                <p14:nvPr/>
              </p14:nvContentPartPr>
              <p14:xfrm>
                <a:off x="1928184" y="1138083"/>
                <a:ext cx="7560" cy="13680"/>
              </p14:xfrm>
            </p:contentPart>
          </mc:Choice>
          <mc:Fallback xmlns="">
            <p:pic>
              <p:nvPicPr>
                <p:cNvPr id="317" name="Ink 316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927104" y="1136283"/>
                  <a:ext cx="972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/>
          <p:cNvGrpSpPr/>
          <p:nvPr/>
        </p:nvGrpSpPr>
        <p:grpSpPr>
          <a:xfrm>
            <a:off x="1155624" y="1254363"/>
            <a:ext cx="216000" cy="209160"/>
            <a:chOff x="1155624" y="1254363"/>
            <a:chExt cx="2160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18" name="Ink 317"/>
                <p14:cNvContentPartPr/>
                <p14:nvPr/>
              </p14:nvContentPartPr>
              <p14:xfrm>
                <a:off x="1155624" y="1254363"/>
                <a:ext cx="106200" cy="107280"/>
              </p14:xfrm>
            </p:contentPart>
          </mc:Choice>
          <mc:Fallback xmlns="">
            <p:pic>
              <p:nvPicPr>
                <p:cNvPr id="318" name="Ink 317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54544" y="1251843"/>
                  <a:ext cx="107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19" name="Ink 318"/>
                <p14:cNvContentPartPr/>
                <p14:nvPr/>
              </p14:nvContentPartPr>
              <p14:xfrm>
                <a:off x="1250664" y="1352283"/>
                <a:ext cx="47520" cy="111240"/>
              </p14:xfrm>
            </p:contentPart>
          </mc:Choice>
          <mc:Fallback xmlns="">
            <p:pic>
              <p:nvPicPr>
                <p:cNvPr id="319" name="Ink 318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249584" y="1350483"/>
                  <a:ext cx="50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20" name="Ink 319"/>
                <p14:cNvContentPartPr/>
                <p14:nvPr/>
              </p14:nvContentPartPr>
              <p14:xfrm>
                <a:off x="1289904" y="1297203"/>
                <a:ext cx="10800" cy="11880"/>
              </p14:xfrm>
            </p:contentPart>
          </mc:Choice>
          <mc:Fallback xmlns="">
            <p:pic>
              <p:nvPicPr>
                <p:cNvPr id="320" name="Ink 319"/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88824" y="1295043"/>
                  <a:ext cx="12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21" name="Ink 320"/>
                <p14:cNvContentPartPr/>
                <p14:nvPr/>
              </p14:nvContentPartPr>
              <p14:xfrm>
                <a:off x="1345704" y="1355523"/>
                <a:ext cx="25920" cy="39960"/>
              </p14:xfrm>
            </p:contentPart>
          </mc:Choice>
          <mc:Fallback xmlns="">
            <p:pic>
              <p:nvPicPr>
                <p:cNvPr id="321" name="Ink 320"/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344624" y="1353363"/>
                  <a:ext cx="27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22" name="Ink 321"/>
                <p14:cNvContentPartPr/>
                <p14:nvPr/>
              </p14:nvContentPartPr>
              <p14:xfrm>
                <a:off x="1341744" y="1313763"/>
                <a:ext cx="3960" cy="7920"/>
              </p14:xfrm>
            </p:contentPart>
          </mc:Choice>
          <mc:Fallback xmlns="">
            <p:pic>
              <p:nvPicPr>
                <p:cNvPr id="322" name="Ink 321"/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341024" y="1311603"/>
                  <a:ext cx="5760" cy="1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35" name="Ink 334"/>
              <p14:cNvContentPartPr/>
              <p14:nvPr/>
            </p14:nvContentPartPr>
            <p14:xfrm>
              <a:off x="3846520" y="1288563"/>
              <a:ext cx="40320" cy="25560"/>
            </p14:xfrm>
          </p:contentPart>
        </mc:Choice>
        <mc:Fallback xmlns="">
          <p:pic>
            <p:nvPicPr>
              <p:cNvPr id="335" name="Ink 334"/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845440" y="1286043"/>
                <a:ext cx="424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/>
          <p:cNvGrpSpPr/>
          <p:nvPr/>
        </p:nvGrpSpPr>
        <p:grpSpPr>
          <a:xfrm>
            <a:off x="1029520" y="742083"/>
            <a:ext cx="2947680" cy="1720440"/>
            <a:chOff x="1029520" y="742083"/>
            <a:chExt cx="2947680" cy="17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25" name="Ink 324"/>
                <p14:cNvContentPartPr/>
                <p14:nvPr/>
              </p14:nvContentPartPr>
              <p14:xfrm>
                <a:off x="1219600" y="764403"/>
                <a:ext cx="235080" cy="289440"/>
              </p14:xfrm>
            </p:contentPart>
          </mc:Choice>
          <mc:Fallback xmlns="">
            <p:pic>
              <p:nvPicPr>
                <p:cNvPr id="325" name="Ink 324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18160" y="762243"/>
                  <a:ext cx="237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26" name="Ink 325"/>
                <p14:cNvContentPartPr/>
                <p14:nvPr/>
              </p14:nvContentPartPr>
              <p14:xfrm>
                <a:off x="1712800" y="868443"/>
                <a:ext cx="255960" cy="183600"/>
              </p14:xfrm>
            </p:contentPart>
          </mc:Choice>
          <mc:Fallback xmlns="">
            <p:pic>
              <p:nvPicPr>
                <p:cNvPr id="326" name="Ink 325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11720" y="865923"/>
                  <a:ext cx="258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28" name="Ink 327"/>
                <p14:cNvContentPartPr/>
                <p14:nvPr/>
              </p14:nvContentPartPr>
              <p14:xfrm>
                <a:off x="1029520" y="1189203"/>
                <a:ext cx="348480" cy="30960"/>
              </p14:xfrm>
            </p:contentPart>
          </mc:Choice>
          <mc:Fallback xmlns="">
            <p:pic>
              <p:nvPicPr>
                <p:cNvPr id="328" name="Ink 327"/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28440" y="1187763"/>
                  <a:ext cx="350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29" name="Ink 328"/>
                <p14:cNvContentPartPr/>
                <p14:nvPr/>
              </p14:nvContentPartPr>
              <p14:xfrm>
                <a:off x="1489240" y="1306923"/>
                <a:ext cx="20160" cy="196200"/>
              </p14:xfrm>
            </p:contentPart>
          </mc:Choice>
          <mc:Fallback xmlns="">
            <p:pic>
              <p:nvPicPr>
                <p:cNvPr id="329" name="Ink 328"/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488160" y="1306203"/>
                  <a:ext cx="21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30" name="Ink 329"/>
                <p14:cNvContentPartPr/>
                <p14:nvPr/>
              </p14:nvContentPartPr>
              <p14:xfrm>
                <a:off x="1728280" y="1213323"/>
                <a:ext cx="200880" cy="122040"/>
              </p14:xfrm>
            </p:contentPart>
          </mc:Choice>
          <mc:Fallback xmlns="">
            <p:pic>
              <p:nvPicPr>
                <p:cNvPr id="330" name="Ink 329"/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27200" y="1212603"/>
                  <a:ext cx="20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31" name="Ink 330"/>
                <p14:cNvContentPartPr/>
                <p14:nvPr/>
              </p14:nvContentPartPr>
              <p14:xfrm>
                <a:off x="3370960" y="1179483"/>
                <a:ext cx="80280" cy="70560"/>
              </p14:xfrm>
            </p:contentPart>
          </mc:Choice>
          <mc:Fallback xmlns="">
            <p:pic>
              <p:nvPicPr>
                <p:cNvPr id="331" name="Ink 330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69880" y="1178763"/>
                  <a:ext cx="82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34" name="Ink 333"/>
                <p14:cNvContentPartPr/>
                <p14:nvPr/>
              </p14:nvContentPartPr>
              <p14:xfrm>
                <a:off x="3586600" y="1189923"/>
                <a:ext cx="299880" cy="124200"/>
              </p14:xfrm>
            </p:contentPart>
          </mc:Choice>
          <mc:Fallback xmlns="">
            <p:pic>
              <p:nvPicPr>
                <p:cNvPr id="334" name="Ink 333"/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85880" y="1188123"/>
                  <a:ext cx="301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36" name="Ink 335"/>
                <p14:cNvContentPartPr/>
                <p14:nvPr/>
              </p14:nvContentPartPr>
              <p14:xfrm>
                <a:off x="3694600" y="742083"/>
                <a:ext cx="150840" cy="236160"/>
              </p14:xfrm>
            </p:contentPart>
          </mc:Choice>
          <mc:Fallback xmlns="">
            <p:pic>
              <p:nvPicPr>
                <p:cNvPr id="336" name="Ink 335"/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93160" y="740643"/>
                  <a:ext cx="153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37" name="Ink 336"/>
                <p14:cNvContentPartPr/>
                <p14:nvPr/>
              </p14:nvContentPartPr>
              <p14:xfrm>
                <a:off x="3190960" y="2405643"/>
                <a:ext cx="235080" cy="56880"/>
              </p14:xfrm>
            </p:contentPart>
          </mc:Choice>
          <mc:Fallback xmlns="">
            <p:pic>
              <p:nvPicPr>
                <p:cNvPr id="337" name="Ink 336"/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189880" y="2403123"/>
                  <a:ext cx="237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38" name="Ink 337"/>
                <p14:cNvContentPartPr/>
                <p14:nvPr/>
              </p14:nvContentPartPr>
              <p14:xfrm>
                <a:off x="3486520" y="2102163"/>
                <a:ext cx="75600" cy="138960"/>
              </p14:xfrm>
            </p:contentPart>
          </mc:Choice>
          <mc:Fallback xmlns="">
            <p:pic>
              <p:nvPicPr>
                <p:cNvPr id="338" name="Ink 337"/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85440" y="2099643"/>
                  <a:ext cx="77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39" name="Ink 338"/>
                <p14:cNvContentPartPr/>
                <p14:nvPr/>
              </p14:nvContentPartPr>
              <p14:xfrm>
                <a:off x="3794320" y="2226003"/>
                <a:ext cx="182880" cy="114840"/>
              </p14:xfrm>
            </p:contentPart>
          </mc:Choice>
          <mc:Fallback xmlns="">
            <p:pic>
              <p:nvPicPr>
                <p:cNvPr id="339" name="Ink 338"/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92880" y="2225283"/>
                  <a:ext cx="18540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29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/>
              <p14:cNvContentPartPr/>
              <p14:nvPr/>
            </p14:nvContentPartPr>
            <p14:xfrm>
              <a:off x="3165879" y="3525101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65159" y="3523661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2" name="Ink 71"/>
              <p14:cNvContentPartPr/>
              <p14:nvPr/>
            </p14:nvContentPartPr>
            <p14:xfrm>
              <a:off x="3303039" y="3497711"/>
              <a:ext cx="20880" cy="147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302319" y="3496271"/>
                <a:ext cx="22320" cy="150120"/>
              </a:xfrm>
              <a:prstGeom prst="rect">
                <a:avLst/>
              </a:prstGeom>
            </p:spPr>
          </p:pic>
        </mc:Fallback>
      </mc:AlternateContent>
      <p:pic>
        <p:nvPicPr>
          <p:cNvPr id="11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71" y="488458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59" y="376681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4" y="616046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39" y="1411965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11" y="1709261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88" y="1247953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0" y="2261595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/>
          <p:cNvCxnSpPr>
            <a:stCxn id="116" idx="3"/>
            <a:endCxn id="118" idx="1"/>
          </p:cNvCxnSpPr>
          <p:nvPr/>
        </p:nvCxnSpPr>
        <p:spPr>
          <a:xfrm>
            <a:off x="2817447" y="616046"/>
            <a:ext cx="1225407" cy="12758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2"/>
            <a:endCxn id="132" idx="0"/>
          </p:cNvCxnSpPr>
          <p:nvPr/>
        </p:nvCxnSpPr>
        <p:spPr>
          <a:xfrm>
            <a:off x="2468976" y="1503129"/>
            <a:ext cx="395615" cy="5687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9" idx="1"/>
            <a:endCxn id="121" idx="3"/>
          </p:cNvCxnSpPr>
          <p:nvPr/>
        </p:nvCxnSpPr>
        <p:spPr>
          <a:xfrm flipH="1" flipV="1">
            <a:off x="2596564" y="1375541"/>
            <a:ext cx="1523675" cy="16401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2" idx="3"/>
            <a:endCxn id="119" idx="2"/>
          </p:cNvCxnSpPr>
          <p:nvPr/>
        </p:nvCxnSpPr>
        <p:spPr>
          <a:xfrm flipV="1">
            <a:off x="4155356" y="1667141"/>
            <a:ext cx="92471" cy="722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2"/>
            <a:endCxn id="122" idx="1"/>
          </p:cNvCxnSpPr>
          <p:nvPr/>
        </p:nvCxnSpPr>
        <p:spPr>
          <a:xfrm>
            <a:off x="3479799" y="1964437"/>
            <a:ext cx="420381" cy="4247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32" idx="3"/>
            <a:endCxn id="120" idx="2"/>
          </p:cNvCxnSpPr>
          <p:nvPr/>
        </p:nvCxnSpPr>
        <p:spPr>
          <a:xfrm flipV="1">
            <a:off x="2992179" y="1964437"/>
            <a:ext cx="487620" cy="2349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1"/>
            <a:endCxn id="117" idx="3"/>
          </p:cNvCxnSpPr>
          <p:nvPr/>
        </p:nvCxnSpPr>
        <p:spPr>
          <a:xfrm flipH="1" flipV="1">
            <a:off x="3591335" y="504269"/>
            <a:ext cx="451519" cy="2393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7" idx="1"/>
            <a:endCxn id="116" idx="3"/>
          </p:cNvCxnSpPr>
          <p:nvPr/>
        </p:nvCxnSpPr>
        <p:spPr>
          <a:xfrm flipH="1">
            <a:off x="2817447" y="504269"/>
            <a:ext cx="518712" cy="111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3" y="2071845"/>
            <a:ext cx="255176" cy="2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73435" y="560157"/>
            <a:ext cx="1277484" cy="321450"/>
            <a:chOff x="199318" y="486100"/>
            <a:chExt cx="1277484" cy="3214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/>
                <p14:cNvContentPartPr/>
                <p14:nvPr/>
              </p14:nvContentPartPr>
              <p14:xfrm>
                <a:off x="199318" y="486100"/>
                <a:ext cx="174319" cy="158966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240" y="483942"/>
                  <a:ext cx="175757" cy="163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" name="Ink 9"/>
                <p14:cNvContentPartPr/>
                <p14:nvPr/>
              </p14:nvContentPartPr>
              <p14:xfrm>
                <a:off x="427052" y="564463"/>
                <a:ext cx="7996" cy="60132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5962" y="562663"/>
                  <a:ext cx="10177" cy="64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" name="Ink 10"/>
                <p14:cNvContentPartPr/>
                <p14:nvPr/>
              </p14:nvContentPartPr>
              <p14:xfrm>
                <a:off x="421295" y="507210"/>
                <a:ext cx="11515" cy="16952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809" y="505046"/>
                  <a:ext cx="13372" cy="20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" name="Ink 11"/>
                <p14:cNvContentPartPr/>
                <p14:nvPr/>
              </p14:nvContentPartPr>
              <p14:xfrm>
                <a:off x="495180" y="515846"/>
                <a:ext cx="109709" cy="120264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4461" y="513325"/>
                  <a:ext cx="111867" cy="12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" name="Ink 13"/>
                <p14:cNvContentPartPr/>
                <p14:nvPr/>
              </p14:nvContentPartPr>
              <p14:xfrm>
                <a:off x="784005" y="488339"/>
                <a:ext cx="159925" cy="156087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2927" y="486181"/>
                  <a:ext cx="162441" cy="160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" name="Ink 14"/>
                <p14:cNvContentPartPr/>
                <p14:nvPr/>
              </p14:nvContentPartPr>
              <p14:xfrm>
                <a:off x="1012379" y="618198"/>
                <a:ext cx="21110" cy="60772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0948" y="616040"/>
                  <a:ext cx="22899" cy="65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" name="Ink 15"/>
                <p14:cNvContentPartPr/>
                <p14:nvPr/>
              </p14:nvContentPartPr>
              <p14:xfrm>
                <a:off x="1013978" y="557747"/>
                <a:ext cx="21430" cy="35184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2906" y="555234"/>
                  <a:ext cx="22859" cy="38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" name="Ink 16"/>
                <p14:cNvContentPartPr/>
                <p14:nvPr/>
              </p14:nvContentPartPr>
              <p14:xfrm>
                <a:off x="1059717" y="675771"/>
                <a:ext cx="42540" cy="131779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9356" y="673611"/>
                  <a:ext cx="44343" cy="136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" name="Ink 17"/>
                <p14:cNvContentPartPr/>
                <p14:nvPr/>
              </p14:nvContentPartPr>
              <p14:xfrm>
                <a:off x="1088183" y="615320"/>
                <a:ext cx="2879" cy="6077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6538" y="612818"/>
                  <a:ext cx="6169" cy="10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/>
                <p14:cNvContentPartPr/>
                <p14:nvPr/>
              </p14:nvContentPartPr>
              <p14:xfrm>
                <a:off x="1220282" y="496655"/>
                <a:ext cx="90838" cy="12890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19205" y="494135"/>
                  <a:ext cx="92633" cy="133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/>
                <p14:cNvContentPartPr/>
                <p14:nvPr/>
              </p14:nvContentPartPr>
              <p14:xfrm>
                <a:off x="1218683" y="503052"/>
                <a:ext cx="84121" cy="137856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17605" y="500887"/>
                  <a:ext cx="85918" cy="142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" name="Ink 20"/>
                <p14:cNvContentPartPr/>
                <p14:nvPr/>
              </p14:nvContentPartPr>
              <p14:xfrm>
                <a:off x="1370292" y="625235"/>
                <a:ext cx="32625" cy="55654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68858" y="623440"/>
                  <a:ext cx="34418" cy="59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" name="Ink 21"/>
                <p14:cNvContentPartPr/>
                <p14:nvPr/>
              </p14:nvContentPartPr>
              <p14:xfrm>
                <a:off x="1367413" y="558066"/>
                <a:ext cx="17592" cy="2079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65947" y="555915"/>
                  <a:ext cx="19425" cy="23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" name="Ink 22"/>
                <p14:cNvContentPartPr/>
                <p14:nvPr/>
              </p14:nvContentPartPr>
              <p14:xfrm>
                <a:off x="1435541" y="622037"/>
                <a:ext cx="41261" cy="159925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34823" y="620236"/>
                  <a:ext cx="43414" cy="164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" name="Ink 23"/>
                <p14:cNvContentPartPr/>
                <p14:nvPr/>
              </p14:nvContentPartPr>
              <p14:xfrm>
                <a:off x="1467846" y="557747"/>
                <a:ext cx="2559" cy="12794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66384" y="555259"/>
                  <a:ext cx="5118" cy="163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07406" y="1497200"/>
            <a:ext cx="1544879" cy="424122"/>
            <a:chOff x="223947" y="1921804"/>
            <a:chExt cx="1544879" cy="424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" name="Ink 45"/>
                <p14:cNvContentPartPr/>
                <p14:nvPr/>
              </p14:nvContentPartPr>
              <p14:xfrm>
                <a:off x="656065" y="1921804"/>
                <a:ext cx="276031" cy="224535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4985" y="1919642"/>
                  <a:ext cx="278190" cy="229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Ink 46"/>
                <p14:cNvContentPartPr/>
                <p14:nvPr/>
              </p14:nvContentPartPr>
              <p14:xfrm>
                <a:off x="223947" y="1930120"/>
                <a:ext cx="173679" cy="250443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873" y="1927961"/>
                  <a:ext cx="175828" cy="255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8" name="Ink 47"/>
                <p14:cNvContentPartPr/>
                <p14:nvPr/>
              </p14:nvContentPartPr>
              <p14:xfrm>
                <a:off x="253053" y="2024156"/>
                <a:ext cx="132418" cy="31345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1974" y="2021634"/>
                  <a:ext cx="133857" cy="36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9" name="Ink 48"/>
                <p14:cNvContentPartPr/>
                <p14:nvPr/>
              </p14:nvContentPartPr>
              <p14:xfrm>
                <a:off x="423534" y="2110196"/>
                <a:ext cx="29106" cy="4382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2443" y="2108041"/>
                  <a:ext cx="30561" cy="48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0" name="Ink 49"/>
                <p14:cNvContentPartPr/>
                <p14:nvPr/>
              </p14:nvContentPartPr>
              <p14:xfrm>
                <a:off x="450401" y="2014881"/>
                <a:ext cx="11834" cy="16312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9325" y="2012753"/>
                  <a:ext cx="13627" cy="19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1" name="Ink 50"/>
                <p14:cNvContentPartPr/>
                <p14:nvPr/>
              </p14:nvContentPartPr>
              <p14:xfrm>
                <a:off x="753939" y="2241015"/>
                <a:ext cx="28787" cy="104911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3210" y="2239578"/>
                  <a:ext cx="30609" cy="10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2" name="Ink 51"/>
                <p14:cNvContentPartPr/>
                <p14:nvPr/>
              </p14:nvContentPartPr>
              <p14:xfrm>
                <a:off x="783046" y="2180244"/>
                <a:ext cx="1919" cy="4478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1895" y="2178005"/>
                  <a:ext cx="4222" cy="8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/>
                <p14:cNvContentPartPr/>
                <p14:nvPr/>
              </p14:nvContentPartPr>
              <p14:xfrm>
                <a:off x="1018136" y="1996649"/>
                <a:ext cx="87639" cy="125062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054" y="1994126"/>
                  <a:ext cx="89082" cy="130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/>
                <p14:cNvContentPartPr/>
                <p14:nvPr/>
              </p14:nvContentPartPr>
              <p14:xfrm>
                <a:off x="1025493" y="2014881"/>
                <a:ext cx="76444" cy="115786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4772" y="2012723"/>
                  <a:ext cx="77886" cy="118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/>
                <p14:cNvContentPartPr/>
                <p14:nvPr/>
              </p14:nvContentPartPr>
              <p14:xfrm>
                <a:off x="1156951" y="2105079"/>
                <a:ext cx="14713" cy="35823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5874" y="2102908"/>
                  <a:ext cx="16148" cy="40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/>
                <p14:cNvContentPartPr/>
                <p14:nvPr/>
              </p14:nvContentPartPr>
              <p14:xfrm>
                <a:off x="1155672" y="2056781"/>
                <a:ext cx="16632" cy="24629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4587" y="2054608"/>
                  <a:ext cx="18078" cy="27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/>
                <p14:cNvContentPartPr/>
                <p14:nvPr/>
              </p14:nvContentPartPr>
              <p14:xfrm>
                <a:off x="1219002" y="2123310"/>
                <a:ext cx="49577" cy="136256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17565" y="2121508"/>
                  <a:ext cx="52092" cy="14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/>
                <p14:cNvContentPartPr/>
                <p14:nvPr/>
              </p14:nvContentPartPr>
              <p14:xfrm>
                <a:off x="1264101" y="2068936"/>
                <a:ext cx="9915" cy="9276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63039" y="2066439"/>
                  <a:ext cx="12040" cy="12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/>
                <p14:cNvContentPartPr/>
                <p14:nvPr/>
              </p14:nvContentPartPr>
              <p14:xfrm>
                <a:off x="1390762" y="2002407"/>
                <a:ext cx="100113" cy="2879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89682" y="1999939"/>
                  <a:ext cx="102274" cy="8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/>
                <p14:cNvContentPartPr/>
                <p14:nvPr/>
              </p14:nvContentPartPr>
              <p14:xfrm>
                <a:off x="1399718" y="2061259"/>
                <a:ext cx="113227" cy="19191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98640" y="2059086"/>
                  <a:ext cx="115384" cy="23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/>
                <p14:cNvContentPartPr/>
                <p14:nvPr/>
              </p14:nvContentPartPr>
              <p14:xfrm>
                <a:off x="1625533" y="1951550"/>
                <a:ext cx="143293" cy="168241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4456" y="1949034"/>
                  <a:ext cx="145089" cy="1732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89243" y="1967371"/>
            <a:ext cx="1023842" cy="365910"/>
            <a:chOff x="434249" y="1468256"/>
            <a:chExt cx="1023842" cy="365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4" name="Ink 33"/>
                <p14:cNvContentPartPr/>
                <p14:nvPr/>
              </p14:nvContentPartPr>
              <p14:xfrm>
                <a:off x="434249" y="1468256"/>
                <a:ext cx="231572" cy="209182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2808" y="1465736"/>
                  <a:ext cx="234093" cy="214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" name="Ink 34"/>
                <p14:cNvContentPartPr/>
                <p14:nvPr/>
              </p14:nvContentPartPr>
              <p14:xfrm>
                <a:off x="746743" y="1522950"/>
                <a:ext cx="101393" cy="121863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5664" y="1520793"/>
                  <a:ext cx="103191" cy="126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6" name="Ink 35"/>
                <p14:cNvContentPartPr/>
                <p14:nvPr/>
              </p14:nvContentPartPr>
              <p14:xfrm>
                <a:off x="774890" y="1547899"/>
                <a:ext cx="79963" cy="125062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3809" y="1545737"/>
                  <a:ext cx="82124" cy="129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7" name="Ink 36"/>
                <p14:cNvContentPartPr/>
                <p14:nvPr/>
              </p14:nvContentPartPr>
              <p14:xfrm>
                <a:off x="895793" y="1655369"/>
                <a:ext cx="21750" cy="38382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4343" y="1653217"/>
                  <a:ext cx="23563" cy="43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8" name="Ink 37"/>
                <p14:cNvContentPartPr/>
                <p14:nvPr/>
              </p14:nvContentPartPr>
              <p14:xfrm>
                <a:off x="898672" y="1592038"/>
                <a:ext cx="11515" cy="2047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7558" y="1589479"/>
                  <a:ext cx="13744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9" name="Ink 38"/>
                <p14:cNvContentPartPr/>
                <p14:nvPr/>
              </p14:nvContentPartPr>
              <p14:xfrm>
                <a:off x="931936" y="1667203"/>
                <a:ext cx="51176" cy="144573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1215" y="1665400"/>
                  <a:ext cx="53338" cy="149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" name="Ink 39"/>
                <p14:cNvContentPartPr/>
                <p14:nvPr/>
              </p14:nvContentPartPr>
              <p14:xfrm>
                <a:off x="974477" y="1613148"/>
                <a:ext cx="3199" cy="20151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3677" y="1610629"/>
                  <a:ext cx="5598" cy="24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1" name="Ink 40"/>
                <p14:cNvContentPartPr/>
                <p14:nvPr/>
              </p14:nvContentPartPr>
              <p14:xfrm>
                <a:off x="1095700" y="1551417"/>
                <a:ext cx="119624" cy="7676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4619" y="1548858"/>
                  <a:ext cx="122146" cy="10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2" name="Ink 41"/>
                <p14:cNvContentPartPr/>
                <p14:nvPr/>
              </p14:nvContentPartPr>
              <p14:xfrm>
                <a:off x="1093461" y="1625622"/>
                <a:ext cx="127620" cy="9276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2379" y="1623125"/>
                  <a:ext cx="129783" cy="14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" name="Ink 42"/>
                <p14:cNvContentPartPr/>
                <p14:nvPr/>
              </p14:nvContentPartPr>
              <p14:xfrm>
                <a:off x="1299125" y="1471774"/>
                <a:ext cx="158966" cy="201826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8046" y="1469615"/>
                  <a:ext cx="161124" cy="206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6" name="Ink 65"/>
                <p14:cNvContentPartPr/>
                <p14:nvPr/>
              </p14:nvContentPartPr>
              <p14:xfrm>
                <a:off x="464634" y="1741089"/>
                <a:ext cx="27827" cy="53095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3564" y="1739283"/>
                  <a:ext cx="29254" cy="57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67" name="Ink 66"/>
                <p14:cNvContentPartPr/>
                <p14:nvPr/>
              </p14:nvContentPartPr>
              <p14:xfrm>
                <a:off x="474870" y="1713581"/>
                <a:ext cx="3199" cy="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3910" y="1713581"/>
                  <a:ext cx="5118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8" name="Ink 67"/>
                <p14:cNvContentPartPr/>
                <p14:nvPr/>
              </p14:nvContentPartPr>
              <p14:xfrm>
                <a:off x="535321" y="1791625"/>
                <a:ext cx="6717" cy="5437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4201" y="1789450"/>
                  <a:ext cx="8956" cy="9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9" name="Ink 68"/>
                <p14:cNvContentPartPr/>
                <p14:nvPr/>
              </p14:nvContentPartPr>
              <p14:xfrm>
                <a:off x="581700" y="1743328"/>
                <a:ext cx="31985" cy="90838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1341" y="1741526"/>
                  <a:ext cx="33423" cy="95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0" name="Ink 69"/>
                <p14:cNvContentPartPr/>
                <p14:nvPr/>
              </p14:nvContentPartPr>
              <p14:xfrm>
                <a:off x="601850" y="1709423"/>
                <a:ext cx="9596" cy="6717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0784" y="1707302"/>
                  <a:ext cx="11018" cy="10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1" name="Ink 70"/>
                <p14:cNvContentPartPr/>
                <p14:nvPr/>
              </p14:nvContentPartPr>
              <p14:xfrm>
                <a:off x="469432" y="1709423"/>
                <a:ext cx="11515" cy="13754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8689" y="1707251"/>
                  <a:ext cx="13372" cy="177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11999" y="1002046"/>
            <a:ext cx="1818351" cy="396935"/>
            <a:chOff x="111999" y="943994"/>
            <a:chExt cx="1818351" cy="3969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" name="Ink 25"/>
                <p14:cNvContentPartPr/>
                <p14:nvPr/>
              </p14:nvContentPartPr>
              <p14:xfrm>
                <a:off x="111999" y="1038394"/>
                <a:ext cx="82841" cy="177197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0565" y="1035873"/>
                  <a:ext cx="85351" cy="182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" name="Ink 26"/>
                <p14:cNvContentPartPr/>
                <p14:nvPr/>
              </p14:nvContentPartPr>
              <p14:xfrm>
                <a:off x="256252" y="1188404"/>
                <a:ext cx="17272" cy="34224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5172" y="1186603"/>
                  <a:ext cx="18711" cy="38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" name="Ink 27"/>
                <p14:cNvContentPartPr/>
                <p14:nvPr/>
              </p14:nvContentPartPr>
              <p14:xfrm>
                <a:off x="359563" y="984339"/>
                <a:ext cx="81562" cy="225815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58126" y="982178"/>
                  <a:ext cx="83359" cy="230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" name="Ink 28"/>
                <p14:cNvContentPartPr/>
                <p14:nvPr/>
              </p14:nvContentPartPr>
              <p14:xfrm>
                <a:off x="320862" y="1057905"/>
                <a:ext cx="97874" cy="13434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19783" y="1055363"/>
                  <a:ext cx="99313" cy="16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0" name="Ink 29"/>
                <p14:cNvContentPartPr/>
                <p14:nvPr/>
              </p14:nvContentPartPr>
              <p14:xfrm>
                <a:off x="498699" y="1176890"/>
                <a:ext cx="5757" cy="25908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97260" y="1175091"/>
                  <a:ext cx="7556" cy="30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1" name="Ink 30"/>
                <p14:cNvContentPartPr/>
                <p14:nvPr/>
              </p14:nvContentPartPr>
              <p14:xfrm>
                <a:off x="592415" y="1049269"/>
                <a:ext cx="8636" cy="36143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91335" y="1047100"/>
                  <a:ext cx="10795" cy="38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2" name="Ink 31"/>
                <p14:cNvContentPartPr/>
                <p14:nvPr/>
              </p14:nvContentPartPr>
              <p14:xfrm>
                <a:off x="585378" y="1189044"/>
                <a:ext cx="7357" cy="2079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83907" y="1186893"/>
                  <a:ext cx="9196" cy="24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55" name="Ink 154"/>
                <p14:cNvContentPartPr/>
                <p14:nvPr/>
              </p14:nvContentPartPr>
              <p14:xfrm>
                <a:off x="763855" y="1022677"/>
                <a:ext cx="85400" cy="174319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62774" y="1021239"/>
                  <a:ext cx="87202" cy="178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56" name="Ink 155"/>
                <p14:cNvContentPartPr/>
                <p14:nvPr/>
              </p14:nvContentPartPr>
              <p14:xfrm>
                <a:off x="748182" y="1045387"/>
                <a:ext cx="112268" cy="176558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47102" y="1043585"/>
                  <a:ext cx="114427" cy="180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57" name="Ink 156"/>
                <p14:cNvContentPartPr/>
                <p14:nvPr/>
              </p14:nvContentPartPr>
              <p14:xfrm>
                <a:off x="918343" y="1200514"/>
                <a:ext cx="28787" cy="62691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16904" y="1198723"/>
                  <a:ext cx="30586" cy="66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8" name="Ink 157"/>
                <p14:cNvContentPartPr/>
                <p14:nvPr/>
              </p14:nvContentPartPr>
              <p14:xfrm>
                <a:off x="938493" y="1141981"/>
                <a:ext cx="17272" cy="2111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37413" y="1140192"/>
                  <a:ext cx="19431" cy="23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9" name="Ink 158"/>
                <p14:cNvContentPartPr/>
                <p14:nvPr/>
              </p14:nvContentPartPr>
              <p14:xfrm>
                <a:off x="1009180" y="1220345"/>
                <a:ext cx="15993" cy="120584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08453" y="1218545"/>
                  <a:ext cx="18174" cy="124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60" name="Ink 159"/>
                <p14:cNvContentPartPr/>
                <p14:nvPr/>
              </p14:nvContentPartPr>
              <p14:xfrm>
                <a:off x="1009820" y="1174926"/>
                <a:ext cx="7676" cy="3838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08723" y="1172239"/>
                  <a:ext cx="9138" cy="7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61" name="Ink 160"/>
                <p14:cNvContentPartPr/>
                <p14:nvPr/>
              </p14:nvContentPartPr>
              <p14:xfrm>
                <a:off x="1116650" y="1045706"/>
                <a:ext cx="101073" cy="142973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5211" y="1043545"/>
                  <a:ext cx="103231" cy="147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2" name="Ink 161"/>
                <p14:cNvContentPartPr/>
                <p14:nvPr/>
              </p14:nvContentPartPr>
              <p14:xfrm>
                <a:off x="1134882" y="1124710"/>
                <a:ext cx="71327" cy="9915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33807" y="1123648"/>
                  <a:ext cx="73119" cy="11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3" name="Ink 162"/>
                <p14:cNvContentPartPr/>
                <p14:nvPr/>
              </p14:nvContentPartPr>
              <p14:xfrm>
                <a:off x="1321675" y="943994"/>
                <a:ext cx="66529" cy="316972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20237" y="941475"/>
                  <a:ext cx="69046" cy="321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64" name="Ink 163"/>
                <p14:cNvContentPartPr/>
                <p14:nvPr/>
              </p14:nvContentPartPr>
              <p14:xfrm>
                <a:off x="1464008" y="1066497"/>
                <a:ext cx="71966" cy="95316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62923" y="1063979"/>
                  <a:ext cx="74497" cy="100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65" name="Ink 164"/>
                <p14:cNvContentPartPr/>
                <p14:nvPr/>
              </p14:nvContentPartPr>
              <p14:xfrm>
                <a:off x="1602823" y="1156055"/>
                <a:ext cx="14713" cy="60772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602464" y="1154257"/>
                  <a:ext cx="16148" cy="647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66" name="Ink 165"/>
                <p14:cNvContentPartPr/>
                <p14:nvPr/>
              </p14:nvContentPartPr>
              <p14:xfrm>
                <a:off x="1625213" y="1057221"/>
                <a:ext cx="3199" cy="5437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624147" y="1055182"/>
                  <a:ext cx="4976" cy="9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7" name="Ink 166"/>
                <p14:cNvContentPartPr/>
                <p14:nvPr/>
              </p14:nvContentPartPr>
              <p14:xfrm>
                <a:off x="1709334" y="1022677"/>
                <a:ext cx="92117" cy="166322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07889" y="1020157"/>
                  <a:ext cx="94284" cy="17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68" name="Ink 167"/>
                <p14:cNvContentPartPr/>
                <p14:nvPr/>
              </p14:nvContentPartPr>
              <p14:xfrm>
                <a:off x="1860623" y="962545"/>
                <a:ext cx="69727" cy="27795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859900" y="960025"/>
                  <a:ext cx="71895" cy="28119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9" name="Straight Arrow Connector 168"/>
          <p:cNvCxnSpPr>
            <a:stCxn id="116" idx="2"/>
            <a:endCxn id="121" idx="0"/>
          </p:cNvCxnSpPr>
          <p:nvPr/>
        </p:nvCxnSpPr>
        <p:spPr>
          <a:xfrm flipH="1">
            <a:off x="2468976" y="743634"/>
            <a:ext cx="220883" cy="5043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18" idx="2"/>
            <a:endCxn id="119" idx="0"/>
          </p:cNvCxnSpPr>
          <p:nvPr/>
        </p:nvCxnSpPr>
        <p:spPr>
          <a:xfrm>
            <a:off x="4170442" y="871222"/>
            <a:ext cx="77385" cy="540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166" y="2795797"/>
            <a:ext cx="200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Exponentially many constraints!</a:t>
            </a:r>
            <a:endParaRPr lang="en-US" sz="16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121594" y="2428288"/>
            <a:ext cx="4049495" cy="639382"/>
            <a:chOff x="121594" y="2428288"/>
            <a:chExt cx="4049495" cy="6393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" name="Ink 2"/>
                <p14:cNvContentPartPr/>
                <p14:nvPr/>
              </p14:nvContentPartPr>
              <p14:xfrm>
                <a:off x="3205779" y="2918620"/>
                <a:ext cx="320" cy="3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205139" y="2917340"/>
                  <a:ext cx="1600" cy="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3" name="Ink 52"/>
                <p14:cNvContentPartPr/>
                <p14:nvPr/>
              </p14:nvContentPartPr>
              <p14:xfrm>
                <a:off x="3246081" y="2891086"/>
                <a:ext cx="320" cy="32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245441" y="2889806"/>
                  <a:ext cx="1600" cy="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3" name="Ink 62"/>
                <p14:cNvContentPartPr/>
                <p14:nvPr/>
              </p14:nvContentPartPr>
              <p14:xfrm>
                <a:off x="121594" y="2428288"/>
                <a:ext cx="140734" cy="260358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0514" y="2426487"/>
                  <a:ext cx="142894" cy="264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4" name="Ink 63"/>
                <p14:cNvContentPartPr/>
                <p14:nvPr/>
              </p14:nvContentPartPr>
              <p14:xfrm>
                <a:off x="177888" y="2548552"/>
                <a:ext cx="85080" cy="8636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76806" y="2546033"/>
                  <a:ext cx="86522" cy="11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5" name="Ink 64"/>
                <p14:cNvContentPartPr/>
                <p14:nvPr/>
              </p14:nvContentPartPr>
              <p14:xfrm>
                <a:off x="340372" y="2512729"/>
                <a:ext cx="127620" cy="1717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39294" y="2510568"/>
                  <a:ext cx="129058" cy="176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3" name="Ink 72"/>
                <p14:cNvContentPartPr/>
                <p14:nvPr/>
              </p14:nvContentPartPr>
              <p14:xfrm>
                <a:off x="543797" y="2545354"/>
                <a:ext cx="128900" cy="135617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2720" y="2542836"/>
                  <a:ext cx="130695" cy="139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4" name="Ink 73"/>
                <p14:cNvContentPartPr/>
                <p14:nvPr/>
              </p14:nvContentPartPr>
              <p14:xfrm>
                <a:off x="823027" y="2459634"/>
                <a:ext cx="60452" cy="268675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21947" y="2457116"/>
                  <a:ext cx="62611" cy="273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5" name="Ink 74"/>
                <p14:cNvContentPartPr/>
                <p14:nvPr/>
              </p14:nvContentPartPr>
              <p14:xfrm>
                <a:off x="907788" y="2535119"/>
                <a:ext cx="82202" cy="141374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06706" y="2532601"/>
                  <a:ext cx="84005" cy="146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6" name="Ink 75"/>
                <p14:cNvContentPartPr/>
                <p14:nvPr/>
              </p14:nvContentPartPr>
              <p14:xfrm>
                <a:off x="1046603" y="2669456"/>
                <a:ext cx="12794" cy="5437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45537" y="2667644"/>
                  <a:ext cx="14216" cy="9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7" name="Ink 76"/>
                <p14:cNvContentPartPr/>
                <p14:nvPr/>
              </p14:nvContentPartPr>
              <p14:xfrm>
                <a:off x="1092661" y="2662739"/>
                <a:ext cx="22709" cy="8636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1580" y="2660862"/>
                  <a:ext cx="24151" cy="12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8" name="Ink 77"/>
                <p14:cNvContentPartPr/>
                <p14:nvPr/>
              </p14:nvContentPartPr>
              <p14:xfrm>
                <a:off x="1152793" y="2658901"/>
                <a:ext cx="17272" cy="3518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51713" y="2656556"/>
                  <a:ext cx="18711" cy="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9" name="Ink 78"/>
                <p14:cNvContentPartPr/>
                <p14:nvPr/>
              </p14:nvContentPartPr>
              <p14:xfrm>
                <a:off x="1229238" y="2499295"/>
                <a:ext cx="109709" cy="188712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228155" y="2496779"/>
                  <a:ext cx="111874" cy="193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80" name="Ink 79"/>
                <p14:cNvContentPartPr/>
                <p14:nvPr/>
              </p14:nvContentPartPr>
              <p14:xfrm>
                <a:off x="1384685" y="2429888"/>
                <a:ext cx="55014" cy="30034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383606" y="2427367"/>
                  <a:ext cx="57531" cy="303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81" name="Ink 80"/>
                <p14:cNvContentPartPr/>
                <p14:nvPr/>
              </p14:nvContentPartPr>
              <p14:xfrm>
                <a:off x="1940770" y="2460593"/>
                <a:ext cx="8636" cy="262278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39644" y="2458794"/>
                  <a:ext cx="11264" cy="266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82" name="Ink 81"/>
                <p14:cNvContentPartPr/>
                <p14:nvPr/>
              </p14:nvContentPartPr>
              <p14:xfrm>
                <a:off x="2016255" y="2539596"/>
                <a:ext cx="86360" cy="12954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14816" y="2537077"/>
                  <a:ext cx="88519" cy="134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83" name="Ink 82"/>
                <p14:cNvContentPartPr/>
                <p14:nvPr/>
              </p14:nvContentPartPr>
              <p14:xfrm>
                <a:off x="2144515" y="2455476"/>
                <a:ext cx="19191" cy="224215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143429" y="2453317"/>
                  <a:ext cx="21364" cy="228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84" name="Ink 83"/>
                <p14:cNvContentPartPr/>
                <p14:nvPr/>
              </p14:nvContentPartPr>
              <p14:xfrm>
                <a:off x="2247187" y="2540876"/>
                <a:ext cx="94036" cy="92117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245746" y="2538717"/>
                  <a:ext cx="95837" cy="96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85" name="Ink 84"/>
                <p14:cNvContentPartPr/>
                <p14:nvPr/>
              </p14:nvContentPartPr>
              <p14:xfrm>
                <a:off x="2384723" y="2503773"/>
                <a:ext cx="123782" cy="19255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383284" y="2501614"/>
                  <a:ext cx="126301" cy="1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86" name="Ink 85"/>
                <p14:cNvContentPartPr/>
                <p14:nvPr/>
              </p14:nvContentPartPr>
              <p14:xfrm>
                <a:off x="2590067" y="2583416"/>
                <a:ext cx="13754" cy="15993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588981" y="2580872"/>
                  <a:ext cx="16288" cy="19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87" name="Ink 86"/>
                <p14:cNvContentPartPr/>
                <p14:nvPr/>
              </p14:nvContentPartPr>
              <p14:xfrm>
                <a:off x="2578232" y="2684489"/>
                <a:ext cx="12794" cy="7996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577135" y="2681945"/>
                  <a:ext cx="14987" cy="13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88" name="Ink 87"/>
                <p14:cNvContentPartPr/>
                <p14:nvPr/>
              </p14:nvContentPartPr>
              <p14:xfrm>
                <a:off x="2729842" y="2498656"/>
                <a:ext cx="293943" cy="21526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728761" y="2496132"/>
                  <a:ext cx="295384" cy="220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89" name="Ink 88"/>
                <p14:cNvContentPartPr/>
                <p14:nvPr/>
              </p14:nvContentPartPr>
              <p14:xfrm>
                <a:off x="2748393" y="2808591"/>
                <a:ext cx="35503" cy="58533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747317" y="2806436"/>
                  <a:ext cx="36937" cy="63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90" name="Ink 89"/>
                <p14:cNvContentPartPr/>
                <p14:nvPr/>
              </p14:nvContentPartPr>
              <p14:xfrm>
                <a:off x="2743595" y="2771488"/>
                <a:ext cx="13754" cy="10235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742509" y="2768929"/>
                  <a:ext cx="15564" cy="1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91" name="Ink 90"/>
                <p14:cNvContentPartPr/>
                <p14:nvPr/>
              </p14:nvContentPartPr>
              <p14:xfrm>
                <a:off x="2834113" y="2795797"/>
                <a:ext cx="66529" cy="53735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33028" y="2793633"/>
                  <a:ext cx="68337" cy="58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92" name="Ink 91"/>
                <p14:cNvContentPartPr/>
                <p14:nvPr/>
              </p14:nvContentPartPr>
              <p14:xfrm>
                <a:off x="2839230" y="2816587"/>
                <a:ext cx="66849" cy="18871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838146" y="2815135"/>
                  <a:ext cx="68656" cy="2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93" name="Ink 92"/>
                <p14:cNvContentPartPr/>
                <p14:nvPr/>
              </p14:nvContentPartPr>
              <p14:xfrm>
                <a:off x="2948300" y="2761893"/>
                <a:ext cx="92117" cy="84121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946861" y="2759366"/>
                  <a:ext cx="94276" cy="89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94" name="Ink 93"/>
                <p14:cNvContentPartPr/>
                <p14:nvPr/>
              </p14:nvContentPartPr>
              <p14:xfrm>
                <a:off x="2727603" y="2967877"/>
                <a:ext cx="40941" cy="99793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26885" y="2965715"/>
                  <a:ext cx="42737" cy="104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95" name="Ink 94"/>
                <p14:cNvContentPartPr/>
                <p14:nvPr/>
              </p14:nvContentPartPr>
              <p14:xfrm>
                <a:off x="2751272" y="2920539"/>
                <a:ext cx="3518" cy="3518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750217" y="2918076"/>
                  <a:ext cx="5277" cy="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96" name="Ink 95"/>
                <p14:cNvContentPartPr/>
                <p14:nvPr/>
              </p14:nvContentPartPr>
              <p14:xfrm>
                <a:off x="2841789" y="2932693"/>
                <a:ext cx="63011" cy="55974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40709" y="2930181"/>
                  <a:ext cx="65171" cy="60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01" name="Ink 100"/>
                <p14:cNvContentPartPr/>
                <p14:nvPr/>
              </p14:nvContentPartPr>
              <p14:xfrm>
                <a:off x="2860341" y="2944208"/>
                <a:ext cx="43180" cy="7676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859261" y="2942115"/>
                  <a:ext cx="45339" cy="1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02" name="Ink 101"/>
                <p14:cNvContentPartPr/>
                <p14:nvPr/>
              </p14:nvContentPartPr>
              <p14:xfrm>
                <a:off x="2950539" y="2910303"/>
                <a:ext cx="100113" cy="88599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949459" y="2907782"/>
                  <a:ext cx="101553" cy="93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03" name="Ink 102"/>
                <p14:cNvContentPartPr/>
                <p14:nvPr/>
              </p14:nvContentPartPr>
              <p14:xfrm>
                <a:off x="3132534" y="2558787"/>
                <a:ext cx="91477" cy="111628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131458" y="2556987"/>
                  <a:ext cx="92912" cy="115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04" name="Ink 103"/>
                <p14:cNvContentPartPr/>
                <p14:nvPr/>
              </p14:nvContentPartPr>
              <p14:xfrm>
                <a:off x="3114302" y="2564545"/>
                <a:ext cx="108749" cy="131459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113222" y="2562384"/>
                  <a:ext cx="110549" cy="136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05" name="Ink 104"/>
                <p14:cNvContentPartPr/>
                <p14:nvPr/>
              </p14:nvContentPartPr>
              <p14:xfrm>
                <a:off x="3281904" y="2673934"/>
                <a:ext cx="23989" cy="50536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280830" y="2671768"/>
                  <a:ext cx="25779" cy="55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06" name="Ink 105"/>
                <p14:cNvContentPartPr/>
                <p14:nvPr/>
              </p14:nvContentPartPr>
              <p14:xfrm>
                <a:off x="3292779" y="2618600"/>
                <a:ext cx="11515" cy="13754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291699" y="2616484"/>
                  <a:ext cx="12954" cy="16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07" name="Ink 106"/>
                <p14:cNvContentPartPr/>
                <p14:nvPr/>
              </p14:nvContentPartPr>
              <p14:xfrm>
                <a:off x="3334040" y="2688327"/>
                <a:ext cx="71007" cy="147131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32959" y="2685803"/>
                  <a:ext cx="73530" cy="152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08" name="Ink 107"/>
                <p14:cNvContentPartPr/>
                <p14:nvPr/>
              </p14:nvContentPartPr>
              <p14:xfrm>
                <a:off x="3387135" y="2636511"/>
                <a:ext cx="7996" cy="5757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86045" y="2634352"/>
                  <a:ext cx="10177" cy="9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09" name="Ink 108"/>
                <p14:cNvContentPartPr/>
                <p14:nvPr/>
              </p14:nvContentPartPr>
              <p14:xfrm>
                <a:off x="3514116" y="2553030"/>
                <a:ext cx="86040" cy="104271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13036" y="2550865"/>
                  <a:ext cx="88200" cy="108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10" name="Ink 109"/>
                <p14:cNvContentPartPr/>
                <p14:nvPr/>
              </p14:nvContentPartPr>
              <p14:xfrm>
                <a:off x="3501641" y="2672334"/>
                <a:ext cx="80922" cy="38382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500562" y="2670182"/>
                  <a:ext cx="83080" cy="42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11" name="Ink 110"/>
                <p14:cNvContentPartPr/>
                <p14:nvPr/>
              </p14:nvContentPartPr>
              <p14:xfrm>
                <a:off x="3675000" y="2515927"/>
                <a:ext cx="9915" cy="21526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673584" y="2513407"/>
                  <a:ext cx="12748" cy="22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12" name="Ink 111"/>
                <p14:cNvContentPartPr/>
                <p14:nvPr/>
              </p14:nvContentPartPr>
              <p14:xfrm>
                <a:off x="3740890" y="2546313"/>
                <a:ext cx="87319" cy="136576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39453" y="2543790"/>
                  <a:ext cx="89116" cy="14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13" name="Ink 112"/>
                <p14:cNvContentPartPr/>
                <p14:nvPr/>
              </p14:nvContentPartPr>
              <p14:xfrm>
                <a:off x="3869470" y="2499935"/>
                <a:ext cx="5437" cy="242447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868020" y="2497413"/>
                  <a:ext cx="7974" cy="247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14" name="Ink 113"/>
                <p14:cNvContentPartPr/>
                <p14:nvPr/>
              </p14:nvContentPartPr>
              <p14:xfrm>
                <a:off x="3957749" y="2621478"/>
                <a:ext cx="95955" cy="17272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956667" y="2618959"/>
                  <a:ext cx="98480" cy="22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15" name="Ink 114"/>
                <p14:cNvContentPartPr/>
                <p14:nvPr/>
              </p14:nvContentPartPr>
              <p14:xfrm>
                <a:off x="4079932" y="2535438"/>
                <a:ext cx="91157" cy="178477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78491" y="2532919"/>
                  <a:ext cx="93679" cy="183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" name="Ink 32"/>
                <p14:cNvContentPartPr/>
                <p14:nvPr/>
              </p14:nvContentPartPr>
              <p14:xfrm>
                <a:off x="1633036" y="2555844"/>
                <a:ext cx="93240" cy="12708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631596" y="2552964"/>
                  <a:ext cx="96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5" name="Ink 44"/>
                <p14:cNvContentPartPr/>
                <p14:nvPr/>
              </p14:nvContentPartPr>
              <p14:xfrm>
                <a:off x="1789276" y="2567724"/>
                <a:ext cx="88200" cy="759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787836" y="2565204"/>
                  <a:ext cx="90720" cy="7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93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shop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0075" y="704850"/>
            <a:ext cx="54610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175" y="704850"/>
            <a:ext cx="901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0075" y="984250"/>
            <a:ext cx="33655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6625" y="984250"/>
            <a:ext cx="8191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0075" y="1289050"/>
            <a:ext cx="638175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5775" y="1593850"/>
            <a:ext cx="3492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0075" y="1593850"/>
            <a:ext cx="1155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705" y="29845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 shop has two machines (“red” and “blue”)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751" y="639662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8538" y="938549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95751" y="12374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8538" y="1536324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Job4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4000" y="2512282"/>
            <a:ext cx="4216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5242" y="2868564"/>
            <a:ext cx="42164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0825" y="2289516"/>
            <a:ext cx="54610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8167" y="2645798"/>
            <a:ext cx="901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242" y="2645798"/>
            <a:ext cx="33655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6925" y="2289516"/>
            <a:ext cx="8191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81312" y="2289516"/>
            <a:ext cx="3492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20837" y="2289516"/>
            <a:ext cx="638175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17329" y="2645798"/>
            <a:ext cx="1155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305" y="1930400"/>
            <a:ext cx="172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Possible schedule:</a:t>
            </a:r>
            <a:endParaRPr lang="en-US" sz="16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0825" y="2993516"/>
            <a:ext cx="3019230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2995" y="2936558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total time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184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shop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1225" y="344755"/>
            <a:ext cx="54610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325" y="344755"/>
            <a:ext cx="901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225" y="624155"/>
            <a:ext cx="33655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7775" y="624155"/>
            <a:ext cx="8191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225" y="928955"/>
            <a:ext cx="638175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925" y="1233755"/>
            <a:ext cx="3492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225" y="1233755"/>
            <a:ext cx="1155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901" y="27956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688" y="57845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901" y="8773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688" y="1176229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Job4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/>
              <p14:cNvContentPartPr/>
              <p14:nvPr/>
            </p14:nvContentPartPr>
            <p14:xfrm>
              <a:off x="2713960" y="330243"/>
              <a:ext cx="64080" cy="1998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2520" y="328083"/>
                <a:ext cx="66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2677960" y="415203"/>
              <a:ext cx="75600" cy="8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520" y="412683"/>
                <a:ext cx="7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2809000" y="514923"/>
              <a:ext cx="70920" cy="936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7560" y="512403"/>
                <a:ext cx="73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2899360" y="589803"/>
              <a:ext cx="16920" cy="44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8640" y="587643"/>
                <a:ext cx="18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2957320" y="517083"/>
              <a:ext cx="60120" cy="99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5880" y="514563"/>
                <a:ext cx="622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3138760" y="327723"/>
              <a:ext cx="87840" cy="2034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7680" y="325203"/>
                <a:ext cx="90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/>
              <p14:cNvContentPartPr/>
              <p14:nvPr/>
            </p14:nvContentPartPr>
            <p14:xfrm>
              <a:off x="3254320" y="479643"/>
              <a:ext cx="74520" cy="103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3240" y="477123"/>
                <a:ext cx="75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3355480" y="575763"/>
              <a:ext cx="8640" cy="406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4400" y="573603"/>
                <a:ext cx="11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/>
              <p14:cNvContentPartPr/>
              <p14:nvPr/>
            </p14:nvContentPartPr>
            <p14:xfrm>
              <a:off x="3402640" y="489363"/>
              <a:ext cx="66240" cy="95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1560" y="486843"/>
                <a:ext cx="67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650320" y="336363"/>
              <a:ext cx="43560" cy="180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8880" y="333843"/>
                <a:ext cx="45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/>
              <p14:cNvContentPartPr/>
              <p14:nvPr/>
            </p14:nvContentPartPr>
            <p14:xfrm>
              <a:off x="3622960" y="420603"/>
              <a:ext cx="84960" cy="104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21520" y="418083"/>
                <a:ext cx="867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/>
              <p14:cNvContentPartPr/>
              <p14:nvPr/>
            </p14:nvContentPartPr>
            <p14:xfrm>
              <a:off x="3722680" y="481443"/>
              <a:ext cx="63360" cy="99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1240" y="478923"/>
                <a:ext cx="65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/>
              <p14:cNvContentPartPr/>
              <p14:nvPr/>
            </p14:nvContentPartPr>
            <p14:xfrm>
              <a:off x="3818440" y="576483"/>
              <a:ext cx="4320" cy="36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7360" y="574323"/>
                <a:ext cx="6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/>
              <p14:cNvContentPartPr/>
              <p14:nvPr/>
            </p14:nvContentPartPr>
            <p14:xfrm>
              <a:off x="3851560" y="500883"/>
              <a:ext cx="61200" cy="817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50480" y="498363"/>
                <a:ext cx="62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/>
              <p14:cNvContentPartPr/>
              <p14:nvPr/>
            </p14:nvContentPartPr>
            <p14:xfrm>
              <a:off x="4007440" y="326283"/>
              <a:ext cx="83520" cy="199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6360" y="323763"/>
                <a:ext cx="86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/>
              <p14:cNvContentPartPr/>
              <p14:nvPr/>
            </p14:nvContentPartPr>
            <p14:xfrm>
              <a:off x="4106800" y="457683"/>
              <a:ext cx="57600" cy="115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5720" y="455163"/>
                <a:ext cx="594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/>
              <p14:cNvContentPartPr/>
              <p14:nvPr/>
            </p14:nvContentPartPr>
            <p14:xfrm>
              <a:off x="4199680" y="558123"/>
              <a:ext cx="7200" cy="493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8600" y="555963"/>
                <a:ext cx="9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/>
              <p14:cNvContentPartPr/>
              <p14:nvPr/>
            </p14:nvContentPartPr>
            <p14:xfrm>
              <a:off x="4241800" y="483963"/>
              <a:ext cx="59760" cy="99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40360" y="481083"/>
                <a:ext cx="61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3"/>
              <p14:cNvContentPartPr/>
              <p14:nvPr/>
            </p14:nvContentPartPr>
            <p14:xfrm>
              <a:off x="2691280" y="685563"/>
              <a:ext cx="73440" cy="1969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90200" y="683403"/>
                <a:ext cx="752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/>
              <p14:cNvContentPartPr/>
              <p14:nvPr/>
            </p14:nvContentPartPr>
            <p14:xfrm>
              <a:off x="2651320" y="789963"/>
              <a:ext cx="99720" cy="72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50240" y="787443"/>
                <a:ext cx="1015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/>
              <p14:cNvContentPartPr/>
              <p14:nvPr/>
            </p14:nvContentPartPr>
            <p14:xfrm>
              <a:off x="2803960" y="816603"/>
              <a:ext cx="70200" cy="88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02520" y="814083"/>
                <a:ext cx="72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/>
              <p14:cNvContentPartPr/>
              <p14:nvPr/>
            </p14:nvContentPartPr>
            <p14:xfrm>
              <a:off x="2882080" y="896163"/>
              <a:ext cx="13680" cy="478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80640" y="894363"/>
                <a:ext cx="16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0" name="Ink 59"/>
              <p14:cNvContentPartPr/>
              <p14:nvPr/>
            </p14:nvContentPartPr>
            <p14:xfrm>
              <a:off x="3126880" y="666843"/>
              <a:ext cx="102960" cy="2023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5800" y="664323"/>
                <a:ext cx="105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/>
              <p14:cNvContentPartPr/>
              <p14:nvPr/>
            </p14:nvContentPartPr>
            <p14:xfrm>
              <a:off x="3257920" y="834963"/>
              <a:ext cx="57600" cy="766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56480" y="832443"/>
                <a:ext cx="594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" name="Ink 61"/>
              <p14:cNvContentPartPr/>
              <p14:nvPr/>
            </p14:nvContentPartPr>
            <p14:xfrm>
              <a:off x="3338560" y="888603"/>
              <a:ext cx="21600" cy="518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37480" y="886083"/>
                <a:ext cx="23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/>
              <p14:cNvContentPartPr/>
              <p14:nvPr/>
            </p14:nvContentPartPr>
            <p14:xfrm>
              <a:off x="3648880" y="694923"/>
              <a:ext cx="44640" cy="1818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47440" y="692403"/>
                <a:ext cx="47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/>
              <p14:cNvContentPartPr/>
              <p14:nvPr/>
            </p14:nvContentPartPr>
            <p14:xfrm>
              <a:off x="3604600" y="776283"/>
              <a:ext cx="73080" cy="154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3520" y="775203"/>
                <a:ext cx="74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/>
              <p14:cNvContentPartPr/>
              <p14:nvPr/>
            </p14:nvContentPartPr>
            <p14:xfrm>
              <a:off x="3744280" y="815523"/>
              <a:ext cx="78480" cy="81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43200" y="813003"/>
                <a:ext cx="79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/>
              <p14:cNvContentPartPr/>
              <p14:nvPr/>
            </p14:nvContentPartPr>
            <p14:xfrm>
              <a:off x="3829240" y="886803"/>
              <a:ext cx="9360" cy="421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28160" y="884283"/>
                <a:ext cx="11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/>
              <p14:cNvContentPartPr/>
              <p14:nvPr/>
            </p14:nvContentPartPr>
            <p14:xfrm>
              <a:off x="4025080" y="647403"/>
              <a:ext cx="98280" cy="2145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23640" y="644523"/>
                <a:ext cx="1011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/>
              <p14:cNvContentPartPr/>
              <p14:nvPr/>
            </p14:nvContentPartPr>
            <p14:xfrm>
              <a:off x="4142800" y="818763"/>
              <a:ext cx="55800" cy="795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1720" y="816243"/>
                <a:ext cx="56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/>
              <p14:cNvContentPartPr/>
              <p14:nvPr/>
            </p14:nvContentPartPr>
            <p14:xfrm>
              <a:off x="4216960" y="886803"/>
              <a:ext cx="11880" cy="417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15520" y="884643"/>
                <a:ext cx="14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4" name="Ink 73"/>
              <p14:cNvContentPartPr/>
              <p14:nvPr/>
            </p14:nvContentPartPr>
            <p14:xfrm>
              <a:off x="2717560" y="975003"/>
              <a:ext cx="60480" cy="1980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16120" y="972483"/>
                <a:ext cx="62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/>
              <p14:cNvContentPartPr/>
              <p14:nvPr/>
            </p14:nvContentPartPr>
            <p14:xfrm>
              <a:off x="2682640" y="1076883"/>
              <a:ext cx="100080" cy="17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81560" y="1074363"/>
                <a:ext cx="1018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/>
              <p14:cNvContentPartPr/>
              <p14:nvPr/>
            </p14:nvContentPartPr>
            <p14:xfrm>
              <a:off x="2821960" y="1108203"/>
              <a:ext cx="76320" cy="939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20880" y="1105683"/>
                <a:ext cx="78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" name="Ink 76"/>
              <p14:cNvContentPartPr/>
              <p14:nvPr/>
            </p14:nvContentPartPr>
            <p14:xfrm>
              <a:off x="2942920" y="1186323"/>
              <a:ext cx="9720" cy="352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42200" y="1183803"/>
                <a:ext cx="11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/>
              <p14:cNvContentPartPr/>
              <p14:nvPr/>
            </p14:nvContentPartPr>
            <p14:xfrm>
              <a:off x="2974600" y="1111443"/>
              <a:ext cx="84240" cy="860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73160" y="1108923"/>
                <a:ext cx="86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Ink 78"/>
              <p14:cNvContentPartPr/>
              <p14:nvPr/>
            </p14:nvContentPartPr>
            <p14:xfrm>
              <a:off x="3172600" y="1014243"/>
              <a:ext cx="78480" cy="1436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71160" y="1011723"/>
                <a:ext cx="802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0" name="Ink 79"/>
              <p14:cNvContentPartPr/>
              <p14:nvPr/>
            </p14:nvContentPartPr>
            <p14:xfrm>
              <a:off x="3315160" y="1114683"/>
              <a:ext cx="30600" cy="810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14080" y="1112163"/>
                <a:ext cx="33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1" name="Ink 80"/>
              <p14:cNvContentPartPr/>
              <p14:nvPr/>
            </p14:nvContentPartPr>
            <p14:xfrm>
              <a:off x="3377800" y="1177323"/>
              <a:ext cx="14400" cy="334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76360" y="1175163"/>
                <a:ext cx="16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" name="Ink 81"/>
              <p14:cNvContentPartPr/>
              <p14:nvPr/>
            </p14:nvContentPartPr>
            <p14:xfrm>
              <a:off x="3444040" y="1097763"/>
              <a:ext cx="73080" cy="1008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42960" y="1095243"/>
                <a:ext cx="74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/>
              <p14:cNvContentPartPr/>
              <p14:nvPr/>
            </p14:nvContentPartPr>
            <p14:xfrm>
              <a:off x="4476520" y="3246603"/>
              <a:ext cx="6120" cy="309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75800" y="3245163"/>
                <a:ext cx="75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4" name="Ink 83"/>
              <p14:cNvContentPartPr/>
              <p14:nvPr/>
            </p14:nvContentPartPr>
            <p14:xfrm>
              <a:off x="2708200" y="1252563"/>
              <a:ext cx="47520" cy="1710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07120" y="1250403"/>
                <a:ext cx="48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/>
              <p14:cNvContentPartPr/>
              <p14:nvPr/>
            </p14:nvContentPartPr>
            <p14:xfrm>
              <a:off x="2662120" y="1324203"/>
              <a:ext cx="102600" cy="64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61040" y="1322763"/>
                <a:ext cx="1044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/>
              <p14:cNvContentPartPr/>
              <p14:nvPr/>
            </p14:nvContentPartPr>
            <p14:xfrm>
              <a:off x="2935720" y="824523"/>
              <a:ext cx="67320" cy="954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34640" y="822003"/>
                <a:ext cx="69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/>
              <p14:cNvContentPartPr/>
              <p14:nvPr/>
            </p14:nvContentPartPr>
            <p14:xfrm>
              <a:off x="3392920" y="827043"/>
              <a:ext cx="80640" cy="781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2200" y="824523"/>
                <a:ext cx="813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/>
              <p14:cNvContentPartPr/>
              <p14:nvPr/>
            </p14:nvContentPartPr>
            <p14:xfrm>
              <a:off x="3885040" y="803283"/>
              <a:ext cx="42480" cy="928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83960" y="800763"/>
                <a:ext cx="450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/>
              <p14:cNvContentPartPr/>
              <p14:nvPr/>
            </p14:nvContentPartPr>
            <p14:xfrm>
              <a:off x="4260520" y="816603"/>
              <a:ext cx="34200" cy="867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59440" y="813723"/>
                <a:ext cx="36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2" name="Ink 91"/>
              <p14:cNvContentPartPr/>
              <p14:nvPr/>
            </p14:nvContentPartPr>
            <p14:xfrm>
              <a:off x="2804320" y="1390803"/>
              <a:ext cx="62640" cy="831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02880" y="1388283"/>
                <a:ext cx="65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3" name="Ink 92"/>
              <p14:cNvContentPartPr/>
              <p14:nvPr/>
            </p14:nvContentPartPr>
            <p14:xfrm>
              <a:off x="2907640" y="1441563"/>
              <a:ext cx="9720" cy="586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06560" y="1439043"/>
                <a:ext cx="11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6" name="Ink 95"/>
              <p14:cNvContentPartPr/>
              <p14:nvPr/>
            </p14:nvContentPartPr>
            <p14:xfrm>
              <a:off x="2959840" y="1386483"/>
              <a:ext cx="62280" cy="871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58760" y="1384323"/>
                <a:ext cx="64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7" name="Ink 96"/>
              <p14:cNvContentPartPr/>
              <p14:nvPr/>
            </p14:nvContentPartPr>
            <p14:xfrm>
              <a:off x="3154600" y="1242123"/>
              <a:ext cx="102600" cy="1828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53520" y="1239243"/>
                <a:ext cx="1051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8" name="Ink 97"/>
              <p14:cNvContentPartPr/>
              <p14:nvPr/>
            </p14:nvContentPartPr>
            <p14:xfrm>
              <a:off x="3301840" y="1377843"/>
              <a:ext cx="61920" cy="410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00760" y="1375683"/>
                <a:ext cx="63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9" name="Ink 98"/>
              <p14:cNvContentPartPr/>
              <p14:nvPr/>
            </p14:nvContentPartPr>
            <p14:xfrm>
              <a:off x="3350080" y="1385403"/>
              <a:ext cx="20160" cy="608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49000" y="1383603"/>
                <a:ext cx="21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0" name="Ink 99"/>
              <p14:cNvContentPartPr/>
              <p14:nvPr/>
            </p14:nvContentPartPr>
            <p14:xfrm>
              <a:off x="3393280" y="1412763"/>
              <a:ext cx="24120" cy="54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92200" y="1410603"/>
                <a:ext cx="26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1" name="Ink 100"/>
              <p14:cNvContentPartPr/>
              <p14:nvPr/>
            </p14:nvContentPartPr>
            <p14:xfrm>
              <a:off x="3447640" y="1369563"/>
              <a:ext cx="65880" cy="6912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46560" y="1367043"/>
                <a:ext cx="67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2" name="Ink 101"/>
              <p14:cNvContentPartPr/>
              <p14:nvPr/>
            </p14:nvContentPartPr>
            <p14:xfrm>
              <a:off x="3676240" y="1237803"/>
              <a:ext cx="40680" cy="1641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75160" y="1235643"/>
                <a:ext cx="421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3" name="Ink 102"/>
              <p14:cNvContentPartPr/>
              <p14:nvPr/>
            </p14:nvContentPartPr>
            <p14:xfrm>
              <a:off x="3649600" y="1308003"/>
              <a:ext cx="93960" cy="118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48160" y="1305483"/>
                <a:ext cx="961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4" name="Ink 103"/>
              <p14:cNvContentPartPr/>
              <p14:nvPr/>
            </p14:nvContentPartPr>
            <p14:xfrm>
              <a:off x="3761560" y="1365243"/>
              <a:ext cx="65880" cy="81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60480" y="1362723"/>
                <a:ext cx="68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5" name="Ink 104"/>
              <p14:cNvContentPartPr/>
              <p14:nvPr/>
            </p14:nvContentPartPr>
            <p14:xfrm>
              <a:off x="3845440" y="1421403"/>
              <a:ext cx="17280" cy="4284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44360" y="1419603"/>
                <a:ext cx="19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6" name="Ink 105"/>
              <p14:cNvContentPartPr/>
              <p14:nvPr/>
            </p14:nvContentPartPr>
            <p14:xfrm>
              <a:off x="3912400" y="1372803"/>
              <a:ext cx="37080" cy="766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910960" y="1370283"/>
                <a:ext cx="39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7" name="Ink 106"/>
              <p14:cNvContentPartPr/>
              <p14:nvPr/>
            </p14:nvContentPartPr>
            <p14:xfrm>
              <a:off x="4044520" y="1211163"/>
              <a:ext cx="114120" cy="1839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43080" y="1208643"/>
                <a:ext cx="1170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8" name="Ink 107"/>
              <p14:cNvContentPartPr/>
              <p14:nvPr/>
            </p14:nvContentPartPr>
            <p14:xfrm>
              <a:off x="4168720" y="1364523"/>
              <a:ext cx="48240" cy="792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67640" y="1362003"/>
                <a:ext cx="504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9" name="Ink 108"/>
              <p14:cNvContentPartPr/>
              <p14:nvPr/>
            </p14:nvContentPartPr>
            <p14:xfrm>
              <a:off x="4216240" y="1419963"/>
              <a:ext cx="25920" cy="410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14800" y="1417803"/>
                <a:ext cx="284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0" name="Ink 109"/>
              <p14:cNvContentPartPr/>
              <p14:nvPr/>
            </p14:nvContentPartPr>
            <p14:xfrm>
              <a:off x="4290760" y="1353723"/>
              <a:ext cx="28080" cy="831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89320" y="1351203"/>
                <a:ext cx="306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1" name="Ink 110"/>
              <p14:cNvContentPartPr/>
              <p14:nvPr/>
            </p14:nvContentPartPr>
            <p14:xfrm>
              <a:off x="2331640" y="3444243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30920" y="3442443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Group 260"/>
          <p:cNvGrpSpPr/>
          <p:nvPr/>
        </p:nvGrpSpPr>
        <p:grpSpPr>
          <a:xfrm>
            <a:off x="516160" y="1617603"/>
            <a:ext cx="707040" cy="304920"/>
            <a:chOff x="516160" y="1617603"/>
            <a:chExt cx="7070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/>
                <p14:cNvContentPartPr/>
                <p14:nvPr/>
              </p14:nvContentPartPr>
              <p14:xfrm>
                <a:off x="516160" y="1662963"/>
                <a:ext cx="133560" cy="954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080" y="1660083"/>
                  <a:ext cx="135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k 112"/>
                <p14:cNvContentPartPr/>
                <p14:nvPr/>
              </p14:nvContentPartPr>
              <p14:xfrm>
                <a:off x="690400" y="1703283"/>
                <a:ext cx="6480" cy="410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960" y="1700763"/>
                  <a:ext cx="8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/>
                <p14:cNvContentPartPr/>
                <p14:nvPr/>
              </p14:nvContentPartPr>
              <p14:xfrm>
                <a:off x="700840" y="1658283"/>
                <a:ext cx="13320" cy="136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760" y="1655763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/>
                <p14:cNvContentPartPr/>
                <p14:nvPr/>
              </p14:nvContentPartPr>
              <p14:xfrm>
                <a:off x="764560" y="1657923"/>
                <a:ext cx="86760" cy="975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3480" y="1655763"/>
                  <a:ext cx="88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Ink 116"/>
                <p14:cNvContentPartPr/>
                <p14:nvPr/>
              </p14:nvContentPartPr>
              <p14:xfrm>
                <a:off x="590320" y="1785003"/>
                <a:ext cx="50400" cy="11556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8880" y="1782843"/>
                  <a:ext cx="52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Ink 117"/>
                <p14:cNvContentPartPr/>
                <p14:nvPr/>
              </p14:nvContentPartPr>
              <p14:xfrm>
                <a:off x="557920" y="1832523"/>
                <a:ext cx="88200" cy="1188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6840" y="1830003"/>
                  <a:ext cx="89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9" name="Ink 118"/>
                <p14:cNvContentPartPr/>
                <p14:nvPr/>
              </p14:nvContentPartPr>
              <p14:xfrm>
                <a:off x="688600" y="1883283"/>
                <a:ext cx="9000" cy="392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520" y="1881123"/>
                  <a:ext cx="1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Ink 119"/>
                <p14:cNvContentPartPr/>
                <p14:nvPr/>
              </p14:nvContentPartPr>
              <p14:xfrm>
                <a:off x="767080" y="1807683"/>
                <a:ext cx="63720" cy="9216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6000" y="1805163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Ink 120"/>
                <p14:cNvContentPartPr/>
                <p14:nvPr/>
              </p14:nvContentPartPr>
              <p14:xfrm>
                <a:off x="782920" y="1864923"/>
                <a:ext cx="62640" cy="108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1840" y="1863843"/>
                  <a:ext cx="64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2" name="Ink 121"/>
                <p14:cNvContentPartPr/>
                <p14:nvPr/>
              </p14:nvContentPartPr>
              <p14:xfrm>
                <a:off x="1112320" y="1617603"/>
                <a:ext cx="90000" cy="1490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1240" y="1615083"/>
                  <a:ext cx="9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Ink 122"/>
                <p14:cNvContentPartPr/>
                <p14:nvPr/>
              </p14:nvContentPartPr>
              <p14:xfrm>
                <a:off x="1129240" y="1687803"/>
                <a:ext cx="93960" cy="612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8160" y="1685283"/>
                  <a:ext cx="954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/>
          <p:cNvGrpSpPr/>
          <p:nvPr/>
        </p:nvGrpSpPr>
        <p:grpSpPr>
          <a:xfrm>
            <a:off x="140320" y="1900203"/>
            <a:ext cx="1822680" cy="1384200"/>
            <a:chOff x="140320" y="1900203"/>
            <a:chExt cx="1822680" cy="13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Ink 123"/>
                <p14:cNvContentPartPr/>
                <p14:nvPr/>
              </p14:nvContentPartPr>
              <p14:xfrm>
                <a:off x="140320" y="2007843"/>
                <a:ext cx="55800" cy="10584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880" y="2005323"/>
                  <a:ext cx="58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" name="Ink 124"/>
                <p14:cNvContentPartPr/>
                <p14:nvPr/>
              </p14:nvContentPartPr>
              <p14:xfrm>
                <a:off x="259480" y="2089563"/>
                <a:ext cx="14040" cy="1692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8400" y="2089203"/>
                  <a:ext cx="15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6" name="Ink 125"/>
                <p14:cNvContentPartPr/>
                <p14:nvPr/>
              </p14:nvContentPartPr>
              <p14:xfrm>
                <a:off x="322480" y="1942323"/>
                <a:ext cx="47160" cy="17208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1040" y="1939803"/>
                  <a:ext cx="4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" name="Ink 126"/>
                <p14:cNvContentPartPr/>
                <p14:nvPr/>
              </p14:nvContentPartPr>
              <p14:xfrm>
                <a:off x="301240" y="2008203"/>
                <a:ext cx="75960" cy="1260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9800" y="2005683"/>
                  <a:ext cx="777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/>
                <p14:cNvContentPartPr/>
                <p14:nvPr/>
              </p14:nvContentPartPr>
              <p14:xfrm>
                <a:off x="454240" y="2017923"/>
                <a:ext cx="4320" cy="1188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160" y="2015403"/>
                  <a:ext cx="6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/>
                <p14:cNvContentPartPr/>
                <p14:nvPr/>
              </p14:nvContentPartPr>
              <p14:xfrm>
                <a:off x="463240" y="2082723"/>
                <a:ext cx="4680" cy="1764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1800" y="2082003"/>
                  <a:ext cx="6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/>
                <p14:cNvContentPartPr/>
                <p14:nvPr/>
              </p14:nvContentPartPr>
              <p14:xfrm>
                <a:off x="703720" y="1988403"/>
                <a:ext cx="104040" cy="11880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2640" y="1985883"/>
                  <a:ext cx="106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/>
                <p14:cNvContentPartPr/>
                <p14:nvPr/>
              </p14:nvContentPartPr>
              <p14:xfrm>
                <a:off x="712360" y="2039163"/>
                <a:ext cx="105120" cy="540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280" y="2036283"/>
                  <a:ext cx="106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/>
                <p14:cNvContentPartPr/>
                <p14:nvPr/>
              </p14:nvContentPartPr>
              <p14:xfrm>
                <a:off x="983080" y="2009283"/>
                <a:ext cx="59400" cy="7632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640" y="2006763"/>
                  <a:ext cx="62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" name="Ink 132"/>
                <p14:cNvContentPartPr/>
                <p14:nvPr/>
              </p14:nvContentPartPr>
              <p14:xfrm>
                <a:off x="1014040" y="2072643"/>
                <a:ext cx="50760" cy="3816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2600" y="2070123"/>
                  <a:ext cx="53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4" name="Ink 133"/>
                <p14:cNvContentPartPr/>
                <p14:nvPr/>
              </p14:nvContentPartPr>
              <p14:xfrm>
                <a:off x="1201960" y="1927563"/>
                <a:ext cx="62640" cy="1533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00880" y="1925403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5" name="Ink 134"/>
                <p14:cNvContentPartPr/>
                <p14:nvPr/>
              </p14:nvContentPartPr>
              <p14:xfrm>
                <a:off x="1187200" y="1996323"/>
                <a:ext cx="91800" cy="2124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6120" y="1993803"/>
                  <a:ext cx="93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6" name="Ink 135"/>
                <p14:cNvContentPartPr/>
                <p14:nvPr/>
              </p14:nvContentPartPr>
              <p14:xfrm>
                <a:off x="1323640" y="2032323"/>
                <a:ext cx="10440" cy="6516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22200" y="2029803"/>
                  <a:ext cx="12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7" name="Ink 136"/>
                <p14:cNvContentPartPr/>
                <p14:nvPr/>
              </p14:nvContentPartPr>
              <p14:xfrm>
                <a:off x="1365040" y="2086683"/>
                <a:ext cx="6120" cy="3348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63960" y="2084523"/>
                  <a:ext cx="8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8" name="Ink 137"/>
                <p14:cNvContentPartPr/>
                <p14:nvPr/>
              </p14:nvContentPartPr>
              <p14:xfrm>
                <a:off x="1410400" y="2052843"/>
                <a:ext cx="86400" cy="6588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09680" y="2050323"/>
                  <a:ext cx="87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9" name="Ink 138"/>
                <p14:cNvContentPartPr/>
                <p14:nvPr/>
              </p14:nvContentPartPr>
              <p14:xfrm>
                <a:off x="1534600" y="2008203"/>
                <a:ext cx="61200" cy="396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33520" y="2006763"/>
                  <a:ext cx="6336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0" name="Ink 139"/>
                <p14:cNvContentPartPr/>
                <p14:nvPr/>
              </p14:nvContentPartPr>
              <p14:xfrm>
                <a:off x="1555120" y="1989483"/>
                <a:ext cx="9000" cy="604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53680" y="1987323"/>
                  <a:ext cx="11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1" name="Ink 140"/>
                <p14:cNvContentPartPr/>
                <p14:nvPr/>
              </p14:nvContentPartPr>
              <p14:xfrm>
                <a:off x="1651600" y="1900203"/>
                <a:ext cx="74160" cy="1738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50520" y="1897683"/>
                  <a:ext cx="76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2" name="Ink 141"/>
                <p14:cNvContentPartPr/>
                <p14:nvPr/>
              </p14:nvContentPartPr>
              <p14:xfrm>
                <a:off x="1764280" y="2018643"/>
                <a:ext cx="34560" cy="7776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63200" y="2016123"/>
                  <a:ext cx="37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3" name="Ink 142"/>
                <p14:cNvContentPartPr/>
                <p14:nvPr/>
              </p14:nvContentPartPr>
              <p14:xfrm>
                <a:off x="1819000" y="2083083"/>
                <a:ext cx="8640" cy="154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17560" y="2080923"/>
                  <a:ext cx="11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4" name="Ink 143"/>
                <p14:cNvContentPartPr/>
                <p14:nvPr/>
              </p14:nvContentPartPr>
              <p14:xfrm>
                <a:off x="1863640" y="2028363"/>
                <a:ext cx="47160" cy="788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62560" y="2025843"/>
                  <a:ext cx="48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5" name="Ink 144"/>
                <p14:cNvContentPartPr/>
                <p14:nvPr/>
              </p14:nvContentPartPr>
              <p14:xfrm>
                <a:off x="1806040" y="2096403"/>
                <a:ext cx="26280" cy="4860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05680" y="2094603"/>
                  <a:ext cx="28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6" name="Ink 145"/>
                <p14:cNvContentPartPr/>
                <p14:nvPr/>
              </p14:nvContentPartPr>
              <p14:xfrm>
                <a:off x="709120" y="2245083"/>
                <a:ext cx="96120" cy="12240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8040" y="2242563"/>
                  <a:ext cx="98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7" name="Ink 146"/>
                <p14:cNvContentPartPr/>
                <p14:nvPr/>
              </p14:nvContentPartPr>
              <p14:xfrm>
                <a:off x="719560" y="2304123"/>
                <a:ext cx="93960" cy="57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8480" y="2303403"/>
                  <a:ext cx="9540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8" name="Ink 147"/>
                <p14:cNvContentPartPr/>
                <p14:nvPr/>
              </p14:nvContentPartPr>
              <p14:xfrm>
                <a:off x="925480" y="2259483"/>
                <a:ext cx="79200" cy="8100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4400" y="2256963"/>
                  <a:ext cx="8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9" name="Ink 148"/>
                <p14:cNvContentPartPr/>
                <p14:nvPr/>
              </p14:nvContentPartPr>
              <p14:xfrm>
                <a:off x="969760" y="2324643"/>
                <a:ext cx="65520" cy="547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9400" y="2322483"/>
                  <a:ext cx="66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0" name="Ink 149"/>
                <p14:cNvContentPartPr/>
                <p14:nvPr/>
              </p14:nvContentPartPr>
              <p14:xfrm>
                <a:off x="1169200" y="2189283"/>
                <a:ext cx="55440" cy="16920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8120" y="2187123"/>
                  <a:ext cx="56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/>
                <p14:cNvContentPartPr/>
                <p14:nvPr/>
              </p14:nvContentPartPr>
              <p14:xfrm>
                <a:off x="1154080" y="2265963"/>
                <a:ext cx="85320" cy="720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3000" y="2263803"/>
                  <a:ext cx="86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2" name="Ink 151"/>
                <p14:cNvContentPartPr/>
                <p14:nvPr/>
              </p14:nvContentPartPr>
              <p14:xfrm>
                <a:off x="1266760" y="2308803"/>
                <a:ext cx="67320" cy="8208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5320" y="2306283"/>
                  <a:ext cx="6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3" name="Ink 152"/>
                <p14:cNvContentPartPr/>
                <p14:nvPr/>
              </p14:nvContentPartPr>
              <p14:xfrm>
                <a:off x="1349200" y="2361723"/>
                <a:ext cx="15120" cy="5436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47760" y="2359923"/>
                  <a:ext cx="1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" name="Ink 153"/>
                <p14:cNvContentPartPr/>
                <p14:nvPr/>
              </p14:nvContentPartPr>
              <p14:xfrm>
                <a:off x="1434160" y="2303763"/>
                <a:ext cx="25560" cy="9648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32720" y="2300883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/>
                <p14:cNvContentPartPr/>
                <p14:nvPr/>
              </p14:nvContentPartPr>
              <p14:xfrm>
                <a:off x="1551520" y="2288283"/>
                <a:ext cx="81360" cy="1728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50440" y="2286843"/>
                  <a:ext cx="83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/>
                <p14:cNvContentPartPr/>
                <p14:nvPr/>
              </p14:nvContentPartPr>
              <p14:xfrm>
                <a:off x="1585360" y="2256243"/>
                <a:ext cx="21240" cy="8568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84280" y="2254443"/>
                  <a:ext cx="23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/>
                <p14:cNvContentPartPr/>
                <p14:nvPr/>
              </p14:nvContentPartPr>
              <p14:xfrm>
                <a:off x="1684360" y="2157243"/>
                <a:ext cx="93960" cy="19116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682920" y="2154723"/>
                  <a:ext cx="96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8" name="Ink 157"/>
                <p14:cNvContentPartPr/>
                <p14:nvPr/>
              </p14:nvContentPartPr>
              <p14:xfrm>
                <a:off x="1789840" y="2301243"/>
                <a:ext cx="60120" cy="8172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89120" y="2298723"/>
                  <a:ext cx="61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/>
                <p14:cNvContentPartPr/>
                <p14:nvPr/>
              </p14:nvContentPartPr>
              <p14:xfrm>
                <a:off x="1856440" y="2346243"/>
                <a:ext cx="29520" cy="6588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55360" y="2344083"/>
                  <a:ext cx="31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/>
                <p14:cNvContentPartPr/>
                <p14:nvPr/>
              </p14:nvContentPartPr>
              <p14:xfrm>
                <a:off x="1932040" y="2265243"/>
                <a:ext cx="30960" cy="10692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30600" y="2262723"/>
                  <a:ext cx="3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/>
                <p14:cNvContentPartPr/>
                <p14:nvPr/>
              </p14:nvContentPartPr>
              <p14:xfrm>
                <a:off x="711640" y="2502483"/>
                <a:ext cx="88560" cy="14292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0200" y="2499603"/>
                  <a:ext cx="91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/>
                <p14:cNvContentPartPr/>
                <p14:nvPr/>
              </p14:nvContentPartPr>
              <p14:xfrm>
                <a:off x="718480" y="2572323"/>
                <a:ext cx="97920" cy="1512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7400" y="2571603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/>
                <p14:cNvContentPartPr/>
                <p14:nvPr/>
              </p14:nvContentPartPr>
              <p14:xfrm>
                <a:off x="921520" y="2526963"/>
                <a:ext cx="61560" cy="8820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0440" y="2525163"/>
                  <a:ext cx="63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4" name="Ink 163"/>
                <p14:cNvContentPartPr/>
                <p14:nvPr/>
              </p14:nvContentPartPr>
              <p14:xfrm>
                <a:off x="944560" y="2598603"/>
                <a:ext cx="55080" cy="4536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3480" y="2596083"/>
                  <a:ext cx="57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5" name="Ink 164"/>
                <p14:cNvContentPartPr/>
                <p14:nvPr/>
              </p14:nvContentPartPr>
              <p14:xfrm>
                <a:off x="1175680" y="2449923"/>
                <a:ext cx="47880" cy="18072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4240" y="2447403"/>
                  <a:ext cx="49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6" name="Ink 165"/>
                <p14:cNvContentPartPr/>
                <p14:nvPr/>
              </p14:nvContentPartPr>
              <p14:xfrm>
                <a:off x="1156600" y="2527683"/>
                <a:ext cx="88920" cy="172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55520" y="2525523"/>
                  <a:ext cx="90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7" name="Ink 166"/>
                <p14:cNvContentPartPr/>
                <p14:nvPr/>
              </p14:nvContentPartPr>
              <p14:xfrm>
                <a:off x="1270720" y="2573403"/>
                <a:ext cx="43920" cy="6840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69640" y="2570523"/>
                  <a:ext cx="4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8" name="Ink 167"/>
                <p14:cNvContentPartPr/>
                <p14:nvPr/>
              </p14:nvContentPartPr>
              <p14:xfrm>
                <a:off x="1344880" y="2637483"/>
                <a:ext cx="11520" cy="3708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43800" y="2635683"/>
                  <a:ext cx="14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Ink 168"/>
                <p14:cNvContentPartPr/>
                <p14:nvPr/>
              </p14:nvContentPartPr>
              <p14:xfrm>
                <a:off x="1402120" y="2574843"/>
                <a:ext cx="31680" cy="6768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01040" y="2572323"/>
                  <a:ext cx="3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0" name="Ink 169"/>
                <p14:cNvContentPartPr/>
                <p14:nvPr/>
              </p14:nvContentPartPr>
              <p14:xfrm>
                <a:off x="1545400" y="2554683"/>
                <a:ext cx="84240" cy="2088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43960" y="2554323"/>
                  <a:ext cx="86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1" name="Ink 170"/>
                <p14:cNvContentPartPr/>
                <p14:nvPr/>
              </p14:nvContentPartPr>
              <p14:xfrm>
                <a:off x="1575640" y="2521203"/>
                <a:ext cx="5400" cy="8388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74200" y="2519403"/>
                  <a:ext cx="7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2" name="Ink 171"/>
                <p14:cNvContentPartPr/>
                <p14:nvPr/>
              </p14:nvContentPartPr>
              <p14:xfrm>
                <a:off x="1686520" y="2434083"/>
                <a:ext cx="83880" cy="18108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85080" y="2431563"/>
                  <a:ext cx="86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3" name="Ink 172"/>
                <p14:cNvContentPartPr/>
                <p14:nvPr/>
              </p14:nvContentPartPr>
              <p14:xfrm>
                <a:off x="1805320" y="2573403"/>
                <a:ext cx="48600" cy="8064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03880" y="2570523"/>
                  <a:ext cx="51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4" name="Ink 173"/>
                <p14:cNvContentPartPr/>
                <p14:nvPr/>
              </p14:nvContentPartPr>
              <p14:xfrm>
                <a:off x="1878760" y="2629923"/>
                <a:ext cx="13320" cy="3492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77680" y="2627403"/>
                  <a:ext cx="15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5" name="Ink 174"/>
                <p14:cNvContentPartPr/>
                <p14:nvPr/>
              </p14:nvContentPartPr>
              <p14:xfrm>
                <a:off x="1928800" y="2549283"/>
                <a:ext cx="30600" cy="8136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27720" y="2546763"/>
                  <a:ext cx="32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6" name="Ink 175"/>
                <p14:cNvContentPartPr/>
                <p14:nvPr/>
              </p14:nvContentPartPr>
              <p14:xfrm>
                <a:off x="724600" y="2778243"/>
                <a:ext cx="104400" cy="12096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3520" y="2775723"/>
                  <a:ext cx="106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7" name="Ink 176"/>
                <p14:cNvContentPartPr/>
                <p14:nvPr/>
              </p14:nvContentPartPr>
              <p14:xfrm>
                <a:off x="735400" y="2824323"/>
                <a:ext cx="97200" cy="612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4320" y="2822523"/>
                  <a:ext cx="98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8" name="Ink 177"/>
                <p14:cNvContentPartPr/>
                <p14:nvPr/>
              </p14:nvContentPartPr>
              <p14:xfrm>
                <a:off x="920080" y="2783643"/>
                <a:ext cx="83160" cy="10044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9000" y="2781123"/>
                  <a:ext cx="85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9" name="Ink 178"/>
                <p14:cNvContentPartPr/>
                <p14:nvPr/>
              </p14:nvContentPartPr>
              <p14:xfrm>
                <a:off x="952120" y="2854923"/>
                <a:ext cx="61560" cy="5508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1040" y="2852763"/>
                  <a:ext cx="63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0" name="Ink 179"/>
                <p14:cNvContentPartPr/>
                <p14:nvPr/>
              </p14:nvContentPartPr>
              <p14:xfrm>
                <a:off x="1152280" y="2741883"/>
                <a:ext cx="61200" cy="15732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0840" y="2739363"/>
                  <a:ext cx="63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1" name="Ink 180"/>
                <p14:cNvContentPartPr/>
                <p14:nvPr/>
              </p14:nvContentPartPr>
              <p14:xfrm>
                <a:off x="1130680" y="2794083"/>
                <a:ext cx="92880" cy="1044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9240" y="2791563"/>
                  <a:ext cx="95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2" name="Ink 181"/>
                <p14:cNvContentPartPr/>
                <p14:nvPr/>
              </p14:nvContentPartPr>
              <p14:xfrm>
                <a:off x="1240120" y="2830083"/>
                <a:ext cx="72000" cy="8928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38680" y="2827563"/>
                  <a:ext cx="74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3" name="Ink 182"/>
                <p14:cNvContentPartPr/>
                <p14:nvPr/>
              </p14:nvContentPartPr>
              <p14:xfrm>
                <a:off x="1326880" y="2893443"/>
                <a:ext cx="28080" cy="3960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26160" y="2891283"/>
                  <a:ext cx="29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/>
                <p14:cNvContentPartPr/>
                <p14:nvPr/>
              </p14:nvContentPartPr>
              <p14:xfrm>
                <a:off x="1398520" y="2829363"/>
                <a:ext cx="19800" cy="9468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97080" y="2826483"/>
                  <a:ext cx="22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/>
                <p14:cNvContentPartPr/>
                <p14:nvPr/>
              </p14:nvContentPartPr>
              <p14:xfrm>
                <a:off x="1534600" y="2797323"/>
                <a:ext cx="59040" cy="1944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33160" y="2796603"/>
                  <a:ext cx="61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/>
                <p14:cNvContentPartPr/>
                <p14:nvPr/>
              </p14:nvContentPartPr>
              <p14:xfrm>
                <a:off x="1554040" y="2775003"/>
                <a:ext cx="16200" cy="8712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52960" y="2773203"/>
                  <a:ext cx="18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/>
                <p14:cNvContentPartPr/>
                <p14:nvPr/>
              </p14:nvContentPartPr>
              <p14:xfrm>
                <a:off x="1669600" y="2690763"/>
                <a:ext cx="106200" cy="20016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68520" y="2688243"/>
                  <a:ext cx="108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8" name="Ink 187"/>
                <p14:cNvContentPartPr/>
                <p14:nvPr/>
              </p14:nvContentPartPr>
              <p14:xfrm>
                <a:off x="1801720" y="2811363"/>
                <a:ext cx="49680" cy="10368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00280" y="2809203"/>
                  <a:ext cx="52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9" name="Ink 188"/>
                <p14:cNvContentPartPr/>
                <p14:nvPr/>
              </p14:nvContentPartPr>
              <p14:xfrm>
                <a:off x="1861480" y="2884803"/>
                <a:ext cx="17280" cy="3240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60400" y="2883003"/>
                  <a:ext cx="1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0" name="Ink 189"/>
                <p14:cNvContentPartPr/>
                <p14:nvPr/>
              </p14:nvContentPartPr>
              <p14:xfrm>
                <a:off x="1926280" y="2800563"/>
                <a:ext cx="30960" cy="11628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25200" y="2798043"/>
                  <a:ext cx="3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3" name="Ink 202"/>
                <p14:cNvContentPartPr/>
                <p14:nvPr/>
              </p14:nvContentPartPr>
              <p14:xfrm>
                <a:off x="742240" y="2997483"/>
                <a:ext cx="69120" cy="16632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0800" y="2994963"/>
                  <a:ext cx="70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4" name="Ink 203"/>
                <p14:cNvContentPartPr/>
                <p14:nvPr/>
              </p14:nvContentPartPr>
              <p14:xfrm>
                <a:off x="704800" y="3080643"/>
                <a:ext cx="94320" cy="1116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3720" y="3078123"/>
                  <a:ext cx="961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5" name="Ink 204"/>
                <p14:cNvContentPartPr/>
                <p14:nvPr/>
              </p14:nvContentPartPr>
              <p14:xfrm>
                <a:off x="836200" y="3158043"/>
                <a:ext cx="9360" cy="4104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5120" y="3155523"/>
                  <a:ext cx="11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6" name="Ink 205"/>
                <p14:cNvContentPartPr/>
                <p14:nvPr/>
              </p14:nvContentPartPr>
              <p14:xfrm>
                <a:off x="856000" y="3108723"/>
                <a:ext cx="0" cy="1584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0" y="0"/>
                  <a:ext cx="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7" name="Ink 206"/>
                <p14:cNvContentPartPr/>
                <p14:nvPr/>
              </p14:nvContentPartPr>
              <p14:xfrm>
                <a:off x="893080" y="3189723"/>
                <a:ext cx="360" cy="36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2000" y="3187563"/>
                  <a:ext cx="2160" cy="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8" name="Ink 207"/>
                <p14:cNvContentPartPr/>
                <p14:nvPr/>
              </p14:nvContentPartPr>
              <p14:xfrm>
                <a:off x="852040" y="3117363"/>
                <a:ext cx="4320" cy="936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50960" y="3114843"/>
                  <a:ext cx="6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9" name="Ink 208"/>
                <p14:cNvContentPartPr/>
                <p14:nvPr/>
              </p14:nvContentPartPr>
              <p14:xfrm>
                <a:off x="876520" y="3200523"/>
                <a:ext cx="26640" cy="4968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5800" y="3198363"/>
                  <a:ext cx="28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0" name="Ink 209"/>
                <p14:cNvContentPartPr/>
                <p14:nvPr/>
              </p14:nvContentPartPr>
              <p14:xfrm>
                <a:off x="919000" y="3158763"/>
                <a:ext cx="60120" cy="12564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17920" y="3156243"/>
                  <a:ext cx="62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1" name="Ink 210"/>
                <p14:cNvContentPartPr/>
                <p14:nvPr/>
              </p14:nvContentPartPr>
              <p14:xfrm>
                <a:off x="972640" y="3095763"/>
                <a:ext cx="12240" cy="288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71200" y="3093243"/>
                  <a:ext cx="1404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2" name="Ink 211"/>
                <p14:cNvContentPartPr/>
                <p14:nvPr/>
              </p14:nvContentPartPr>
              <p14:xfrm>
                <a:off x="1079920" y="3045363"/>
                <a:ext cx="61560" cy="9468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78480" y="3042843"/>
                  <a:ext cx="64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3" name="Ink 212"/>
                <p14:cNvContentPartPr/>
                <p14:nvPr/>
              </p14:nvContentPartPr>
              <p14:xfrm>
                <a:off x="1091440" y="3117363"/>
                <a:ext cx="63000" cy="5724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0360" y="3114843"/>
                  <a:ext cx="65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4" name="Ink 213"/>
                <p14:cNvContentPartPr/>
                <p14:nvPr/>
              </p14:nvContentPartPr>
              <p14:xfrm>
                <a:off x="1198360" y="3056163"/>
                <a:ext cx="92160" cy="11016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97280" y="3053283"/>
                  <a:ext cx="9468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41" name="Ink 240"/>
              <p14:cNvContentPartPr/>
              <p14:nvPr/>
            </p14:nvContentPartPr>
            <p14:xfrm>
              <a:off x="3645280" y="3496803"/>
              <a:ext cx="47160" cy="900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644200" y="3495363"/>
                <a:ext cx="489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47" name="Ink 246"/>
              <p14:cNvContentPartPr/>
              <p14:nvPr/>
            </p14:nvContentPartPr>
            <p14:xfrm>
              <a:off x="3945160" y="3516243"/>
              <a:ext cx="360" cy="36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944440" y="3514803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/>
          <p:cNvGrpSpPr/>
          <p:nvPr/>
        </p:nvGrpSpPr>
        <p:grpSpPr>
          <a:xfrm>
            <a:off x="2185120" y="1886163"/>
            <a:ext cx="1364760" cy="874080"/>
            <a:chOff x="2185120" y="1886163"/>
            <a:chExt cx="136476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/>
                <p14:cNvContentPartPr/>
                <p14:nvPr/>
              </p14:nvContentPartPr>
              <p14:xfrm>
                <a:off x="2216440" y="1895883"/>
                <a:ext cx="62640" cy="17244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15000" y="1893363"/>
                  <a:ext cx="64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2" name="Ink 191"/>
                <p14:cNvContentPartPr/>
                <p14:nvPr/>
              </p14:nvContentPartPr>
              <p14:xfrm>
                <a:off x="2190160" y="1976523"/>
                <a:ext cx="90000" cy="1476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88720" y="1975803"/>
                  <a:ext cx="91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3" name="Ink 192"/>
                <p14:cNvContentPartPr/>
                <p14:nvPr/>
              </p14:nvContentPartPr>
              <p14:xfrm>
                <a:off x="2307880" y="2032323"/>
                <a:ext cx="59040" cy="8712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07160" y="2029803"/>
                  <a:ext cx="61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4" name="Ink 193"/>
                <p14:cNvContentPartPr/>
                <p14:nvPr/>
              </p14:nvContentPartPr>
              <p14:xfrm>
                <a:off x="2399320" y="2093523"/>
                <a:ext cx="2880" cy="3636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398240" y="2091003"/>
                  <a:ext cx="4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5" name="Ink 194"/>
                <p14:cNvContentPartPr/>
                <p14:nvPr/>
              </p14:nvContentPartPr>
              <p14:xfrm>
                <a:off x="2435680" y="2056803"/>
                <a:ext cx="66960" cy="6300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34600" y="2054283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6" name="Ink 195"/>
                <p14:cNvContentPartPr/>
                <p14:nvPr/>
              </p14:nvContentPartPr>
              <p14:xfrm>
                <a:off x="2550520" y="1961403"/>
                <a:ext cx="65520" cy="8676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549440" y="1959243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7" name="Ink 196"/>
                <p14:cNvContentPartPr/>
                <p14:nvPr/>
              </p14:nvContentPartPr>
              <p14:xfrm>
                <a:off x="2563840" y="2028363"/>
                <a:ext cx="66960" cy="4536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562760" y="2026563"/>
                  <a:ext cx="69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8" name="Ink 197"/>
                <p14:cNvContentPartPr/>
                <p14:nvPr/>
              </p14:nvContentPartPr>
              <p14:xfrm>
                <a:off x="2708200" y="1903443"/>
                <a:ext cx="66240" cy="16668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06760" y="1900923"/>
                  <a:ext cx="68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9" name="Ink 198"/>
                <p14:cNvContentPartPr/>
                <p14:nvPr/>
              </p14:nvContentPartPr>
              <p14:xfrm>
                <a:off x="2691280" y="1967883"/>
                <a:ext cx="87840" cy="1728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689840" y="1965363"/>
                  <a:ext cx="89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/>
                <p14:cNvContentPartPr/>
                <p14:nvPr/>
              </p14:nvContentPartPr>
              <p14:xfrm>
                <a:off x="2798200" y="2033043"/>
                <a:ext cx="21240" cy="7164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797120" y="2030523"/>
                  <a:ext cx="23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1" name="Ink 200"/>
                <p14:cNvContentPartPr/>
                <p14:nvPr/>
              </p14:nvContentPartPr>
              <p14:xfrm>
                <a:off x="2834920" y="2093163"/>
                <a:ext cx="18000" cy="4572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33840" y="2090643"/>
                  <a:ext cx="20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2" name="Ink 201"/>
                <p14:cNvContentPartPr/>
                <p14:nvPr/>
              </p14:nvContentPartPr>
              <p14:xfrm>
                <a:off x="2904400" y="2030883"/>
                <a:ext cx="30600" cy="7236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903320" y="2028363"/>
                  <a:ext cx="32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Ink 214"/>
                <p14:cNvContentPartPr/>
                <p14:nvPr/>
              </p14:nvContentPartPr>
              <p14:xfrm>
                <a:off x="2973160" y="1988763"/>
                <a:ext cx="72000" cy="1440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972080" y="1987683"/>
                  <a:ext cx="7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Ink 215"/>
                <p14:cNvContentPartPr/>
                <p14:nvPr/>
              </p14:nvContentPartPr>
              <p14:xfrm>
                <a:off x="2999080" y="1965723"/>
                <a:ext cx="18360" cy="7092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98000" y="1963563"/>
                  <a:ext cx="20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Ink 216"/>
                <p14:cNvContentPartPr/>
                <p14:nvPr/>
              </p14:nvContentPartPr>
              <p14:xfrm>
                <a:off x="3087280" y="1886163"/>
                <a:ext cx="95760" cy="18936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85840" y="1883643"/>
                  <a:ext cx="98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Ink 217"/>
                <p14:cNvContentPartPr/>
                <p14:nvPr/>
              </p14:nvContentPartPr>
              <p14:xfrm>
                <a:off x="3203920" y="2013963"/>
                <a:ext cx="47160" cy="8820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202840" y="2011443"/>
                  <a:ext cx="49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9" name="Ink 218"/>
                <p14:cNvContentPartPr/>
                <p14:nvPr/>
              </p14:nvContentPartPr>
              <p14:xfrm>
                <a:off x="3280960" y="2085603"/>
                <a:ext cx="12600" cy="2700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279880" y="2083443"/>
                  <a:ext cx="1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0" name="Ink 219"/>
                <p14:cNvContentPartPr/>
                <p14:nvPr/>
              </p14:nvContentPartPr>
              <p14:xfrm>
                <a:off x="3325960" y="2018643"/>
                <a:ext cx="40680" cy="9180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325240" y="2016123"/>
                  <a:ext cx="42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1" name="Ink 220"/>
                <p14:cNvContentPartPr/>
                <p14:nvPr/>
              </p14:nvContentPartPr>
              <p14:xfrm>
                <a:off x="2218960" y="2227803"/>
                <a:ext cx="66240" cy="19008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217520" y="222564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2" name="Ink 221"/>
                <p14:cNvContentPartPr/>
                <p14:nvPr/>
              </p14:nvContentPartPr>
              <p14:xfrm>
                <a:off x="2185120" y="2297643"/>
                <a:ext cx="107640" cy="1260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84040" y="2295123"/>
                  <a:ext cx="1087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3" name="Ink 222"/>
                <p14:cNvContentPartPr/>
                <p14:nvPr/>
              </p14:nvContentPartPr>
              <p14:xfrm>
                <a:off x="2332000" y="2356683"/>
                <a:ext cx="77400" cy="8604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330560" y="2354163"/>
                  <a:ext cx="79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4" name="Ink 223"/>
                <p14:cNvContentPartPr/>
                <p14:nvPr/>
              </p14:nvContentPartPr>
              <p14:xfrm>
                <a:off x="2429560" y="2426163"/>
                <a:ext cx="21240" cy="3780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28480" y="2424003"/>
                  <a:ext cx="23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5" name="Ink 224"/>
                <p14:cNvContentPartPr/>
                <p14:nvPr/>
              </p14:nvContentPartPr>
              <p14:xfrm>
                <a:off x="2478160" y="2339403"/>
                <a:ext cx="42840" cy="11412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77080" y="2336523"/>
                  <a:ext cx="45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6" name="Ink 225"/>
                <p14:cNvContentPartPr/>
                <p14:nvPr/>
              </p14:nvContentPartPr>
              <p14:xfrm>
                <a:off x="2598760" y="2291883"/>
                <a:ext cx="58680" cy="9540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597320" y="2289363"/>
                  <a:ext cx="61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7" name="Ink 226"/>
                <p14:cNvContentPartPr/>
                <p14:nvPr/>
              </p14:nvContentPartPr>
              <p14:xfrm>
                <a:off x="2607400" y="2347683"/>
                <a:ext cx="75600" cy="8316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606320" y="2345523"/>
                  <a:ext cx="77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8" name="Ink 227"/>
                <p14:cNvContentPartPr/>
                <p14:nvPr/>
              </p14:nvContentPartPr>
              <p14:xfrm>
                <a:off x="2770120" y="2234283"/>
                <a:ext cx="47880" cy="18360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768680" y="2231763"/>
                  <a:ext cx="5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9" name="Ink 228"/>
                <p14:cNvContentPartPr/>
                <p14:nvPr/>
              </p14:nvContentPartPr>
              <p14:xfrm>
                <a:off x="2744560" y="2292963"/>
                <a:ext cx="88920" cy="1332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743120" y="2290443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" name="Ink 229"/>
                <p14:cNvContentPartPr/>
                <p14:nvPr/>
              </p14:nvContentPartPr>
              <p14:xfrm>
                <a:off x="2847160" y="2370003"/>
                <a:ext cx="57600" cy="8568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846080" y="2367483"/>
                  <a:ext cx="59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/>
                <p14:cNvContentPartPr/>
                <p14:nvPr/>
              </p14:nvContentPartPr>
              <p14:xfrm>
                <a:off x="2918440" y="2432283"/>
                <a:ext cx="12600" cy="30960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17360" y="2429763"/>
                  <a:ext cx="1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/>
                <p14:cNvContentPartPr/>
                <p14:nvPr/>
              </p14:nvContentPartPr>
              <p14:xfrm>
                <a:off x="2965240" y="2361363"/>
                <a:ext cx="42840" cy="91440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63800" y="2359203"/>
                  <a:ext cx="44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/>
                <p14:cNvContentPartPr/>
                <p14:nvPr/>
              </p14:nvContentPartPr>
              <p14:xfrm>
                <a:off x="3024640" y="2297643"/>
                <a:ext cx="77400" cy="1872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23200" y="2296563"/>
                  <a:ext cx="79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/>
                <p14:cNvContentPartPr/>
                <p14:nvPr/>
              </p14:nvContentPartPr>
              <p14:xfrm>
                <a:off x="3052000" y="2274243"/>
                <a:ext cx="20160" cy="7056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050560" y="2272083"/>
                  <a:ext cx="22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/>
                <p14:cNvContentPartPr/>
                <p14:nvPr/>
              </p14:nvContentPartPr>
              <p14:xfrm>
                <a:off x="3134800" y="2188923"/>
                <a:ext cx="94680" cy="19440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133360" y="2186403"/>
                  <a:ext cx="97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6" name="Ink 235"/>
                <p14:cNvContentPartPr/>
                <p14:nvPr/>
              </p14:nvContentPartPr>
              <p14:xfrm>
                <a:off x="3249280" y="2360283"/>
                <a:ext cx="49320" cy="8424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247840" y="2357403"/>
                  <a:ext cx="50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7" name="Ink 236"/>
                <p14:cNvContentPartPr/>
                <p14:nvPr/>
              </p14:nvContentPartPr>
              <p14:xfrm>
                <a:off x="3309400" y="2419323"/>
                <a:ext cx="17280" cy="4176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08320" y="2417163"/>
                  <a:ext cx="19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8" name="Ink 237"/>
                <p14:cNvContentPartPr/>
                <p14:nvPr/>
              </p14:nvContentPartPr>
              <p14:xfrm>
                <a:off x="3352600" y="2340843"/>
                <a:ext cx="55440" cy="10008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51520" y="2337963"/>
                  <a:ext cx="5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9" name="Ink 238"/>
                <p14:cNvContentPartPr/>
                <p14:nvPr/>
              </p14:nvContentPartPr>
              <p14:xfrm>
                <a:off x="2219680" y="2523723"/>
                <a:ext cx="64440" cy="17172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18240" y="2521203"/>
                  <a:ext cx="66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0" name="Ink 239"/>
                <p14:cNvContentPartPr/>
                <p14:nvPr/>
              </p14:nvContentPartPr>
              <p14:xfrm>
                <a:off x="2186560" y="2589963"/>
                <a:ext cx="100080" cy="972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185480" y="2587443"/>
                  <a:ext cx="1022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/>
                <p14:cNvContentPartPr/>
                <p14:nvPr/>
              </p14:nvContentPartPr>
              <p14:xfrm>
                <a:off x="2328400" y="2633523"/>
                <a:ext cx="65160" cy="9972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327320" y="2631363"/>
                  <a:ext cx="67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/>
                <p14:cNvContentPartPr/>
                <p14:nvPr/>
              </p14:nvContentPartPr>
              <p14:xfrm>
                <a:off x="2401840" y="2700483"/>
                <a:ext cx="12240" cy="4572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400760" y="2698323"/>
                  <a:ext cx="14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/>
                <p14:cNvContentPartPr/>
                <p14:nvPr/>
              </p14:nvContentPartPr>
              <p14:xfrm>
                <a:off x="2462320" y="2632083"/>
                <a:ext cx="27360" cy="10656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461240" y="2629563"/>
                  <a:ext cx="2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/>
                <p14:cNvContentPartPr/>
                <p14:nvPr/>
              </p14:nvContentPartPr>
              <p14:xfrm>
                <a:off x="2599120" y="2593203"/>
                <a:ext cx="70560" cy="8100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598040" y="2590683"/>
                  <a:ext cx="72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6" name="Ink 245"/>
                <p14:cNvContentPartPr/>
                <p14:nvPr/>
              </p14:nvContentPartPr>
              <p14:xfrm>
                <a:off x="2601280" y="2654043"/>
                <a:ext cx="92880" cy="7848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0200" y="2651883"/>
                  <a:ext cx="95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8" name="Ink 247"/>
                <p14:cNvContentPartPr/>
                <p14:nvPr/>
              </p14:nvContentPartPr>
              <p14:xfrm>
                <a:off x="2788840" y="2538483"/>
                <a:ext cx="59400" cy="16524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87400" y="2535963"/>
                  <a:ext cx="61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9" name="Ink 248"/>
                <p14:cNvContentPartPr/>
                <p14:nvPr/>
              </p14:nvContentPartPr>
              <p14:xfrm>
                <a:off x="2766520" y="2600403"/>
                <a:ext cx="100080" cy="15480"/>
              </p14:xfrm>
            </p:contentPart>
          </mc:Choice>
          <mc:Fallback xmlns="">
            <p:pic>
              <p:nvPicPr>
                <p:cNvPr id="249" name="Ink 248"/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765440" y="2597883"/>
                  <a:ext cx="101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0" name="Ink 249"/>
                <p14:cNvContentPartPr/>
                <p14:nvPr/>
              </p14:nvContentPartPr>
              <p14:xfrm>
                <a:off x="2887480" y="2620203"/>
                <a:ext cx="53280" cy="114120"/>
              </p14:xfrm>
            </p:contentPart>
          </mc:Choice>
          <mc:Fallback xmlns="">
            <p:pic>
              <p:nvPicPr>
                <p:cNvPr id="250" name="Ink 249"/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886040" y="2617683"/>
                  <a:ext cx="5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1" name="Ink 250"/>
                <p14:cNvContentPartPr/>
                <p14:nvPr/>
              </p14:nvContentPartPr>
              <p14:xfrm>
                <a:off x="2938240" y="2704083"/>
                <a:ext cx="16920" cy="42120"/>
              </p14:xfrm>
            </p:contentPart>
          </mc:Choice>
          <mc:Fallback xmlns="">
            <p:pic>
              <p:nvPicPr>
                <p:cNvPr id="251" name="Ink 250"/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36800" y="2701923"/>
                  <a:ext cx="19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2" name="Ink 251"/>
                <p14:cNvContentPartPr/>
                <p14:nvPr/>
              </p14:nvContentPartPr>
              <p14:xfrm>
                <a:off x="2977840" y="2655123"/>
                <a:ext cx="49680" cy="73800"/>
              </p14:xfrm>
            </p:contentPart>
          </mc:Choice>
          <mc:Fallback xmlns="">
            <p:pic>
              <p:nvPicPr>
                <p:cNvPr id="252" name="Ink 251"/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976400" y="2652603"/>
                  <a:ext cx="51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3" name="Ink 252"/>
                <p14:cNvContentPartPr/>
                <p14:nvPr/>
              </p14:nvContentPartPr>
              <p14:xfrm>
                <a:off x="3098800" y="2625963"/>
                <a:ext cx="62640" cy="14400"/>
              </p14:xfrm>
            </p:contentPart>
          </mc:Choice>
          <mc:Fallback xmlns="">
            <p:pic>
              <p:nvPicPr>
                <p:cNvPr id="253" name="Ink 252"/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097360" y="2625243"/>
                  <a:ext cx="64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4" name="Ink 253"/>
                <p14:cNvContentPartPr/>
                <p14:nvPr/>
              </p14:nvContentPartPr>
              <p14:xfrm>
                <a:off x="3119680" y="2598963"/>
                <a:ext cx="16920" cy="71640"/>
              </p14:xfrm>
            </p:contentPart>
          </mc:Choice>
          <mc:Fallback xmlns="">
            <p:pic>
              <p:nvPicPr>
                <p:cNvPr id="254" name="Ink 253"/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18240" y="2596803"/>
                  <a:ext cx="19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5" name="Ink 254"/>
                <p14:cNvContentPartPr/>
                <p14:nvPr/>
              </p14:nvContentPartPr>
              <p14:xfrm>
                <a:off x="3209320" y="2501763"/>
                <a:ext cx="114840" cy="200880"/>
              </p14:xfrm>
            </p:contentPart>
          </mc:Choice>
          <mc:Fallback xmlns="">
            <p:pic>
              <p:nvPicPr>
                <p:cNvPr id="255" name="Ink 254"/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207880" y="2498883"/>
                  <a:ext cx="117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6" name="Ink 255"/>
                <p14:cNvContentPartPr/>
                <p14:nvPr/>
              </p14:nvContentPartPr>
              <p14:xfrm>
                <a:off x="3350080" y="2623083"/>
                <a:ext cx="57600" cy="52200"/>
              </p14:xfrm>
            </p:contentPart>
          </mc:Choice>
          <mc:Fallback xmlns="">
            <p:pic>
              <p:nvPicPr>
                <p:cNvPr id="256" name="Ink 255"/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48640" y="2620563"/>
                  <a:ext cx="59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7" name="Ink 256"/>
                <p14:cNvContentPartPr/>
                <p14:nvPr/>
              </p14:nvContentPartPr>
              <p14:xfrm>
                <a:off x="3391480" y="2644683"/>
                <a:ext cx="38160" cy="77400"/>
              </p14:xfrm>
            </p:contentPart>
          </mc:Choice>
          <mc:Fallback xmlns="">
            <p:pic>
              <p:nvPicPr>
                <p:cNvPr id="257" name="Ink 256"/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90040" y="2642523"/>
                  <a:ext cx="40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8" name="Ink 257"/>
                <p14:cNvContentPartPr/>
                <p14:nvPr/>
              </p14:nvContentPartPr>
              <p14:xfrm>
                <a:off x="3414880" y="2703363"/>
                <a:ext cx="28440" cy="56880"/>
              </p14:xfrm>
            </p:contentPart>
          </mc:Choice>
          <mc:Fallback xmlns="">
            <p:pic>
              <p:nvPicPr>
                <p:cNvPr id="258" name="Ink 257"/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13800" y="2701203"/>
                  <a:ext cx="30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9" name="Ink 258"/>
                <p14:cNvContentPartPr/>
                <p14:nvPr/>
              </p14:nvContentPartPr>
              <p14:xfrm>
                <a:off x="3486520" y="2636763"/>
                <a:ext cx="63360" cy="83160"/>
              </p14:xfrm>
            </p:contentPart>
          </mc:Choice>
          <mc:Fallback xmlns="">
            <p:pic>
              <p:nvPicPr>
                <p:cNvPr id="259" name="Ink 258"/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485080" y="2634243"/>
                  <a:ext cx="65160" cy="8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/>
          <p:cNvSpPr txBox="1"/>
          <p:nvPr/>
        </p:nvSpPr>
        <p:spPr>
          <a:xfrm>
            <a:off x="2021139" y="2833863"/>
            <a:ext cx="251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+ </a:t>
            </a:r>
            <a:r>
              <a:rPr lang="en-US" sz="1400" b="1" dirty="0" smtClean="0">
                <a:solidFill>
                  <a:schemeClr val="accent2"/>
                </a:solidFill>
              </a:rPr>
              <a:t>different</a:t>
            </a:r>
            <a:r>
              <a:rPr lang="en-US" sz="1400" dirty="0" smtClean="0">
                <a:solidFill>
                  <a:schemeClr val="accent2"/>
                </a:solidFill>
              </a:rPr>
              <a:t> jobs are competing for the same machines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shop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1225" y="344755"/>
            <a:ext cx="54610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325" y="344755"/>
            <a:ext cx="901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225" y="624155"/>
            <a:ext cx="33655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7775" y="624155"/>
            <a:ext cx="8191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225" y="928955"/>
            <a:ext cx="638175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925" y="1233755"/>
            <a:ext cx="3492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225" y="1233755"/>
            <a:ext cx="1155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901" y="27956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688" y="57845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901" y="8773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688" y="1176229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Job4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1" name="Ink 110"/>
              <p14:cNvContentPartPr/>
              <p14:nvPr/>
            </p14:nvContentPartPr>
            <p14:xfrm>
              <a:off x="2331640" y="3444243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920" y="3442443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/>
          <p:cNvGrpSpPr/>
          <p:nvPr/>
        </p:nvGrpSpPr>
        <p:grpSpPr>
          <a:xfrm>
            <a:off x="2483920" y="349348"/>
            <a:ext cx="1881900" cy="2661153"/>
            <a:chOff x="2483920" y="349348"/>
            <a:chExt cx="1881900" cy="26611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2" name="Ink 111"/>
                <p14:cNvContentPartPr/>
                <p14:nvPr/>
              </p14:nvContentPartPr>
              <p14:xfrm>
                <a:off x="2859760" y="394708"/>
                <a:ext cx="133560" cy="954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8680" y="391828"/>
                  <a:ext cx="135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3" name="Ink 112"/>
                <p14:cNvContentPartPr/>
                <p14:nvPr/>
              </p14:nvContentPartPr>
              <p14:xfrm>
                <a:off x="3034000" y="435028"/>
                <a:ext cx="6480" cy="410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2560" y="432508"/>
                  <a:ext cx="8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4" name="Ink 113"/>
                <p14:cNvContentPartPr/>
                <p14:nvPr/>
              </p14:nvContentPartPr>
              <p14:xfrm>
                <a:off x="3044440" y="390028"/>
                <a:ext cx="13320" cy="136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43360" y="387508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5" name="Ink 114"/>
                <p14:cNvContentPartPr/>
                <p14:nvPr/>
              </p14:nvContentPartPr>
              <p14:xfrm>
                <a:off x="3108160" y="389668"/>
                <a:ext cx="86760" cy="975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07080" y="387508"/>
                  <a:ext cx="88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7" name="Ink 116"/>
                <p14:cNvContentPartPr/>
                <p14:nvPr/>
              </p14:nvContentPartPr>
              <p14:xfrm>
                <a:off x="2933920" y="516748"/>
                <a:ext cx="50400" cy="11556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2480" y="514588"/>
                  <a:ext cx="52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8" name="Ink 117"/>
                <p14:cNvContentPartPr/>
                <p14:nvPr/>
              </p14:nvContentPartPr>
              <p14:xfrm>
                <a:off x="2901520" y="564268"/>
                <a:ext cx="88200" cy="1188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0440" y="561748"/>
                  <a:ext cx="89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9" name="Ink 118"/>
                <p14:cNvContentPartPr/>
                <p14:nvPr/>
              </p14:nvContentPartPr>
              <p14:xfrm>
                <a:off x="3032200" y="615028"/>
                <a:ext cx="9000" cy="392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1120" y="612868"/>
                  <a:ext cx="1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0" name="Ink 119"/>
                <p14:cNvContentPartPr/>
                <p14:nvPr/>
              </p14:nvContentPartPr>
              <p14:xfrm>
                <a:off x="3110680" y="539428"/>
                <a:ext cx="63720" cy="9216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09600" y="536908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1" name="Ink 120"/>
                <p14:cNvContentPartPr/>
                <p14:nvPr/>
              </p14:nvContentPartPr>
              <p14:xfrm>
                <a:off x="3126520" y="596668"/>
                <a:ext cx="62640" cy="108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5440" y="595588"/>
                  <a:ext cx="64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2" name="Ink 121"/>
                <p14:cNvContentPartPr/>
                <p14:nvPr/>
              </p14:nvContentPartPr>
              <p14:xfrm>
                <a:off x="3455920" y="349348"/>
                <a:ext cx="90000" cy="1490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4840" y="346828"/>
                  <a:ext cx="9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3" name="Ink 122"/>
                <p14:cNvContentPartPr/>
                <p14:nvPr/>
              </p14:nvContentPartPr>
              <p14:xfrm>
                <a:off x="3472840" y="419548"/>
                <a:ext cx="93960" cy="612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1760" y="417028"/>
                  <a:ext cx="954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4" name="Ink 123"/>
                <p14:cNvContentPartPr/>
                <p14:nvPr/>
              </p14:nvContentPartPr>
              <p14:xfrm>
                <a:off x="2483920" y="739588"/>
                <a:ext cx="55800" cy="10584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82480" y="737068"/>
                  <a:ext cx="58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5" name="Ink 124"/>
                <p14:cNvContentPartPr/>
                <p14:nvPr/>
              </p14:nvContentPartPr>
              <p14:xfrm>
                <a:off x="2603080" y="821308"/>
                <a:ext cx="14040" cy="1692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02000" y="820948"/>
                  <a:ext cx="15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6" name="Ink 125"/>
                <p14:cNvContentPartPr/>
                <p14:nvPr/>
              </p14:nvContentPartPr>
              <p14:xfrm>
                <a:off x="2666080" y="674068"/>
                <a:ext cx="47160" cy="17208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64640" y="671548"/>
                  <a:ext cx="4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7" name="Ink 126"/>
                <p14:cNvContentPartPr/>
                <p14:nvPr/>
              </p14:nvContentPartPr>
              <p14:xfrm>
                <a:off x="2644840" y="739948"/>
                <a:ext cx="75960" cy="1260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43400" y="737428"/>
                  <a:ext cx="777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8" name="Ink 127"/>
                <p14:cNvContentPartPr/>
                <p14:nvPr/>
              </p14:nvContentPartPr>
              <p14:xfrm>
                <a:off x="2797840" y="749668"/>
                <a:ext cx="4320" cy="1188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6760" y="747148"/>
                  <a:ext cx="6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Ink 128"/>
                <p14:cNvContentPartPr/>
                <p14:nvPr/>
              </p14:nvContentPartPr>
              <p14:xfrm>
                <a:off x="2806840" y="814468"/>
                <a:ext cx="4680" cy="1764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05400" y="813748"/>
                  <a:ext cx="6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Ink 129"/>
                <p14:cNvContentPartPr/>
                <p14:nvPr/>
              </p14:nvContentPartPr>
              <p14:xfrm>
                <a:off x="3047320" y="720148"/>
                <a:ext cx="104040" cy="11880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6240" y="717628"/>
                  <a:ext cx="106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1" name="Ink 130"/>
                <p14:cNvContentPartPr/>
                <p14:nvPr/>
              </p14:nvContentPartPr>
              <p14:xfrm>
                <a:off x="3055960" y="770908"/>
                <a:ext cx="105120" cy="540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4880" y="768028"/>
                  <a:ext cx="106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Ink 131"/>
                <p14:cNvContentPartPr/>
                <p14:nvPr/>
              </p14:nvContentPartPr>
              <p14:xfrm>
                <a:off x="3326680" y="741028"/>
                <a:ext cx="59400" cy="7632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25240" y="738508"/>
                  <a:ext cx="62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3" name="Ink 132"/>
                <p14:cNvContentPartPr/>
                <p14:nvPr/>
              </p14:nvContentPartPr>
              <p14:xfrm>
                <a:off x="3357640" y="804388"/>
                <a:ext cx="50760" cy="3816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6200" y="801868"/>
                  <a:ext cx="53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4" name="Ink 133"/>
                <p14:cNvContentPartPr/>
                <p14:nvPr/>
              </p14:nvContentPartPr>
              <p14:xfrm>
                <a:off x="3545560" y="659308"/>
                <a:ext cx="62640" cy="1533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4480" y="657148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5" name="Ink 134"/>
                <p14:cNvContentPartPr/>
                <p14:nvPr/>
              </p14:nvContentPartPr>
              <p14:xfrm>
                <a:off x="3530800" y="728068"/>
                <a:ext cx="91800" cy="2124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9720" y="725548"/>
                  <a:ext cx="93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6" name="Ink 135"/>
                <p14:cNvContentPartPr/>
                <p14:nvPr/>
              </p14:nvContentPartPr>
              <p14:xfrm>
                <a:off x="3667240" y="764068"/>
                <a:ext cx="10440" cy="6516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5800" y="761548"/>
                  <a:ext cx="12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7" name="Ink 136"/>
                <p14:cNvContentPartPr/>
                <p14:nvPr/>
              </p14:nvContentPartPr>
              <p14:xfrm>
                <a:off x="3708640" y="818428"/>
                <a:ext cx="6120" cy="3348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07560" y="816268"/>
                  <a:ext cx="8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8" name="Ink 137"/>
                <p14:cNvContentPartPr/>
                <p14:nvPr/>
              </p14:nvContentPartPr>
              <p14:xfrm>
                <a:off x="3754000" y="784588"/>
                <a:ext cx="86400" cy="6588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3280" y="782068"/>
                  <a:ext cx="87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9" name="Ink 138"/>
                <p14:cNvContentPartPr/>
                <p14:nvPr/>
              </p14:nvContentPartPr>
              <p14:xfrm>
                <a:off x="3878200" y="739948"/>
                <a:ext cx="61200" cy="396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7120" y="738508"/>
                  <a:ext cx="6336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0" name="Ink 139"/>
                <p14:cNvContentPartPr/>
                <p14:nvPr/>
              </p14:nvContentPartPr>
              <p14:xfrm>
                <a:off x="3898720" y="721228"/>
                <a:ext cx="9000" cy="604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97280" y="719068"/>
                  <a:ext cx="11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1" name="Ink 140"/>
                <p14:cNvContentPartPr/>
                <p14:nvPr/>
              </p14:nvContentPartPr>
              <p14:xfrm>
                <a:off x="3995200" y="631948"/>
                <a:ext cx="74160" cy="1738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94120" y="629428"/>
                  <a:ext cx="76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2" name="Ink 141"/>
                <p14:cNvContentPartPr/>
                <p14:nvPr/>
              </p14:nvContentPartPr>
              <p14:xfrm>
                <a:off x="4107880" y="750388"/>
                <a:ext cx="34560" cy="7776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06800" y="747868"/>
                  <a:ext cx="37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3" name="Ink 142"/>
                <p14:cNvContentPartPr/>
                <p14:nvPr/>
              </p14:nvContentPartPr>
              <p14:xfrm>
                <a:off x="4162600" y="814828"/>
                <a:ext cx="8640" cy="154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1160" y="812668"/>
                  <a:ext cx="11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4" name="Ink 143"/>
                <p14:cNvContentPartPr/>
                <p14:nvPr/>
              </p14:nvContentPartPr>
              <p14:xfrm>
                <a:off x="4207240" y="760108"/>
                <a:ext cx="47160" cy="788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06160" y="757588"/>
                  <a:ext cx="48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5" name="Ink 144"/>
                <p14:cNvContentPartPr/>
                <p14:nvPr/>
              </p14:nvContentPartPr>
              <p14:xfrm>
                <a:off x="4149640" y="828148"/>
                <a:ext cx="26280" cy="4860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49280" y="826348"/>
                  <a:ext cx="28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6" name="Ink 145"/>
                <p14:cNvContentPartPr/>
                <p14:nvPr/>
              </p14:nvContentPartPr>
              <p14:xfrm>
                <a:off x="3052720" y="976828"/>
                <a:ext cx="96120" cy="12240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51640" y="974308"/>
                  <a:ext cx="98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7" name="Ink 146"/>
                <p14:cNvContentPartPr/>
                <p14:nvPr/>
              </p14:nvContentPartPr>
              <p14:xfrm>
                <a:off x="3063160" y="1035868"/>
                <a:ext cx="93960" cy="57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62080" y="1035148"/>
                  <a:ext cx="9540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8" name="Ink 147"/>
                <p14:cNvContentPartPr/>
                <p14:nvPr/>
              </p14:nvContentPartPr>
              <p14:xfrm>
                <a:off x="3269080" y="991228"/>
                <a:ext cx="79200" cy="8100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68000" y="988708"/>
                  <a:ext cx="8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9" name="Ink 148"/>
                <p14:cNvContentPartPr/>
                <p14:nvPr/>
              </p14:nvContentPartPr>
              <p14:xfrm>
                <a:off x="3313360" y="1056388"/>
                <a:ext cx="65520" cy="547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13000" y="1054228"/>
                  <a:ext cx="66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0" name="Ink 149"/>
                <p14:cNvContentPartPr/>
                <p14:nvPr/>
              </p14:nvContentPartPr>
              <p14:xfrm>
                <a:off x="3512800" y="921028"/>
                <a:ext cx="55440" cy="16920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11720" y="918868"/>
                  <a:ext cx="56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1" name="Ink 150"/>
                <p14:cNvContentPartPr/>
                <p14:nvPr/>
              </p14:nvContentPartPr>
              <p14:xfrm>
                <a:off x="3497680" y="997708"/>
                <a:ext cx="85320" cy="720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6600" y="995548"/>
                  <a:ext cx="86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2" name="Ink 151"/>
                <p14:cNvContentPartPr/>
                <p14:nvPr/>
              </p14:nvContentPartPr>
              <p14:xfrm>
                <a:off x="3610360" y="1040548"/>
                <a:ext cx="67320" cy="8208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08920" y="1038028"/>
                  <a:ext cx="6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3" name="Ink 152"/>
                <p14:cNvContentPartPr/>
                <p14:nvPr/>
              </p14:nvContentPartPr>
              <p14:xfrm>
                <a:off x="3692800" y="1093468"/>
                <a:ext cx="15120" cy="5436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91360" y="1091668"/>
                  <a:ext cx="1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4" name="Ink 153"/>
                <p14:cNvContentPartPr/>
                <p14:nvPr/>
              </p14:nvContentPartPr>
              <p14:xfrm>
                <a:off x="3777760" y="1035508"/>
                <a:ext cx="25560" cy="9648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6320" y="1032628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5" name="Ink 154"/>
                <p14:cNvContentPartPr/>
                <p14:nvPr/>
              </p14:nvContentPartPr>
              <p14:xfrm>
                <a:off x="3895120" y="1020028"/>
                <a:ext cx="81360" cy="1728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4040" y="1018588"/>
                  <a:ext cx="83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6" name="Ink 155"/>
                <p14:cNvContentPartPr/>
                <p14:nvPr/>
              </p14:nvContentPartPr>
              <p14:xfrm>
                <a:off x="3928960" y="987988"/>
                <a:ext cx="21240" cy="8568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27880" y="986188"/>
                  <a:ext cx="23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7" name="Ink 156"/>
                <p14:cNvContentPartPr/>
                <p14:nvPr/>
              </p14:nvContentPartPr>
              <p14:xfrm>
                <a:off x="4027960" y="888988"/>
                <a:ext cx="93960" cy="19116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26520" y="886468"/>
                  <a:ext cx="96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8" name="Ink 157"/>
                <p14:cNvContentPartPr/>
                <p14:nvPr/>
              </p14:nvContentPartPr>
              <p14:xfrm>
                <a:off x="4133440" y="1032988"/>
                <a:ext cx="60120" cy="8172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2720" y="1030468"/>
                  <a:ext cx="61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9" name="Ink 158"/>
                <p14:cNvContentPartPr/>
                <p14:nvPr/>
              </p14:nvContentPartPr>
              <p14:xfrm>
                <a:off x="4200040" y="1077988"/>
                <a:ext cx="29520" cy="6588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8960" y="1075828"/>
                  <a:ext cx="31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0" name="Ink 159"/>
                <p14:cNvContentPartPr/>
                <p14:nvPr/>
              </p14:nvContentPartPr>
              <p14:xfrm>
                <a:off x="4275640" y="996988"/>
                <a:ext cx="30960" cy="10692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74200" y="994468"/>
                  <a:ext cx="3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1" name="Ink 160"/>
                <p14:cNvContentPartPr/>
                <p14:nvPr/>
              </p14:nvContentPartPr>
              <p14:xfrm>
                <a:off x="3055240" y="1234228"/>
                <a:ext cx="88560" cy="14292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53800" y="1231348"/>
                  <a:ext cx="91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2" name="Ink 161"/>
                <p14:cNvContentPartPr/>
                <p14:nvPr/>
              </p14:nvContentPartPr>
              <p14:xfrm>
                <a:off x="3062080" y="1304068"/>
                <a:ext cx="97920" cy="1512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61000" y="1303348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Ink 162"/>
                <p14:cNvContentPartPr/>
                <p14:nvPr/>
              </p14:nvContentPartPr>
              <p14:xfrm>
                <a:off x="3265120" y="1258708"/>
                <a:ext cx="61560" cy="8820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64040" y="1256908"/>
                  <a:ext cx="63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4" name="Ink 163"/>
                <p14:cNvContentPartPr/>
                <p14:nvPr/>
              </p14:nvContentPartPr>
              <p14:xfrm>
                <a:off x="3288160" y="1330348"/>
                <a:ext cx="55080" cy="4536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87080" y="1327828"/>
                  <a:ext cx="57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5" name="Ink 164"/>
                <p14:cNvContentPartPr/>
                <p14:nvPr/>
              </p14:nvContentPartPr>
              <p14:xfrm>
                <a:off x="3519280" y="1181668"/>
                <a:ext cx="47880" cy="18072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7840" y="1179148"/>
                  <a:ext cx="49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6" name="Ink 165"/>
                <p14:cNvContentPartPr/>
                <p14:nvPr/>
              </p14:nvContentPartPr>
              <p14:xfrm>
                <a:off x="3500200" y="1259428"/>
                <a:ext cx="88920" cy="172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99120" y="1257268"/>
                  <a:ext cx="90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7" name="Ink 166"/>
                <p14:cNvContentPartPr/>
                <p14:nvPr/>
              </p14:nvContentPartPr>
              <p14:xfrm>
                <a:off x="3614320" y="1305148"/>
                <a:ext cx="43920" cy="6840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3240" y="1302268"/>
                  <a:ext cx="4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8" name="Ink 167"/>
                <p14:cNvContentPartPr/>
                <p14:nvPr/>
              </p14:nvContentPartPr>
              <p14:xfrm>
                <a:off x="3688480" y="1369228"/>
                <a:ext cx="11520" cy="3708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87400" y="1367428"/>
                  <a:ext cx="14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9" name="Ink 168"/>
                <p14:cNvContentPartPr/>
                <p14:nvPr/>
              </p14:nvContentPartPr>
              <p14:xfrm>
                <a:off x="3745720" y="1306588"/>
                <a:ext cx="31680" cy="6768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44640" y="1304068"/>
                  <a:ext cx="3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0" name="Ink 169"/>
                <p14:cNvContentPartPr/>
                <p14:nvPr/>
              </p14:nvContentPartPr>
              <p14:xfrm>
                <a:off x="3889000" y="1286428"/>
                <a:ext cx="84240" cy="2088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87560" y="1286068"/>
                  <a:ext cx="86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1" name="Ink 170"/>
                <p14:cNvContentPartPr/>
                <p14:nvPr/>
              </p14:nvContentPartPr>
              <p14:xfrm>
                <a:off x="3919240" y="1252948"/>
                <a:ext cx="5400" cy="8388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7800" y="1251148"/>
                  <a:ext cx="7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2" name="Ink 171"/>
                <p14:cNvContentPartPr/>
                <p14:nvPr/>
              </p14:nvContentPartPr>
              <p14:xfrm>
                <a:off x="4030120" y="1165828"/>
                <a:ext cx="83880" cy="18108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28680" y="1163308"/>
                  <a:ext cx="86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3" name="Ink 172"/>
                <p14:cNvContentPartPr/>
                <p14:nvPr/>
              </p14:nvContentPartPr>
              <p14:xfrm>
                <a:off x="4148920" y="1305148"/>
                <a:ext cx="48600" cy="8064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47480" y="1302268"/>
                  <a:ext cx="51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4" name="Ink 173"/>
                <p14:cNvContentPartPr/>
                <p14:nvPr/>
              </p14:nvContentPartPr>
              <p14:xfrm>
                <a:off x="4222360" y="1361668"/>
                <a:ext cx="13320" cy="3492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21280" y="1359148"/>
                  <a:ext cx="15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5" name="Ink 174"/>
                <p14:cNvContentPartPr/>
                <p14:nvPr/>
              </p14:nvContentPartPr>
              <p14:xfrm>
                <a:off x="4272400" y="1281028"/>
                <a:ext cx="30600" cy="8136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71320" y="1278508"/>
                  <a:ext cx="32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Ink 175"/>
                <p14:cNvContentPartPr/>
                <p14:nvPr/>
              </p14:nvContentPartPr>
              <p14:xfrm>
                <a:off x="3068200" y="1509988"/>
                <a:ext cx="104400" cy="12096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67120" y="1507468"/>
                  <a:ext cx="106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/>
                <p14:cNvContentPartPr/>
                <p14:nvPr/>
              </p14:nvContentPartPr>
              <p14:xfrm>
                <a:off x="3079000" y="1556068"/>
                <a:ext cx="97200" cy="612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77920" y="1554268"/>
                  <a:ext cx="98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8" name="Ink 177"/>
                <p14:cNvContentPartPr/>
                <p14:nvPr/>
              </p14:nvContentPartPr>
              <p14:xfrm>
                <a:off x="3263680" y="1515388"/>
                <a:ext cx="83160" cy="10044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62600" y="1512868"/>
                  <a:ext cx="85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9" name="Ink 178"/>
                <p14:cNvContentPartPr/>
                <p14:nvPr/>
              </p14:nvContentPartPr>
              <p14:xfrm>
                <a:off x="3295720" y="1586668"/>
                <a:ext cx="61560" cy="5508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94640" y="1584508"/>
                  <a:ext cx="63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0" name="Ink 179"/>
                <p14:cNvContentPartPr/>
                <p14:nvPr/>
              </p14:nvContentPartPr>
              <p14:xfrm>
                <a:off x="3495880" y="1473628"/>
                <a:ext cx="61200" cy="15732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94440" y="1471108"/>
                  <a:ext cx="63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1" name="Ink 180"/>
                <p14:cNvContentPartPr/>
                <p14:nvPr/>
              </p14:nvContentPartPr>
              <p14:xfrm>
                <a:off x="3474280" y="1525828"/>
                <a:ext cx="92880" cy="1044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72840" y="1523308"/>
                  <a:ext cx="95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2" name="Ink 181"/>
                <p14:cNvContentPartPr/>
                <p14:nvPr/>
              </p14:nvContentPartPr>
              <p14:xfrm>
                <a:off x="3583720" y="1561828"/>
                <a:ext cx="72000" cy="8928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2280" y="1559308"/>
                  <a:ext cx="74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3" name="Ink 182"/>
                <p14:cNvContentPartPr/>
                <p14:nvPr/>
              </p14:nvContentPartPr>
              <p14:xfrm>
                <a:off x="3670480" y="1625188"/>
                <a:ext cx="28080" cy="3960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9760" y="1623028"/>
                  <a:ext cx="29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4" name="Ink 183"/>
                <p14:cNvContentPartPr/>
                <p14:nvPr/>
              </p14:nvContentPartPr>
              <p14:xfrm>
                <a:off x="3742120" y="1561108"/>
                <a:ext cx="19800" cy="9468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40680" y="1558228"/>
                  <a:ext cx="22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5" name="Ink 184"/>
                <p14:cNvContentPartPr/>
                <p14:nvPr/>
              </p14:nvContentPartPr>
              <p14:xfrm>
                <a:off x="3878200" y="1529068"/>
                <a:ext cx="59040" cy="1944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76760" y="1528348"/>
                  <a:ext cx="61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6" name="Ink 185"/>
                <p14:cNvContentPartPr/>
                <p14:nvPr/>
              </p14:nvContentPartPr>
              <p14:xfrm>
                <a:off x="3897640" y="1506748"/>
                <a:ext cx="16200" cy="8712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96560" y="1504948"/>
                  <a:ext cx="18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7" name="Ink 186"/>
                <p14:cNvContentPartPr/>
                <p14:nvPr/>
              </p14:nvContentPartPr>
              <p14:xfrm>
                <a:off x="4013200" y="1422508"/>
                <a:ext cx="106200" cy="20016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12120" y="1419988"/>
                  <a:ext cx="108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8" name="Ink 187"/>
                <p14:cNvContentPartPr/>
                <p14:nvPr/>
              </p14:nvContentPartPr>
              <p14:xfrm>
                <a:off x="4145320" y="1543108"/>
                <a:ext cx="49680" cy="10368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43880" y="1540948"/>
                  <a:ext cx="52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9" name="Ink 188"/>
                <p14:cNvContentPartPr/>
                <p14:nvPr/>
              </p14:nvContentPartPr>
              <p14:xfrm>
                <a:off x="4205080" y="1616548"/>
                <a:ext cx="17280" cy="3240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04000" y="1614748"/>
                  <a:ext cx="1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0" name="Ink 189"/>
                <p14:cNvContentPartPr/>
                <p14:nvPr/>
              </p14:nvContentPartPr>
              <p14:xfrm>
                <a:off x="4269880" y="1532308"/>
                <a:ext cx="30960" cy="11628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68800" y="1529788"/>
                  <a:ext cx="3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1" name="Ink 190"/>
                <p14:cNvContentPartPr/>
                <p14:nvPr/>
              </p14:nvContentPartPr>
              <p14:xfrm>
                <a:off x="3032380" y="2146141"/>
                <a:ext cx="62640" cy="17244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30940" y="2143621"/>
                  <a:ext cx="64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2" name="Ink 191"/>
                <p14:cNvContentPartPr/>
                <p14:nvPr/>
              </p14:nvContentPartPr>
              <p14:xfrm>
                <a:off x="3006100" y="2226781"/>
                <a:ext cx="90000" cy="1476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04660" y="2226061"/>
                  <a:ext cx="91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3" name="Ink 192"/>
                <p14:cNvContentPartPr/>
                <p14:nvPr/>
              </p14:nvContentPartPr>
              <p14:xfrm>
                <a:off x="3123820" y="2282581"/>
                <a:ext cx="59040" cy="8712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3100" y="2280061"/>
                  <a:ext cx="61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4" name="Ink 193"/>
                <p14:cNvContentPartPr/>
                <p14:nvPr/>
              </p14:nvContentPartPr>
              <p14:xfrm>
                <a:off x="3215260" y="2343781"/>
                <a:ext cx="2880" cy="3636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14180" y="2341261"/>
                  <a:ext cx="4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5" name="Ink 194"/>
                <p14:cNvContentPartPr/>
                <p14:nvPr/>
              </p14:nvContentPartPr>
              <p14:xfrm>
                <a:off x="3251620" y="2307061"/>
                <a:ext cx="66960" cy="6300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50540" y="2304541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6" name="Ink 195"/>
                <p14:cNvContentPartPr/>
                <p14:nvPr/>
              </p14:nvContentPartPr>
              <p14:xfrm>
                <a:off x="3366460" y="2211661"/>
                <a:ext cx="65520" cy="8676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65380" y="2209501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7" name="Ink 196"/>
                <p14:cNvContentPartPr/>
                <p14:nvPr/>
              </p14:nvContentPartPr>
              <p14:xfrm>
                <a:off x="3379780" y="2278621"/>
                <a:ext cx="66960" cy="4536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78700" y="2276821"/>
                  <a:ext cx="69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8" name="Ink 197"/>
                <p14:cNvContentPartPr/>
                <p14:nvPr/>
              </p14:nvContentPartPr>
              <p14:xfrm>
                <a:off x="3524140" y="2153701"/>
                <a:ext cx="66240" cy="16668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22700" y="2151181"/>
                  <a:ext cx="68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9" name="Ink 198"/>
                <p14:cNvContentPartPr/>
                <p14:nvPr/>
              </p14:nvContentPartPr>
              <p14:xfrm>
                <a:off x="3507220" y="2218141"/>
                <a:ext cx="87840" cy="1728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05780" y="2215621"/>
                  <a:ext cx="89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0" name="Ink 199"/>
                <p14:cNvContentPartPr/>
                <p14:nvPr/>
              </p14:nvContentPartPr>
              <p14:xfrm>
                <a:off x="3614140" y="2283301"/>
                <a:ext cx="21240" cy="7164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3060" y="2280781"/>
                  <a:ext cx="23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1" name="Ink 200"/>
                <p14:cNvContentPartPr/>
                <p14:nvPr/>
              </p14:nvContentPartPr>
              <p14:xfrm>
                <a:off x="3650860" y="2343421"/>
                <a:ext cx="18000" cy="4572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49780" y="2340901"/>
                  <a:ext cx="20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2" name="Ink 201"/>
                <p14:cNvContentPartPr/>
                <p14:nvPr/>
              </p14:nvContentPartPr>
              <p14:xfrm>
                <a:off x="3720340" y="2281141"/>
                <a:ext cx="30600" cy="7236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19260" y="2278621"/>
                  <a:ext cx="32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3" name="Ink 202"/>
                <p14:cNvContentPartPr/>
                <p14:nvPr/>
              </p14:nvContentPartPr>
              <p14:xfrm>
                <a:off x="3085840" y="1729228"/>
                <a:ext cx="69120" cy="16632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84400" y="1726708"/>
                  <a:ext cx="70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4" name="Ink 203"/>
                <p14:cNvContentPartPr/>
                <p14:nvPr/>
              </p14:nvContentPartPr>
              <p14:xfrm>
                <a:off x="3048400" y="1812388"/>
                <a:ext cx="94320" cy="1116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47320" y="1809868"/>
                  <a:ext cx="961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5" name="Ink 204"/>
                <p14:cNvContentPartPr/>
                <p14:nvPr/>
              </p14:nvContentPartPr>
              <p14:xfrm>
                <a:off x="3179800" y="1889788"/>
                <a:ext cx="9360" cy="4104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78720" y="1887268"/>
                  <a:ext cx="11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6" name="Ink 205"/>
                <p14:cNvContentPartPr/>
                <p14:nvPr/>
              </p14:nvContentPartPr>
              <p14:xfrm>
                <a:off x="3199600" y="1840468"/>
                <a:ext cx="0" cy="1584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0" y="0"/>
                  <a:ext cx="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8" name="Ink 207"/>
                <p14:cNvContentPartPr/>
                <p14:nvPr/>
              </p14:nvContentPartPr>
              <p14:xfrm>
                <a:off x="3195640" y="1849108"/>
                <a:ext cx="4320" cy="936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94560" y="1846588"/>
                  <a:ext cx="6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9" name="Ink 208"/>
                <p14:cNvContentPartPr/>
                <p14:nvPr/>
              </p14:nvContentPartPr>
              <p14:xfrm>
                <a:off x="3220120" y="1932268"/>
                <a:ext cx="26640" cy="4968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19400" y="1930108"/>
                  <a:ext cx="28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0" name="Ink 209"/>
                <p14:cNvContentPartPr/>
                <p14:nvPr/>
              </p14:nvContentPartPr>
              <p14:xfrm>
                <a:off x="3262600" y="1890508"/>
                <a:ext cx="60120" cy="12564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61520" y="1887988"/>
                  <a:ext cx="62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1" name="Ink 210"/>
                <p14:cNvContentPartPr/>
                <p14:nvPr/>
              </p14:nvContentPartPr>
              <p14:xfrm>
                <a:off x="3316240" y="1827508"/>
                <a:ext cx="12240" cy="288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14800" y="1824988"/>
                  <a:ext cx="1404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2" name="Ink 211"/>
                <p14:cNvContentPartPr/>
                <p14:nvPr/>
              </p14:nvContentPartPr>
              <p14:xfrm>
                <a:off x="3423520" y="1777108"/>
                <a:ext cx="61560" cy="9468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22080" y="1774588"/>
                  <a:ext cx="64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3" name="Ink 212"/>
                <p14:cNvContentPartPr/>
                <p14:nvPr/>
              </p14:nvContentPartPr>
              <p14:xfrm>
                <a:off x="3435040" y="1849108"/>
                <a:ext cx="63000" cy="5724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33960" y="1846588"/>
                  <a:ext cx="65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 213"/>
                <p14:cNvContentPartPr/>
                <p14:nvPr/>
              </p14:nvContentPartPr>
              <p14:xfrm>
                <a:off x="3541960" y="1787908"/>
                <a:ext cx="92160" cy="11016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40880" y="1785028"/>
                  <a:ext cx="94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5" name="Ink 214"/>
                <p14:cNvContentPartPr/>
                <p14:nvPr/>
              </p14:nvContentPartPr>
              <p14:xfrm>
                <a:off x="3789100" y="2239021"/>
                <a:ext cx="72000" cy="1440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88020" y="2237941"/>
                  <a:ext cx="7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6" name="Ink 215"/>
                <p14:cNvContentPartPr/>
                <p14:nvPr/>
              </p14:nvContentPartPr>
              <p14:xfrm>
                <a:off x="3815020" y="2215981"/>
                <a:ext cx="18360" cy="7092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13940" y="2213821"/>
                  <a:ext cx="20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7" name="Ink 216"/>
                <p14:cNvContentPartPr/>
                <p14:nvPr/>
              </p14:nvContentPartPr>
              <p14:xfrm>
                <a:off x="3903220" y="2136421"/>
                <a:ext cx="95760" cy="18936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01780" y="2133901"/>
                  <a:ext cx="98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Ink 217"/>
                <p14:cNvContentPartPr/>
                <p14:nvPr/>
              </p14:nvContentPartPr>
              <p14:xfrm>
                <a:off x="4019860" y="2264221"/>
                <a:ext cx="47160" cy="8820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18780" y="2261701"/>
                  <a:ext cx="49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9" name="Ink 218"/>
                <p14:cNvContentPartPr/>
                <p14:nvPr/>
              </p14:nvContentPartPr>
              <p14:xfrm>
                <a:off x="4096900" y="2335861"/>
                <a:ext cx="12600" cy="2700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95820" y="2333701"/>
                  <a:ext cx="1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0" name="Ink 219"/>
                <p14:cNvContentPartPr/>
                <p14:nvPr/>
              </p14:nvContentPartPr>
              <p14:xfrm>
                <a:off x="4141900" y="2268901"/>
                <a:ext cx="40680" cy="9180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41180" y="2266381"/>
                  <a:ext cx="42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1" name="Ink 220"/>
                <p14:cNvContentPartPr/>
                <p14:nvPr/>
              </p14:nvContentPartPr>
              <p14:xfrm>
                <a:off x="3034900" y="2478061"/>
                <a:ext cx="66240" cy="19008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33460" y="2475901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2" name="Ink 221"/>
                <p14:cNvContentPartPr/>
                <p14:nvPr/>
              </p14:nvContentPartPr>
              <p14:xfrm>
                <a:off x="3001060" y="2547901"/>
                <a:ext cx="107640" cy="1260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99980" y="2545381"/>
                  <a:ext cx="1087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3" name="Ink 222"/>
                <p14:cNvContentPartPr/>
                <p14:nvPr/>
              </p14:nvContentPartPr>
              <p14:xfrm>
                <a:off x="3147940" y="2606941"/>
                <a:ext cx="77400" cy="8604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46500" y="2604421"/>
                  <a:ext cx="79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4" name="Ink 223"/>
                <p14:cNvContentPartPr/>
                <p14:nvPr/>
              </p14:nvContentPartPr>
              <p14:xfrm>
                <a:off x="3245500" y="2676421"/>
                <a:ext cx="21240" cy="3780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44420" y="2674261"/>
                  <a:ext cx="23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5" name="Ink 224"/>
                <p14:cNvContentPartPr/>
                <p14:nvPr/>
              </p14:nvContentPartPr>
              <p14:xfrm>
                <a:off x="3294100" y="2589661"/>
                <a:ext cx="42840" cy="11412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93020" y="2586781"/>
                  <a:ext cx="45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6" name="Ink 225"/>
                <p14:cNvContentPartPr/>
                <p14:nvPr/>
              </p14:nvContentPartPr>
              <p14:xfrm>
                <a:off x="3414700" y="2542141"/>
                <a:ext cx="58680" cy="9540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13260" y="2539621"/>
                  <a:ext cx="61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7" name="Ink 226"/>
                <p14:cNvContentPartPr/>
                <p14:nvPr/>
              </p14:nvContentPartPr>
              <p14:xfrm>
                <a:off x="3423340" y="2597941"/>
                <a:ext cx="75600" cy="8316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22260" y="2595781"/>
                  <a:ext cx="77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8" name="Ink 227"/>
                <p14:cNvContentPartPr/>
                <p14:nvPr/>
              </p14:nvContentPartPr>
              <p14:xfrm>
                <a:off x="3586060" y="2484541"/>
                <a:ext cx="47880" cy="18360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84620" y="2482021"/>
                  <a:ext cx="5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9" name="Ink 228"/>
                <p14:cNvContentPartPr/>
                <p14:nvPr/>
              </p14:nvContentPartPr>
              <p14:xfrm>
                <a:off x="3560500" y="2543221"/>
                <a:ext cx="88920" cy="1332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59060" y="2540701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0" name="Ink 229"/>
                <p14:cNvContentPartPr/>
                <p14:nvPr/>
              </p14:nvContentPartPr>
              <p14:xfrm>
                <a:off x="3663100" y="2620261"/>
                <a:ext cx="57600" cy="8568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62020" y="2617741"/>
                  <a:ext cx="59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1" name="Ink 230"/>
                <p14:cNvContentPartPr/>
                <p14:nvPr/>
              </p14:nvContentPartPr>
              <p14:xfrm>
                <a:off x="3734380" y="2682541"/>
                <a:ext cx="12600" cy="30960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33300" y="2680021"/>
                  <a:ext cx="1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2" name="Ink 231"/>
                <p14:cNvContentPartPr/>
                <p14:nvPr/>
              </p14:nvContentPartPr>
              <p14:xfrm>
                <a:off x="3781180" y="2611621"/>
                <a:ext cx="42840" cy="91440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79740" y="2609461"/>
                  <a:ext cx="44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3" name="Ink 232"/>
                <p14:cNvContentPartPr/>
                <p14:nvPr/>
              </p14:nvContentPartPr>
              <p14:xfrm>
                <a:off x="3840580" y="2547901"/>
                <a:ext cx="77400" cy="1872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39140" y="2546821"/>
                  <a:ext cx="79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4" name="Ink 233"/>
                <p14:cNvContentPartPr/>
                <p14:nvPr/>
              </p14:nvContentPartPr>
              <p14:xfrm>
                <a:off x="3867940" y="2524501"/>
                <a:ext cx="20160" cy="7056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66500" y="2522341"/>
                  <a:ext cx="22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5" name="Ink 234"/>
                <p14:cNvContentPartPr/>
                <p14:nvPr/>
              </p14:nvContentPartPr>
              <p14:xfrm>
                <a:off x="3950740" y="2439181"/>
                <a:ext cx="94680" cy="19440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49300" y="2436661"/>
                  <a:ext cx="97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6" name="Ink 235"/>
                <p14:cNvContentPartPr/>
                <p14:nvPr/>
              </p14:nvContentPartPr>
              <p14:xfrm>
                <a:off x="4065220" y="2610541"/>
                <a:ext cx="49320" cy="8424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63780" y="2607661"/>
                  <a:ext cx="50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7" name="Ink 236"/>
                <p14:cNvContentPartPr/>
                <p14:nvPr/>
              </p14:nvContentPartPr>
              <p14:xfrm>
                <a:off x="4125340" y="2669581"/>
                <a:ext cx="17280" cy="4176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24260" y="2667421"/>
                  <a:ext cx="19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Ink 237"/>
                <p14:cNvContentPartPr/>
                <p14:nvPr/>
              </p14:nvContentPartPr>
              <p14:xfrm>
                <a:off x="4168540" y="2591101"/>
                <a:ext cx="55440" cy="10008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67460" y="2588221"/>
                  <a:ext cx="5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Ink 238"/>
                <p14:cNvContentPartPr/>
                <p14:nvPr/>
              </p14:nvContentPartPr>
              <p14:xfrm>
                <a:off x="3035620" y="2773981"/>
                <a:ext cx="64440" cy="17172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4180" y="2771461"/>
                  <a:ext cx="66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Ink 239"/>
                <p14:cNvContentPartPr/>
                <p14:nvPr/>
              </p14:nvContentPartPr>
              <p14:xfrm>
                <a:off x="3002500" y="2840221"/>
                <a:ext cx="100080" cy="972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01420" y="2837701"/>
                  <a:ext cx="1022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Ink 241"/>
                <p14:cNvContentPartPr/>
                <p14:nvPr/>
              </p14:nvContentPartPr>
              <p14:xfrm>
                <a:off x="3144340" y="2883781"/>
                <a:ext cx="65160" cy="9972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43260" y="2881621"/>
                  <a:ext cx="67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3" name="Ink 242"/>
                <p14:cNvContentPartPr/>
                <p14:nvPr/>
              </p14:nvContentPartPr>
              <p14:xfrm>
                <a:off x="3217780" y="2950741"/>
                <a:ext cx="12240" cy="4572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16700" y="2948581"/>
                  <a:ext cx="14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4" name="Ink 243"/>
                <p14:cNvContentPartPr/>
                <p14:nvPr/>
              </p14:nvContentPartPr>
              <p14:xfrm>
                <a:off x="3278260" y="2882341"/>
                <a:ext cx="27360" cy="10656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77180" y="2879821"/>
                  <a:ext cx="2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5" name="Ink 244"/>
                <p14:cNvContentPartPr/>
                <p14:nvPr/>
              </p14:nvContentPartPr>
              <p14:xfrm>
                <a:off x="3415060" y="2843461"/>
                <a:ext cx="70560" cy="8100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13980" y="2840941"/>
                  <a:ext cx="72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6" name="Ink 245"/>
                <p14:cNvContentPartPr/>
                <p14:nvPr/>
              </p14:nvContentPartPr>
              <p14:xfrm>
                <a:off x="3417220" y="2904301"/>
                <a:ext cx="92880" cy="7848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16140" y="2902141"/>
                  <a:ext cx="95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8" name="Ink 247"/>
                <p14:cNvContentPartPr/>
                <p14:nvPr/>
              </p14:nvContentPartPr>
              <p14:xfrm>
                <a:off x="3604780" y="2788741"/>
                <a:ext cx="59400" cy="16524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03340" y="2786221"/>
                  <a:ext cx="61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9" name="Ink 248"/>
                <p14:cNvContentPartPr/>
                <p14:nvPr/>
              </p14:nvContentPartPr>
              <p14:xfrm>
                <a:off x="3582460" y="2850661"/>
                <a:ext cx="100080" cy="15480"/>
              </p14:xfrm>
            </p:contentPart>
          </mc:Choice>
          <mc:Fallback xmlns="">
            <p:pic>
              <p:nvPicPr>
                <p:cNvPr id="249" name="Ink 248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81380" y="2848141"/>
                  <a:ext cx="101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0" name="Ink 249"/>
                <p14:cNvContentPartPr/>
                <p14:nvPr/>
              </p14:nvContentPartPr>
              <p14:xfrm>
                <a:off x="3703420" y="2870461"/>
                <a:ext cx="53280" cy="114120"/>
              </p14:xfrm>
            </p:contentPart>
          </mc:Choice>
          <mc:Fallback xmlns="">
            <p:pic>
              <p:nvPicPr>
                <p:cNvPr id="250" name="Ink 249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01980" y="2867941"/>
                  <a:ext cx="5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1" name="Ink 250"/>
                <p14:cNvContentPartPr/>
                <p14:nvPr/>
              </p14:nvContentPartPr>
              <p14:xfrm>
                <a:off x="3754180" y="2954341"/>
                <a:ext cx="16920" cy="42120"/>
              </p14:xfrm>
            </p:contentPart>
          </mc:Choice>
          <mc:Fallback xmlns="">
            <p:pic>
              <p:nvPicPr>
                <p:cNvPr id="251" name="Ink 250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52740" y="2952181"/>
                  <a:ext cx="19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Ink 251"/>
                <p14:cNvContentPartPr/>
                <p14:nvPr/>
              </p14:nvContentPartPr>
              <p14:xfrm>
                <a:off x="3793780" y="2905381"/>
                <a:ext cx="49680" cy="73800"/>
              </p14:xfrm>
            </p:contentPart>
          </mc:Choice>
          <mc:Fallback xmlns="">
            <p:pic>
              <p:nvPicPr>
                <p:cNvPr id="252" name="Ink 251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92340" y="2902861"/>
                  <a:ext cx="51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Ink 252"/>
                <p14:cNvContentPartPr/>
                <p14:nvPr/>
              </p14:nvContentPartPr>
              <p14:xfrm>
                <a:off x="3914740" y="2876221"/>
                <a:ext cx="62640" cy="14400"/>
              </p14:xfrm>
            </p:contentPart>
          </mc:Choice>
          <mc:Fallback xmlns="">
            <p:pic>
              <p:nvPicPr>
                <p:cNvPr id="253" name="Ink 252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13300" y="2875501"/>
                  <a:ext cx="64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4" name="Ink 253"/>
                <p14:cNvContentPartPr/>
                <p14:nvPr/>
              </p14:nvContentPartPr>
              <p14:xfrm>
                <a:off x="3935620" y="2849221"/>
                <a:ext cx="16920" cy="71640"/>
              </p14:xfrm>
            </p:contentPart>
          </mc:Choice>
          <mc:Fallback xmlns="">
            <p:pic>
              <p:nvPicPr>
                <p:cNvPr id="254" name="Ink 253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34180" y="2847061"/>
                  <a:ext cx="19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5" name="Ink 254"/>
                <p14:cNvContentPartPr/>
                <p14:nvPr/>
              </p14:nvContentPartPr>
              <p14:xfrm>
                <a:off x="4025260" y="2752021"/>
                <a:ext cx="114840" cy="200880"/>
              </p14:xfrm>
            </p:contentPart>
          </mc:Choice>
          <mc:Fallback xmlns="">
            <p:pic>
              <p:nvPicPr>
                <p:cNvPr id="255" name="Ink 254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23820" y="2749141"/>
                  <a:ext cx="117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6" name="Ink 255"/>
                <p14:cNvContentPartPr/>
                <p14:nvPr/>
              </p14:nvContentPartPr>
              <p14:xfrm>
                <a:off x="4166020" y="2873341"/>
                <a:ext cx="57600" cy="52200"/>
              </p14:xfrm>
            </p:contentPart>
          </mc:Choice>
          <mc:Fallback xmlns="">
            <p:pic>
              <p:nvPicPr>
                <p:cNvPr id="256" name="Ink 255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64580" y="2870821"/>
                  <a:ext cx="59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7" name="Ink 256"/>
                <p14:cNvContentPartPr/>
                <p14:nvPr/>
              </p14:nvContentPartPr>
              <p14:xfrm>
                <a:off x="4207420" y="2894941"/>
                <a:ext cx="38160" cy="77400"/>
              </p14:xfrm>
            </p:contentPart>
          </mc:Choice>
          <mc:Fallback xmlns="">
            <p:pic>
              <p:nvPicPr>
                <p:cNvPr id="257" name="Ink 256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05980" y="2892781"/>
                  <a:ext cx="40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8" name="Ink 257"/>
                <p14:cNvContentPartPr/>
                <p14:nvPr/>
              </p14:nvContentPartPr>
              <p14:xfrm>
                <a:off x="4230820" y="2953621"/>
                <a:ext cx="28440" cy="56880"/>
              </p14:xfrm>
            </p:contentPart>
          </mc:Choice>
          <mc:Fallback xmlns="">
            <p:pic>
              <p:nvPicPr>
                <p:cNvPr id="258" name="Ink 257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29740" y="2951461"/>
                  <a:ext cx="30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9" name="Ink 258"/>
                <p14:cNvContentPartPr/>
                <p14:nvPr/>
              </p14:nvContentPartPr>
              <p14:xfrm>
                <a:off x="4302460" y="2887021"/>
                <a:ext cx="63360" cy="83160"/>
              </p14:xfrm>
            </p:contentPart>
          </mc:Choice>
          <mc:Fallback xmlns="">
            <p:pic>
              <p:nvPicPr>
                <p:cNvPr id="259" name="Ink 258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01020" y="2884501"/>
                  <a:ext cx="651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1" name="Ink 20"/>
              <p14:cNvContentPartPr/>
              <p14:nvPr/>
            </p14:nvContentPartPr>
            <p14:xfrm>
              <a:off x="2047960" y="3427323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047240" y="342588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4" name="Ink 33"/>
              <p14:cNvContentPartPr/>
              <p14:nvPr/>
            </p14:nvContentPartPr>
            <p14:xfrm>
              <a:off x="1872640" y="3536043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871920" y="353424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66" name="Ink 265"/>
              <p14:cNvContentPartPr/>
              <p14:nvPr/>
            </p14:nvContentPartPr>
            <p14:xfrm>
              <a:off x="2888200" y="3530283"/>
              <a:ext cx="360" cy="36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87480" y="3528843"/>
                <a:ext cx="1800" cy="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/>
          <p:cNvGrpSpPr/>
          <p:nvPr/>
        </p:nvGrpSpPr>
        <p:grpSpPr>
          <a:xfrm>
            <a:off x="414280" y="1611483"/>
            <a:ext cx="1558440" cy="515520"/>
            <a:chOff x="414280" y="1611483"/>
            <a:chExt cx="1558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" name="Ink 2"/>
                <p14:cNvContentPartPr/>
                <p14:nvPr/>
              </p14:nvContentPartPr>
              <p14:xfrm>
                <a:off x="414280" y="1673763"/>
                <a:ext cx="101160" cy="4039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13200" y="1671603"/>
                  <a:ext cx="103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1" name="Ink 10"/>
                <p14:cNvContentPartPr/>
                <p14:nvPr/>
              </p14:nvContentPartPr>
              <p14:xfrm>
                <a:off x="563320" y="1632723"/>
                <a:ext cx="43920" cy="1663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2240" y="1630203"/>
                  <a:ext cx="46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" name="Ink 15"/>
                <p14:cNvContentPartPr/>
                <p14:nvPr/>
              </p14:nvContentPartPr>
              <p14:xfrm>
                <a:off x="541000" y="1718403"/>
                <a:ext cx="68400" cy="154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9920" y="1716603"/>
                  <a:ext cx="70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" name="Ink 16"/>
                <p14:cNvContentPartPr/>
                <p14:nvPr/>
              </p14:nvContentPartPr>
              <p14:xfrm>
                <a:off x="658720" y="1775283"/>
                <a:ext cx="70920" cy="720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7280" y="1772763"/>
                  <a:ext cx="72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" name="Ink 17"/>
                <p14:cNvContentPartPr/>
                <p14:nvPr/>
              </p14:nvContentPartPr>
              <p14:xfrm>
                <a:off x="760960" y="1836483"/>
                <a:ext cx="10080" cy="4968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9880" y="1834683"/>
                  <a:ext cx="12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" name="Ink 18"/>
                <p14:cNvContentPartPr/>
                <p14:nvPr/>
              </p14:nvContentPartPr>
              <p14:xfrm>
                <a:off x="818920" y="1783203"/>
                <a:ext cx="26280" cy="7668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7840" y="1780683"/>
                  <a:ext cx="28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" name="Ink 19"/>
                <p14:cNvContentPartPr/>
                <p14:nvPr/>
              </p14:nvContentPartPr>
              <p14:xfrm>
                <a:off x="932320" y="1698603"/>
                <a:ext cx="81000" cy="11016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30880" y="1696083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" name="Ink 21"/>
                <p14:cNvContentPartPr/>
                <p14:nvPr/>
              </p14:nvContentPartPr>
              <p14:xfrm>
                <a:off x="965080" y="1778163"/>
                <a:ext cx="75960" cy="6408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4720" y="1775643"/>
                  <a:ext cx="77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" name="Ink 22"/>
                <p14:cNvContentPartPr/>
                <p14:nvPr/>
              </p14:nvContentPartPr>
              <p14:xfrm>
                <a:off x="1183960" y="1639203"/>
                <a:ext cx="56520" cy="1818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82880" y="1637043"/>
                  <a:ext cx="57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" name="Ink 23"/>
                <p14:cNvContentPartPr/>
                <p14:nvPr/>
              </p14:nvContentPartPr>
              <p14:xfrm>
                <a:off x="1159120" y="1705803"/>
                <a:ext cx="96840" cy="20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7680" y="1703283"/>
                  <a:ext cx="98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" name="Ink 24"/>
                <p14:cNvContentPartPr/>
                <p14:nvPr/>
              </p14:nvContentPartPr>
              <p14:xfrm>
                <a:off x="1280440" y="1766283"/>
                <a:ext cx="30600" cy="943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279000" y="1763763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6" name="Ink 25"/>
                <p14:cNvContentPartPr/>
                <p14:nvPr/>
              </p14:nvContentPartPr>
              <p14:xfrm>
                <a:off x="1317880" y="1853763"/>
                <a:ext cx="16200" cy="442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16800" y="1851603"/>
                  <a:ext cx="18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" name="Ink 26"/>
                <p14:cNvContentPartPr/>
                <p14:nvPr/>
              </p14:nvContentPartPr>
              <p14:xfrm>
                <a:off x="1387000" y="1782843"/>
                <a:ext cx="29880" cy="1065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85920" y="1780323"/>
                  <a:ext cx="32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" name="Ink 27"/>
                <p14:cNvContentPartPr/>
                <p14:nvPr/>
              </p14:nvContentPartPr>
              <p14:xfrm>
                <a:off x="1505440" y="1727763"/>
                <a:ext cx="78120" cy="158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504360" y="1727043"/>
                  <a:ext cx="80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9" name="Ink 28"/>
                <p14:cNvContentPartPr/>
                <p14:nvPr/>
              </p14:nvContentPartPr>
              <p14:xfrm>
                <a:off x="1547560" y="1698603"/>
                <a:ext cx="18000" cy="835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546480" y="1696803"/>
                  <a:ext cx="19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" name="Ink 29"/>
                <p14:cNvContentPartPr/>
                <p14:nvPr/>
              </p14:nvContentPartPr>
              <p14:xfrm>
                <a:off x="1647280" y="1611483"/>
                <a:ext cx="91800" cy="19944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46200" y="1608963"/>
                  <a:ext cx="94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1" name="Ink 30"/>
                <p14:cNvContentPartPr/>
                <p14:nvPr/>
              </p14:nvContentPartPr>
              <p14:xfrm>
                <a:off x="1772920" y="1742163"/>
                <a:ext cx="37080" cy="11088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71480" y="1739643"/>
                  <a:ext cx="39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2" name="Ink 31"/>
                <p14:cNvContentPartPr/>
                <p14:nvPr/>
              </p14:nvContentPartPr>
              <p14:xfrm>
                <a:off x="1828720" y="1826403"/>
                <a:ext cx="17280" cy="489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27280" y="1824243"/>
                  <a:ext cx="19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3" name="Ink 32"/>
                <p14:cNvContentPartPr/>
                <p14:nvPr/>
              </p14:nvContentPartPr>
              <p14:xfrm>
                <a:off x="1903240" y="1745763"/>
                <a:ext cx="33120" cy="1123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01800" y="1743243"/>
                  <a:ext cx="35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7" name="Ink 36"/>
                <p14:cNvContentPartPr/>
                <p14:nvPr/>
              </p14:nvContentPartPr>
              <p14:xfrm>
                <a:off x="582040" y="1909923"/>
                <a:ext cx="72000" cy="1497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0960" y="1907763"/>
                  <a:ext cx="73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6" name="Ink 55"/>
                <p14:cNvContentPartPr/>
                <p14:nvPr/>
              </p14:nvContentPartPr>
              <p14:xfrm>
                <a:off x="546760" y="1980123"/>
                <a:ext cx="103680" cy="468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5320" y="1978323"/>
                  <a:ext cx="10548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9" name="Ink 58"/>
                <p14:cNvContentPartPr/>
                <p14:nvPr/>
              </p14:nvContentPartPr>
              <p14:xfrm>
                <a:off x="695080" y="2006403"/>
                <a:ext cx="24840" cy="7956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4000" y="2003883"/>
                  <a:ext cx="25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3" name="Ink 62"/>
                <p14:cNvContentPartPr/>
                <p14:nvPr/>
              </p14:nvContentPartPr>
              <p14:xfrm>
                <a:off x="749080" y="2069763"/>
                <a:ext cx="9720" cy="4500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47640" y="2067603"/>
                  <a:ext cx="12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8" name="Ink 67"/>
                <p14:cNvContentPartPr/>
                <p14:nvPr/>
              </p14:nvContentPartPr>
              <p14:xfrm>
                <a:off x="798040" y="2010723"/>
                <a:ext cx="29880" cy="781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6960" y="2008203"/>
                  <a:ext cx="31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72" name="Ink 71"/>
                <p14:cNvContentPartPr/>
                <p14:nvPr/>
              </p14:nvContentPartPr>
              <p14:xfrm>
                <a:off x="953200" y="1971483"/>
                <a:ext cx="60120" cy="640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51760" y="1968963"/>
                  <a:ext cx="62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73" name="Ink 72"/>
                <p14:cNvContentPartPr/>
                <p14:nvPr/>
              </p14:nvContentPartPr>
              <p14:xfrm>
                <a:off x="951040" y="2014683"/>
                <a:ext cx="98280" cy="7236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9960" y="2012163"/>
                  <a:ext cx="100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86" name="Ink 85"/>
                <p14:cNvContentPartPr/>
                <p14:nvPr/>
              </p14:nvContentPartPr>
              <p14:xfrm>
                <a:off x="1177840" y="1942323"/>
                <a:ext cx="57960" cy="13716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76400" y="1939803"/>
                  <a:ext cx="5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1" name="Ink 90"/>
                <p14:cNvContentPartPr/>
                <p14:nvPr/>
              </p14:nvContentPartPr>
              <p14:xfrm>
                <a:off x="1158760" y="2000283"/>
                <a:ext cx="80640" cy="828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57320" y="1997763"/>
                  <a:ext cx="82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4" name="Ink 93"/>
                <p14:cNvContentPartPr/>
                <p14:nvPr/>
              </p14:nvContentPartPr>
              <p14:xfrm>
                <a:off x="1285120" y="2028723"/>
                <a:ext cx="67320" cy="763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284040" y="2026203"/>
                  <a:ext cx="68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95" name="Ink 94"/>
                <p14:cNvContentPartPr/>
                <p14:nvPr/>
              </p14:nvContentPartPr>
              <p14:xfrm>
                <a:off x="1354600" y="2086323"/>
                <a:ext cx="27000" cy="4068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53520" y="2084163"/>
                  <a:ext cx="29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3" name="Ink 262"/>
                <p14:cNvContentPartPr/>
                <p14:nvPr/>
              </p14:nvContentPartPr>
              <p14:xfrm>
                <a:off x="1423360" y="2011083"/>
                <a:ext cx="20520" cy="84600"/>
              </p14:xfrm>
            </p:contentPart>
          </mc:Choice>
          <mc:Fallback xmlns="">
            <p:pic>
              <p:nvPicPr>
                <p:cNvPr id="263" name="Ink 262"/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422280" y="2008563"/>
                  <a:ext cx="2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4" name="Ink 263"/>
                <p14:cNvContentPartPr/>
                <p14:nvPr/>
              </p14:nvContentPartPr>
              <p14:xfrm>
                <a:off x="1563760" y="2011443"/>
                <a:ext cx="69840" cy="8280"/>
              </p14:xfrm>
            </p:contentPart>
          </mc:Choice>
          <mc:Fallback xmlns="">
            <p:pic>
              <p:nvPicPr>
                <p:cNvPr id="264" name="Ink 263"/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62320" y="2010363"/>
                  <a:ext cx="723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5" name="Ink 264"/>
                <p14:cNvContentPartPr/>
                <p14:nvPr/>
              </p14:nvContentPartPr>
              <p14:xfrm>
                <a:off x="1592200" y="1976523"/>
                <a:ext cx="14400" cy="77040"/>
              </p14:xfrm>
            </p:contentPart>
          </mc:Choice>
          <mc:Fallback xmlns="">
            <p:pic>
              <p:nvPicPr>
                <p:cNvPr id="265" name="Ink 264"/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91120" y="1974363"/>
                  <a:ext cx="16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7" name="Ink 266"/>
                <p14:cNvContentPartPr/>
                <p14:nvPr/>
              </p14:nvContentPartPr>
              <p14:xfrm>
                <a:off x="1698400" y="1893723"/>
                <a:ext cx="97920" cy="166680"/>
              </p14:xfrm>
            </p:contentPart>
          </mc:Choice>
          <mc:Fallback xmlns="">
            <p:pic>
              <p:nvPicPr>
                <p:cNvPr id="267" name="Ink 266"/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97320" y="1891203"/>
                  <a:ext cx="10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8" name="Ink 267"/>
                <p14:cNvContentPartPr/>
                <p14:nvPr/>
              </p14:nvContentPartPr>
              <p14:xfrm>
                <a:off x="1821160" y="2031963"/>
                <a:ext cx="57960" cy="74160"/>
              </p14:xfrm>
            </p:contentPart>
          </mc:Choice>
          <mc:Fallback xmlns="">
            <p:pic>
              <p:nvPicPr>
                <p:cNvPr id="268" name="Ink 267"/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19720" y="2029443"/>
                  <a:ext cx="59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9" name="Ink 268"/>
                <p14:cNvContentPartPr/>
                <p14:nvPr/>
              </p14:nvContentPartPr>
              <p14:xfrm>
                <a:off x="1893520" y="2068683"/>
                <a:ext cx="16200" cy="42840"/>
              </p14:xfrm>
            </p:contentPart>
          </mc:Choice>
          <mc:Fallback xmlns="">
            <p:pic>
              <p:nvPicPr>
                <p:cNvPr id="269" name="Ink 268"/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92440" y="2066163"/>
                  <a:ext cx="18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0" name="Ink 269"/>
                <p14:cNvContentPartPr/>
                <p14:nvPr/>
              </p14:nvContentPartPr>
              <p14:xfrm>
                <a:off x="1948240" y="1993083"/>
                <a:ext cx="24480" cy="92520"/>
              </p14:xfrm>
            </p:contentPart>
          </mc:Choice>
          <mc:Fallback xmlns="">
            <p:pic>
              <p:nvPicPr>
                <p:cNvPr id="270" name="Ink 269"/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946800" y="1990203"/>
                  <a:ext cx="273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/>
          <p:cNvGrpSpPr/>
          <p:nvPr/>
        </p:nvGrpSpPr>
        <p:grpSpPr>
          <a:xfrm>
            <a:off x="411760" y="2156523"/>
            <a:ext cx="1545480" cy="557280"/>
            <a:chOff x="411760" y="2156523"/>
            <a:chExt cx="154548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1" name="Ink 270"/>
                <p14:cNvContentPartPr/>
                <p14:nvPr/>
              </p14:nvContentPartPr>
              <p14:xfrm>
                <a:off x="411760" y="2186403"/>
                <a:ext cx="91800" cy="303480"/>
              </p14:xfrm>
            </p:contentPart>
          </mc:Choice>
          <mc:Fallback xmlns="">
            <p:pic>
              <p:nvPicPr>
                <p:cNvPr id="271" name="Ink 270"/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10680" y="2184243"/>
                  <a:ext cx="93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2" name="Ink 271"/>
                <p14:cNvContentPartPr/>
                <p14:nvPr/>
              </p14:nvContentPartPr>
              <p14:xfrm>
                <a:off x="560440" y="2173803"/>
                <a:ext cx="45360" cy="144360"/>
              </p14:xfrm>
            </p:contentPart>
          </mc:Choice>
          <mc:Fallback xmlns="">
            <p:pic>
              <p:nvPicPr>
                <p:cNvPr id="272" name="Ink 271"/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9000" y="2171283"/>
                  <a:ext cx="47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3" name="Ink 272"/>
                <p14:cNvContentPartPr/>
                <p14:nvPr/>
              </p14:nvContentPartPr>
              <p14:xfrm>
                <a:off x="532360" y="2236803"/>
                <a:ext cx="85320" cy="3240"/>
              </p14:xfrm>
            </p:contentPart>
          </mc:Choice>
          <mc:Fallback xmlns="">
            <p:pic>
              <p:nvPicPr>
                <p:cNvPr id="273" name="Ink 272"/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1280" y="2234643"/>
                  <a:ext cx="8712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74" name="Ink 273"/>
                <p14:cNvContentPartPr/>
                <p14:nvPr/>
              </p14:nvContentPartPr>
              <p14:xfrm>
                <a:off x="671320" y="2271003"/>
                <a:ext cx="47160" cy="67320"/>
              </p14:xfrm>
            </p:contentPart>
          </mc:Choice>
          <mc:Fallback xmlns="">
            <p:pic>
              <p:nvPicPr>
                <p:cNvPr id="274" name="Ink 273"/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70240" y="2268843"/>
                  <a:ext cx="48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75" name="Ink 274"/>
                <p14:cNvContentPartPr/>
                <p14:nvPr/>
              </p14:nvContentPartPr>
              <p14:xfrm>
                <a:off x="739000" y="2315643"/>
                <a:ext cx="7560" cy="33480"/>
              </p14:xfrm>
            </p:contentPart>
          </mc:Choice>
          <mc:Fallback xmlns="">
            <p:pic>
              <p:nvPicPr>
                <p:cNvPr id="275" name="Ink 274"/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37920" y="2313843"/>
                  <a:ext cx="9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6" name="Ink 275"/>
                <p14:cNvContentPartPr/>
                <p14:nvPr/>
              </p14:nvContentPartPr>
              <p14:xfrm>
                <a:off x="780040" y="2275683"/>
                <a:ext cx="70920" cy="62640"/>
              </p14:xfrm>
            </p:contentPart>
          </mc:Choice>
          <mc:Fallback xmlns="">
            <p:pic>
              <p:nvPicPr>
                <p:cNvPr id="276" name="Ink 275"/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78960" y="2273163"/>
                  <a:ext cx="72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7" name="Ink 276"/>
                <p14:cNvContentPartPr/>
                <p14:nvPr/>
              </p14:nvContentPartPr>
              <p14:xfrm>
                <a:off x="919720" y="2200803"/>
                <a:ext cx="70560" cy="99360"/>
              </p14:xfrm>
            </p:contentPart>
          </mc:Choice>
          <mc:Fallback xmlns="">
            <p:pic>
              <p:nvPicPr>
                <p:cNvPr id="277" name="Ink 276"/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18280" y="2198283"/>
                  <a:ext cx="73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8" name="Ink 277"/>
                <p14:cNvContentPartPr/>
                <p14:nvPr/>
              </p14:nvContentPartPr>
              <p14:xfrm>
                <a:off x="938440" y="2268483"/>
                <a:ext cx="72360" cy="44280"/>
              </p14:xfrm>
            </p:contentPart>
          </mc:Choice>
          <mc:Fallback xmlns="">
            <p:pic>
              <p:nvPicPr>
                <p:cNvPr id="278" name="Ink 277"/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37360" y="2265963"/>
                  <a:ext cx="74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9" name="Ink 278"/>
                <p14:cNvContentPartPr/>
                <p14:nvPr/>
              </p14:nvContentPartPr>
              <p14:xfrm>
                <a:off x="1142200" y="2183523"/>
                <a:ext cx="54360" cy="147240"/>
              </p14:xfrm>
            </p:contentPart>
          </mc:Choice>
          <mc:Fallback xmlns="">
            <p:pic>
              <p:nvPicPr>
                <p:cNvPr id="279" name="Ink 278"/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41120" y="2181363"/>
                  <a:ext cx="56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0" name="Ink 279"/>
                <p14:cNvContentPartPr/>
                <p14:nvPr/>
              </p14:nvContentPartPr>
              <p14:xfrm>
                <a:off x="1105120" y="2244003"/>
                <a:ext cx="96480" cy="15120"/>
              </p14:xfrm>
            </p:contentPart>
          </mc:Choice>
          <mc:Fallback xmlns="">
            <p:pic>
              <p:nvPicPr>
                <p:cNvPr id="280" name="Ink 279"/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03680" y="2241483"/>
                  <a:ext cx="97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1" name="Ink 280"/>
                <p14:cNvContentPartPr/>
                <p14:nvPr/>
              </p14:nvContentPartPr>
              <p14:xfrm>
                <a:off x="1234000" y="2259483"/>
                <a:ext cx="10080" cy="74880"/>
              </p14:xfrm>
            </p:contentPart>
          </mc:Choice>
          <mc:Fallback xmlns="">
            <p:pic>
              <p:nvPicPr>
                <p:cNvPr id="281" name="Ink 280"/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232920" y="2257683"/>
                  <a:ext cx="12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2" name="Ink 281"/>
                <p14:cNvContentPartPr/>
                <p14:nvPr/>
              </p14:nvContentPartPr>
              <p14:xfrm>
                <a:off x="1272520" y="2310963"/>
                <a:ext cx="9000" cy="44640"/>
              </p14:xfrm>
            </p:contentPart>
          </mc:Choice>
          <mc:Fallback xmlns="">
            <p:pic>
              <p:nvPicPr>
                <p:cNvPr id="282" name="Ink 281"/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71800" y="2308803"/>
                  <a:ext cx="11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3" name="Ink 282"/>
                <p14:cNvContentPartPr/>
                <p14:nvPr/>
              </p14:nvContentPartPr>
              <p14:xfrm>
                <a:off x="1325080" y="2265603"/>
                <a:ext cx="79560" cy="75240"/>
              </p14:xfrm>
            </p:contentPart>
          </mc:Choice>
          <mc:Fallback xmlns="">
            <p:pic>
              <p:nvPicPr>
                <p:cNvPr id="283" name="Ink 282"/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324000" y="2263083"/>
                  <a:ext cx="81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4" name="Ink 283"/>
                <p14:cNvContentPartPr/>
                <p14:nvPr/>
              </p14:nvContentPartPr>
              <p14:xfrm>
                <a:off x="1465120" y="2264523"/>
                <a:ext cx="65880" cy="14040"/>
              </p14:xfrm>
            </p:contentPart>
          </mc:Choice>
          <mc:Fallback xmlns="">
            <p:pic>
              <p:nvPicPr>
                <p:cNvPr id="284" name="Ink 283"/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464040" y="2263083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5" name="Ink 284"/>
                <p14:cNvContentPartPr/>
                <p14:nvPr/>
              </p14:nvContentPartPr>
              <p14:xfrm>
                <a:off x="1500400" y="2235363"/>
                <a:ext cx="3960" cy="62640"/>
              </p14:xfrm>
            </p:contentPart>
          </mc:Choice>
          <mc:Fallback xmlns="">
            <p:pic>
              <p:nvPicPr>
                <p:cNvPr id="285" name="Ink 284"/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499320" y="2233563"/>
                  <a:ext cx="6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6" name="Ink 285"/>
                <p14:cNvContentPartPr/>
                <p14:nvPr/>
              </p14:nvContentPartPr>
              <p14:xfrm>
                <a:off x="1641520" y="2156523"/>
                <a:ext cx="110880" cy="160920"/>
              </p14:xfrm>
            </p:contentPart>
          </mc:Choice>
          <mc:Fallback xmlns="">
            <p:pic>
              <p:nvPicPr>
                <p:cNvPr id="286" name="Ink 285"/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640440" y="2153643"/>
                  <a:ext cx="11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7" name="Ink 286"/>
                <p14:cNvContentPartPr/>
                <p14:nvPr/>
              </p14:nvContentPartPr>
              <p14:xfrm>
                <a:off x="1777960" y="2261643"/>
                <a:ext cx="18000" cy="73080"/>
              </p14:xfrm>
            </p:contentPart>
          </mc:Choice>
          <mc:Fallback xmlns="">
            <p:pic>
              <p:nvPicPr>
                <p:cNvPr id="287" name="Ink 286"/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776880" y="2259483"/>
                  <a:ext cx="2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8" name="Ink 287"/>
                <p14:cNvContentPartPr/>
                <p14:nvPr/>
              </p14:nvContentPartPr>
              <p14:xfrm>
                <a:off x="1825480" y="2288283"/>
                <a:ext cx="8280" cy="42120"/>
              </p14:xfrm>
            </p:contentPart>
          </mc:Choice>
          <mc:Fallback xmlns="">
            <p:pic>
              <p:nvPicPr>
                <p:cNvPr id="288" name="Ink 287"/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824760" y="2286123"/>
                  <a:ext cx="10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9" name="Ink 288"/>
                <p14:cNvContentPartPr/>
                <p14:nvPr/>
              </p14:nvContentPartPr>
              <p14:xfrm>
                <a:off x="1883080" y="2237163"/>
                <a:ext cx="67680" cy="91800"/>
              </p14:xfrm>
            </p:contentPart>
          </mc:Choice>
          <mc:Fallback xmlns="">
            <p:pic>
              <p:nvPicPr>
                <p:cNvPr id="289" name="Ink 288"/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881640" y="2234643"/>
                  <a:ext cx="69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90" name="Ink 289"/>
                <p14:cNvContentPartPr/>
                <p14:nvPr/>
              </p14:nvContentPartPr>
              <p14:xfrm>
                <a:off x="596440" y="2377563"/>
                <a:ext cx="38160" cy="142200"/>
              </p14:xfrm>
            </p:contentPart>
          </mc:Choice>
          <mc:Fallback xmlns="">
            <p:pic>
              <p:nvPicPr>
                <p:cNvPr id="290" name="Ink 289"/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5000" y="2375403"/>
                  <a:ext cx="40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91" name="Ink 290"/>
                <p14:cNvContentPartPr/>
                <p14:nvPr/>
              </p14:nvContentPartPr>
              <p14:xfrm>
                <a:off x="561520" y="2443083"/>
                <a:ext cx="92880" cy="6480"/>
              </p14:xfrm>
            </p:contentPart>
          </mc:Choice>
          <mc:Fallback xmlns="">
            <p:pic>
              <p:nvPicPr>
                <p:cNvPr id="291" name="Ink 290"/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60440" y="2440563"/>
                  <a:ext cx="94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2" name="Ink 291"/>
                <p14:cNvContentPartPr/>
                <p14:nvPr/>
              </p14:nvContentPartPr>
              <p14:xfrm>
                <a:off x="682840" y="2490243"/>
                <a:ext cx="1800" cy="54360"/>
              </p14:xfrm>
            </p:contentPart>
          </mc:Choice>
          <mc:Fallback xmlns="">
            <p:pic>
              <p:nvPicPr>
                <p:cNvPr id="292" name="Ink 291"/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1760" y="2488083"/>
                  <a:ext cx="4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3" name="Ink 292"/>
                <p14:cNvContentPartPr/>
                <p14:nvPr/>
              </p14:nvContentPartPr>
              <p14:xfrm>
                <a:off x="729640" y="2514003"/>
                <a:ext cx="10800" cy="33120"/>
              </p14:xfrm>
            </p:contentPart>
          </mc:Choice>
          <mc:Fallback xmlns="">
            <p:pic>
              <p:nvPicPr>
                <p:cNvPr id="293" name="Ink 292"/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9280" y="2512203"/>
                  <a:ext cx="12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4" name="Ink 293"/>
                <p14:cNvContentPartPr/>
                <p14:nvPr/>
              </p14:nvContentPartPr>
              <p14:xfrm>
                <a:off x="786160" y="2475123"/>
                <a:ext cx="70200" cy="75240"/>
              </p14:xfrm>
            </p:contentPart>
          </mc:Choice>
          <mc:Fallback xmlns="">
            <p:pic>
              <p:nvPicPr>
                <p:cNvPr id="294" name="Ink 293"/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85080" y="2472603"/>
                  <a:ext cx="71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5" name="Ink 294"/>
                <p14:cNvContentPartPr/>
                <p14:nvPr/>
              </p14:nvContentPartPr>
              <p14:xfrm>
                <a:off x="925840" y="2413203"/>
                <a:ext cx="72000" cy="98640"/>
              </p14:xfrm>
            </p:contentPart>
          </mc:Choice>
          <mc:Fallback xmlns="">
            <p:pic>
              <p:nvPicPr>
                <p:cNvPr id="295" name="Ink 294"/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4760" y="2411043"/>
                  <a:ext cx="7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6" name="Ink 295"/>
                <p14:cNvContentPartPr/>
                <p14:nvPr/>
              </p14:nvContentPartPr>
              <p14:xfrm>
                <a:off x="944200" y="2479443"/>
                <a:ext cx="84240" cy="73800"/>
              </p14:xfrm>
            </p:contentPart>
          </mc:Choice>
          <mc:Fallback xmlns="">
            <p:pic>
              <p:nvPicPr>
                <p:cNvPr id="296" name="Ink 295"/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43480" y="2477643"/>
                  <a:ext cx="86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7" name="Ink 296"/>
                <p14:cNvContentPartPr/>
                <p14:nvPr/>
              </p14:nvContentPartPr>
              <p14:xfrm>
                <a:off x="1142200" y="2397003"/>
                <a:ext cx="59400" cy="131040"/>
              </p14:xfrm>
            </p:contentPart>
          </mc:Choice>
          <mc:Fallback xmlns="">
            <p:pic>
              <p:nvPicPr>
                <p:cNvPr id="297" name="Ink 296"/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40760" y="2394483"/>
                  <a:ext cx="60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8" name="Ink 297"/>
                <p14:cNvContentPartPr/>
                <p14:nvPr/>
              </p14:nvContentPartPr>
              <p14:xfrm>
                <a:off x="1113760" y="2445243"/>
                <a:ext cx="91080" cy="9720"/>
              </p14:xfrm>
            </p:contentPart>
          </mc:Choice>
          <mc:Fallback xmlns="">
            <p:pic>
              <p:nvPicPr>
                <p:cNvPr id="298" name="Ink 297"/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12680" y="2442723"/>
                  <a:ext cx="92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9" name="Ink 298"/>
                <p14:cNvContentPartPr/>
                <p14:nvPr/>
              </p14:nvContentPartPr>
              <p14:xfrm>
                <a:off x="1232560" y="2471883"/>
                <a:ext cx="44640" cy="70560"/>
              </p14:xfrm>
            </p:contentPart>
          </mc:Choice>
          <mc:Fallback xmlns="">
            <p:pic>
              <p:nvPicPr>
                <p:cNvPr id="299" name="Ink 298"/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231120" y="2469363"/>
                  <a:ext cx="46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00" name="Ink 299"/>
                <p14:cNvContentPartPr/>
                <p14:nvPr/>
              </p14:nvContentPartPr>
              <p14:xfrm>
                <a:off x="1282960" y="2523723"/>
                <a:ext cx="13320" cy="48240"/>
              </p14:xfrm>
            </p:contentPart>
          </mc:Choice>
          <mc:Fallback xmlns="">
            <p:pic>
              <p:nvPicPr>
                <p:cNvPr id="300" name="Ink 299"/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282240" y="2521563"/>
                  <a:ext cx="15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01" name="Ink 300"/>
                <p14:cNvContentPartPr/>
                <p14:nvPr/>
              </p14:nvContentPartPr>
              <p14:xfrm>
                <a:off x="1344520" y="2487363"/>
                <a:ext cx="77400" cy="68760"/>
              </p14:xfrm>
            </p:contentPart>
          </mc:Choice>
          <mc:Fallback xmlns="">
            <p:pic>
              <p:nvPicPr>
                <p:cNvPr id="301" name="Ink 300"/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343440" y="2484843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2" name="Ink 301"/>
                <p14:cNvContentPartPr/>
                <p14:nvPr/>
              </p14:nvContentPartPr>
              <p14:xfrm>
                <a:off x="1468720" y="2473323"/>
                <a:ext cx="67320" cy="11160"/>
              </p14:xfrm>
            </p:contentPart>
          </mc:Choice>
          <mc:Fallback xmlns="">
            <p:pic>
              <p:nvPicPr>
                <p:cNvPr id="302" name="Ink 301"/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467640" y="2471883"/>
                  <a:ext cx="69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3" name="Ink 302"/>
                <p14:cNvContentPartPr/>
                <p14:nvPr/>
              </p14:nvContentPartPr>
              <p14:xfrm>
                <a:off x="1498240" y="2441643"/>
                <a:ext cx="14400" cy="72000"/>
              </p14:xfrm>
            </p:contentPart>
          </mc:Choice>
          <mc:Fallback xmlns="">
            <p:pic>
              <p:nvPicPr>
                <p:cNvPr id="303" name="Ink 302"/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497160" y="2439123"/>
                  <a:ext cx="16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4" name="Ink 303"/>
                <p14:cNvContentPartPr/>
                <p14:nvPr/>
              </p14:nvContentPartPr>
              <p14:xfrm>
                <a:off x="1615600" y="2348763"/>
                <a:ext cx="109800" cy="186480"/>
              </p14:xfrm>
            </p:contentPart>
          </mc:Choice>
          <mc:Fallback xmlns="">
            <p:pic>
              <p:nvPicPr>
                <p:cNvPr id="304" name="Ink 303"/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614160" y="2346243"/>
                  <a:ext cx="112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5" name="Ink 304"/>
                <p14:cNvContentPartPr/>
                <p14:nvPr/>
              </p14:nvContentPartPr>
              <p14:xfrm>
                <a:off x="1763560" y="2489883"/>
                <a:ext cx="63000" cy="66240"/>
              </p14:xfrm>
            </p:contentPart>
          </mc:Choice>
          <mc:Fallback xmlns="">
            <p:pic>
              <p:nvPicPr>
                <p:cNvPr id="305" name="Ink 304"/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762120" y="2487363"/>
                  <a:ext cx="64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6" name="Ink 305"/>
                <p14:cNvContentPartPr/>
                <p14:nvPr/>
              </p14:nvContentPartPr>
              <p14:xfrm>
                <a:off x="1830160" y="2525523"/>
                <a:ext cx="23400" cy="57600"/>
              </p14:xfrm>
            </p:contentPart>
          </mc:Choice>
          <mc:Fallback xmlns="">
            <p:pic>
              <p:nvPicPr>
                <p:cNvPr id="306" name="Ink 305"/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829080" y="2523003"/>
                  <a:ext cx="25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7" name="Ink 306"/>
                <p14:cNvContentPartPr/>
                <p14:nvPr/>
              </p14:nvContentPartPr>
              <p14:xfrm>
                <a:off x="1899280" y="2474763"/>
                <a:ext cx="57960" cy="87120"/>
              </p14:xfrm>
            </p:contentPart>
          </mc:Choice>
          <mc:Fallback xmlns="">
            <p:pic>
              <p:nvPicPr>
                <p:cNvPr id="307" name="Ink 306"/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897840" y="2472243"/>
                  <a:ext cx="59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8" name="Ink 307"/>
                <p14:cNvContentPartPr/>
                <p14:nvPr/>
              </p14:nvContentPartPr>
              <p14:xfrm>
                <a:off x="853480" y="2692203"/>
                <a:ext cx="19800" cy="21600"/>
              </p14:xfrm>
            </p:contentPart>
          </mc:Choice>
          <mc:Fallback xmlns="">
            <p:pic>
              <p:nvPicPr>
                <p:cNvPr id="308" name="Ink 307"/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52040" y="2689683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9" name="Ink 308"/>
                <p14:cNvContentPartPr/>
                <p14:nvPr/>
              </p14:nvContentPartPr>
              <p14:xfrm>
                <a:off x="989560" y="2686443"/>
                <a:ext cx="47520" cy="12600"/>
              </p14:xfrm>
            </p:contentPart>
          </mc:Choice>
          <mc:Fallback xmlns="">
            <p:pic>
              <p:nvPicPr>
                <p:cNvPr id="309" name="Ink 308"/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8120" y="2683923"/>
                  <a:ext cx="49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0" name="Ink 309"/>
                <p14:cNvContentPartPr/>
                <p14:nvPr/>
              </p14:nvContentPartPr>
              <p14:xfrm>
                <a:off x="1096480" y="2683923"/>
                <a:ext cx="27360" cy="18000"/>
              </p14:xfrm>
            </p:contentPart>
          </mc:Choice>
          <mc:Fallback xmlns="">
            <p:pic>
              <p:nvPicPr>
                <p:cNvPr id="310" name="Ink 309"/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95400" y="2681403"/>
                  <a:ext cx="2988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1" name="TextBox 310"/>
          <p:cNvSpPr txBox="1"/>
          <p:nvPr/>
        </p:nvSpPr>
        <p:spPr>
          <a:xfrm>
            <a:off x="144763" y="2727858"/>
            <a:ext cx="288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How to handle “either-or” constraints in this case?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“Big M” trick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/>
              <p14:cNvContentPartPr/>
              <p14:nvPr/>
            </p14:nvContentPartPr>
            <p14:xfrm>
              <a:off x="355300" y="406885"/>
              <a:ext cx="101160" cy="4039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20" y="404725"/>
                <a:ext cx="1033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504340" y="365845"/>
              <a:ext cx="43920" cy="1663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260" y="363325"/>
                <a:ext cx="46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/>
              <p14:cNvContentPartPr/>
              <p14:nvPr/>
            </p14:nvContentPartPr>
            <p14:xfrm>
              <a:off x="482020" y="451525"/>
              <a:ext cx="68400" cy="154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940" y="449725"/>
                <a:ext cx="70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1" name="Ink 80"/>
              <p14:cNvContentPartPr/>
              <p14:nvPr/>
            </p14:nvContentPartPr>
            <p14:xfrm>
              <a:off x="599740" y="508405"/>
              <a:ext cx="70920" cy="720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300" y="505885"/>
                <a:ext cx="72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2" name="Ink 81"/>
              <p14:cNvContentPartPr/>
              <p14:nvPr/>
            </p14:nvContentPartPr>
            <p14:xfrm>
              <a:off x="701980" y="569605"/>
              <a:ext cx="10080" cy="496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900" y="567805"/>
                <a:ext cx="122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/>
              <p14:cNvContentPartPr/>
              <p14:nvPr/>
            </p14:nvContentPartPr>
            <p14:xfrm>
              <a:off x="759940" y="516325"/>
              <a:ext cx="26280" cy="766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860" y="513805"/>
                <a:ext cx="28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/>
              <p14:cNvContentPartPr/>
              <p14:nvPr/>
            </p14:nvContentPartPr>
            <p14:xfrm>
              <a:off x="873340" y="431725"/>
              <a:ext cx="81000" cy="1101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1900" y="429205"/>
                <a:ext cx="83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/>
              <p14:cNvContentPartPr/>
              <p14:nvPr/>
            </p14:nvContentPartPr>
            <p14:xfrm>
              <a:off x="906100" y="511285"/>
              <a:ext cx="75960" cy="640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5740" y="508765"/>
                <a:ext cx="777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Ink 85"/>
              <p14:cNvContentPartPr/>
              <p14:nvPr/>
            </p14:nvContentPartPr>
            <p14:xfrm>
              <a:off x="1124980" y="372325"/>
              <a:ext cx="56520" cy="1818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0" y="370165"/>
                <a:ext cx="57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/>
              <p14:cNvContentPartPr/>
              <p14:nvPr/>
            </p14:nvContentPartPr>
            <p14:xfrm>
              <a:off x="1100140" y="438925"/>
              <a:ext cx="96840" cy="20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8700" y="436405"/>
                <a:ext cx="986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8" name="Ink 87"/>
              <p14:cNvContentPartPr/>
              <p14:nvPr/>
            </p14:nvContentPartPr>
            <p14:xfrm>
              <a:off x="1221460" y="499405"/>
              <a:ext cx="30600" cy="943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20020" y="496885"/>
                <a:ext cx="33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9" name="Ink 88"/>
              <p14:cNvContentPartPr/>
              <p14:nvPr/>
            </p14:nvContentPartPr>
            <p14:xfrm>
              <a:off x="1258900" y="586885"/>
              <a:ext cx="16200" cy="442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57820" y="584725"/>
                <a:ext cx="18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0" name="Ink 89"/>
              <p14:cNvContentPartPr/>
              <p14:nvPr/>
            </p14:nvContentPartPr>
            <p14:xfrm>
              <a:off x="1328020" y="515965"/>
              <a:ext cx="29880" cy="1065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26940" y="513445"/>
                <a:ext cx="320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1" name="Ink 90"/>
              <p14:cNvContentPartPr/>
              <p14:nvPr/>
            </p14:nvContentPartPr>
            <p14:xfrm>
              <a:off x="1446460" y="460885"/>
              <a:ext cx="7812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45380" y="460165"/>
                <a:ext cx="802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2" name="Ink 91"/>
              <p14:cNvContentPartPr/>
              <p14:nvPr/>
            </p14:nvContentPartPr>
            <p14:xfrm>
              <a:off x="1488580" y="431725"/>
              <a:ext cx="18000" cy="835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87500" y="429925"/>
                <a:ext cx="1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3" name="Ink 92"/>
              <p14:cNvContentPartPr/>
              <p14:nvPr/>
            </p14:nvContentPartPr>
            <p14:xfrm>
              <a:off x="1588300" y="344605"/>
              <a:ext cx="91800" cy="1994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87220" y="342085"/>
                <a:ext cx="94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4" name="Ink 93"/>
              <p14:cNvContentPartPr/>
              <p14:nvPr/>
            </p14:nvContentPartPr>
            <p14:xfrm>
              <a:off x="1713940" y="475285"/>
              <a:ext cx="37080" cy="1108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12500" y="472765"/>
                <a:ext cx="39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Ink 94"/>
              <p14:cNvContentPartPr/>
              <p14:nvPr/>
            </p14:nvContentPartPr>
            <p14:xfrm>
              <a:off x="1769740" y="559525"/>
              <a:ext cx="17280" cy="489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68300" y="557365"/>
                <a:ext cx="19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6" name="Ink 95"/>
              <p14:cNvContentPartPr/>
              <p14:nvPr/>
            </p14:nvContentPartPr>
            <p14:xfrm>
              <a:off x="1844260" y="478885"/>
              <a:ext cx="33120" cy="1123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42820" y="476365"/>
                <a:ext cx="35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7" name="Ink 96"/>
              <p14:cNvContentPartPr/>
              <p14:nvPr/>
            </p14:nvContentPartPr>
            <p14:xfrm>
              <a:off x="523060" y="643045"/>
              <a:ext cx="72000" cy="1497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1980" y="640885"/>
                <a:ext cx="73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8" name="Ink 97"/>
              <p14:cNvContentPartPr/>
              <p14:nvPr/>
            </p14:nvContentPartPr>
            <p14:xfrm>
              <a:off x="487780" y="713245"/>
              <a:ext cx="103680" cy="468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6340" y="711445"/>
                <a:ext cx="1054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9" name="Ink 98"/>
              <p14:cNvContentPartPr/>
              <p14:nvPr/>
            </p14:nvContentPartPr>
            <p14:xfrm>
              <a:off x="636100" y="739525"/>
              <a:ext cx="24840" cy="795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5020" y="737005"/>
                <a:ext cx="25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0" name="Ink 99"/>
              <p14:cNvContentPartPr/>
              <p14:nvPr/>
            </p14:nvContentPartPr>
            <p14:xfrm>
              <a:off x="690100" y="802885"/>
              <a:ext cx="9720" cy="450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8660" y="800725"/>
                <a:ext cx="12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1" name="Ink 100"/>
              <p14:cNvContentPartPr/>
              <p14:nvPr/>
            </p14:nvContentPartPr>
            <p14:xfrm>
              <a:off x="739060" y="743845"/>
              <a:ext cx="29880" cy="7812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7980" y="741325"/>
                <a:ext cx="31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2" name="Ink 101"/>
              <p14:cNvContentPartPr/>
              <p14:nvPr/>
            </p14:nvContentPartPr>
            <p14:xfrm>
              <a:off x="894220" y="704605"/>
              <a:ext cx="60120" cy="640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2780" y="702085"/>
                <a:ext cx="62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3" name="Ink 102"/>
              <p14:cNvContentPartPr/>
              <p14:nvPr/>
            </p14:nvContentPartPr>
            <p14:xfrm>
              <a:off x="892060" y="747805"/>
              <a:ext cx="98280" cy="72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0980" y="745285"/>
                <a:ext cx="1004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4" name="Ink 103"/>
              <p14:cNvContentPartPr/>
              <p14:nvPr/>
            </p14:nvContentPartPr>
            <p14:xfrm>
              <a:off x="1118860" y="675445"/>
              <a:ext cx="57960" cy="1371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17420" y="672925"/>
                <a:ext cx="5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5" name="Ink 104"/>
              <p14:cNvContentPartPr/>
              <p14:nvPr/>
            </p14:nvContentPartPr>
            <p14:xfrm>
              <a:off x="1099780" y="733405"/>
              <a:ext cx="80640" cy="82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98340" y="730885"/>
                <a:ext cx="824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6" name="Ink 105"/>
              <p14:cNvContentPartPr/>
              <p14:nvPr/>
            </p14:nvContentPartPr>
            <p14:xfrm>
              <a:off x="1226140" y="761845"/>
              <a:ext cx="67320" cy="763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25060" y="759325"/>
                <a:ext cx="68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7" name="Ink 106"/>
              <p14:cNvContentPartPr/>
              <p14:nvPr/>
            </p14:nvContentPartPr>
            <p14:xfrm>
              <a:off x="1295620" y="819445"/>
              <a:ext cx="27000" cy="40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540" y="817285"/>
                <a:ext cx="29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8" name="Ink 107"/>
              <p14:cNvContentPartPr/>
              <p14:nvPr/>
            </p14:nvContentPartPr>
            <p14:xfrm>
              <a:off x="1364380" y="744205"/>
              <a:ext cx="20520" cy="846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63300" y="741685"/>
                <a:ext cx="23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9" name="Ink 108"/>
              <p14:cNvContentPartPr/>
              <p14:nvPr/>
            </p14:nvContentPartPr>
            <p14:xfrm>
              <a:off x="1504780" y="744565"/>
              <a:ext cx="69840" cy="82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03340" y="743485"/>
                <a:ext cx="723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0" name="Ink 109"/>
              <p14:cNvContentPartPr/>
              <p14:nvPr/>
            </p14:nvContentPartPr>
            <p14:xfrm>
              <a:off x="1533220" y="709645"/>
              <a:ext cx="14400" cy="77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32140" y="707485"/>
                <a:ext cx="16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1" name="Ink 110"/>
              <p14:cNvContentPartPr/>
              <p14:nvPr/>
            </p14:nvContentPartPr>
            <p14:xfrm>
              <a:off x="1639420" y="626845"/>
              <a:ext cx="97920" cy="166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638340" y="624325"/>
                <a:ext cx="100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2" name="Ink 111"/>
              <p14:cNvContentPartPr/>
              <p14:nvPr/>
            </p14:nvContentPartPr>
            <p14:xfrm>
              <a:off x="1762180" y="765085"/>
              <a:ext cx="57960" cy="741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760740" y="762565"/>
                <a:ext cx="59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3" name="Ink 112"/>
              <p14:cNvContentPartPr/>
              <p14:nvPr/>
            </p14:nvContentPartPr>
            <p14:xfrm>
              <a:off x="1834540" y="801805"/>
              <a:ext cx="16200" cy="4284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33460" y="799285"/>
                <a:ext cx="18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4" name="Ink 113"/>
              <p14:cNvContentPartPr/>
              <p14:nvPr/>
            </p14:nvContentPartPr>
            <p14:xfrm>
              <a:off x="1889260" y="726205"/>
              <a:ext cx="24480" cy="925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887820" y="723325"/>
                <a:ext cx="27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8" name="Ink 197"/>
              <p14:cNvContentPartPr/>
              <p14:nvPr/>
            </p14:nvContentPartPr>
            <p14:xfrm>
              <a:off x="1833760" y="3435603"/>
              <a:ext cx="33840" cy="111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33040" y="3434163"/>
                <a:ext cx="35280" cy="14400"/>
              </a:xfrm>
              <a:prstGeom prst="rect">
                <a:avLst/>
              </a:prstGeom>
            </p:spPr>
          </p:pic>
        </mc:Fallback>
      </mc:AlternateContent>
      <p:sp>
        <p:nvSpPr>
          <p:cNvPr id="214" name="Down Arrow 213"/>
          <p:cNvSpPr/>
          <p:nvPr/>
        </p:nvSpPr>
        <p:spPr>
          <a:xfrm>
            <a:off x="727487" y="970592"/>
            <a:ext cx="550440" cy="827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1404647" y="970592"/>
            <a:ext cx="285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</a:t>
            </a:r>
            <a:r>
              <a:rPr lang="en-US" sz="1400" dirty="0" smtClean="0"/>
              <a:t> is a big constant </a:t>
            </a:r>
          </a:p>
          <a:p>
            <a:r>
              <a:rPr lang="en-US" sz="1400" dirty="0" smtClean="0"/>
              <a:t>(e.g. bigger than the time needed for some poor schedule)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30407" y="1849803"/>
            <a:ext cx="2763000" cy="1196460"/>
            <a:chOff x="330407" y="1849803"/>
            <a:chExt cx="2763000" cy="1196460"/>
          </a:xfrm>
        </p:grpSpPr>
        <p:grpSp>
          <p:nvGrpSpPr>
            <p:cNvPr id="217" name="Group 216"/>
            <p:cNvGrpSpPr/>
            <p:nvPr/>
          </p:nvGrpSpPr>
          <p:grpSpPr>
            <a:xfrm>
              <a:off x="330407" y="1849803"/>
              <a:ext cx="2763000" cy="1196460"/>
              <a:chOff x="330407" y="1849803"/>
              <a:chExt cx="2763000" cy="11964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26" name="Ink 125"/>
                  <p14:cNvContentPartPr/>
                  <p14:nvPr/>
                </p14:nvContentPartPr>
                <p14:xfrm>
                  <a:off x="506807" y="1904163"/>
                  <a:ext cx="14040" cy="173520"/>
                </p14:xfrm>
              </p:contentPart>
            </mc:Choice>
            <mc:Fallback xmlns="">
              <p:pic>
                <p:nvPicPr>
                  <p:cNvPr id="126" name="Ink 125"/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05727" y="1901643"/>
                    <a:ext cx="1620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27" name="Ink 126"/>
                  <p14:cNvContentPartPr/>
                  <p14:nvPr/>
                </p14:nvContentPartPr>
                <p14:xfrm>
                  <a:off x="528767" y="1907403"/>
                  <a:ext cx="97200" cy="162000"/>
                </p14:xfrm>
              </p:contentPart>
            </mc:Choice>
            <mc:Fallback xmlns="">
              <p:pic>
                <p:nvPicPr>
                  <p:cNvPr id="127" name="Ink 126"/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27327" y="1904883"/>
                    <a:ext cx="9972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29" name="Ink 128"/>
                  <p14:cNvContentPartPr/>
                  <p14:nvPr/>
                </p14:nvContentPartPr>
                <p14:xfrm>
                  <a:off x="727487" y="1959963"/>
                  <a:ext cx="66600" cy="1101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26407" y="1957803"/>
                    <a:ext cx="6804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30" name="Ink 129"/>
                  <p14:cNvContentPartPr/>
                  <p14:nvPr/>
                </p14:nvContentPartPr>
                <p14:xfrm>
                  <a:off x="724967" y="1970763"/>
                  <a:ext cx="79920" cy="118800"/>
                </p14:xfrm>
              </p:contentPart>
            </mc:Choice>
            <mc:Fallback xmlns="">
              <p:pic>
                <p:nvPicPr>
                  <p:cNvPr id="130" name="Ink 129"/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23527" y="1968603"/>
                    <a:ext cx="824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31" name="Ink 130"/>
                  <p14:cNvContentPartPr/>
                  <p14:nvPr/>
                </p14:nvContentPartPr>
                <p14:xfrm>
                  <a:off x="824327" y="2062923"/>
                  <a:ext cx="67320" cy="95040"/>
                </p14:xfrm>
              </p:contentPart>
            </mc:Choice>
            <mc:Fallback xmlns="">
              <p:pic>
                <p:nvPicPr>
                  <p:cNvPr id="131" name="Ink 130"/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22887" y="2060403"/>
                    <a:ext cx="6948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32" name="Ink 131"/>
                  <p14:cNvContentPartPr/>
                  <p14:nvPr/>
                </p14:nvContentPartPr>
                <p14:xfrm>
                  <a:off x="919367" y="2107203"/>
                  <a:ext cx="40320" cy="7560"/>
                </p14:xfrm>
              </p:contentPart>
            </mc:Choice>
            <mc:Fallback xmlns="">
              <p:pic>
                <p:nvPicPr>
                  <p:cNvPr id="132" name="Ink 131"/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917927" y="2105763"/>
                    <a:ext cx="4284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33" name="Ink 132"/>
                  <p14:cNvContentPartPr/>
                  <p14:nvPr/>
                </p14:nvContentPartPr>
                <p14:xfrm>
                  <a:off x="981287" y="2070483"/>
                  <a:ext cx="68400" cy="83160"/>
                </p14:xfrm>
              </p:contentPart>
            </mc:Choice>
            <mc:Fallback xmlns="">
              <p:pic>
                <p:nvPicPr>
                  <p:cNvPr id="133" name="Ink 132"/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980207" y="2067963"/>
                    <a:ext cx="702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34" name="Ink 133"/>
                  <p14:cNvContentPartPr/>
                  <p14:nvPr/>
                </p14:nvContentPartPr>
                <p14:xfrm>
                  <a:off x="1081007" y="2132403"/>
                  <a:ext cx="10080" cy="63360"/>
                </p14:xfrm>
              </p:contentPart>
            </mc:Choice>
            <mc:Fallback xmlns="">
              <p:pic>
                <p:nvPicPr>
                  <p:cNvPr id="134" name="Ink 133"/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79567" y="2130243"/>
                    <a:ext cx="1296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36" name="Ink 135"/>
                  <p14:cNvContentPartPr/>
                  <p14:nvPr/>
                </p14:nvContentPartPr>
                <p14:xfrm>
                  <a:off x="1247687" y="1992003"/>
                  <a:ext cx="82800" cy="1296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246247" y="1990923"/>
                    <a:ext cx="853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37" name="Ink 136"/>
                  <p14:cNvContentPartPr/>
                  <p14:nvPr/>
                </p14:nvContentPartPr>
                <p14:xfrm>
                  <a:off x="1277927" y="1953483"/>
                  <a:ext cx="11160" cy="9864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276487" y="1950963"/>
                    <a:ext cx="129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38" name="Ink 137"/>
                  <p14:cNvContentPartPr/>
                  <p14:nvPr/>
                </p14:nvContentPartPr>
                <p14:xfrm>
                  <a:off x="1421927" y="1892643"/>
                  <a:ext cx="24120" cy="204480"/>
                </p14:xfrm>
              </p:contentPart>
            </mc:Choice>
            <mc:Fallback xmlns="">
              <p:pic>
                <p:nvPicPr>
                  <p:cNvPr id="138" name="Ink 137"/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420487" y="1890123"/>
                    <a:ext cx="2700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39" name="Ink 138"/>
                  <p14:cNvContentPartPr/>
                  <p14:nvPr/>
                </p14:nvContentPartPr>
                <p14:xfrm>
                  <a:off x="1421927" y="1892643"/>
                  <a:ext cx="61920" cy="204480"/>
                </p14:xfrm>
              </p:contentPart>
            </mc:Choice>
            <mc:Fallback xmlns="">
              <p:pic>
                <p:nvPicPr>
                  <p:cNvPr id="139" name="Ink 138"/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420487" y="1890123"/>
                    <a:ext cx="6408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40" name="Ink 139"/>
                  <p14:cNvContentPartPr/>
                  <p14:nvPr/>
                </p14:nvContentPartPr>
                <p14:xfrm>
                  <a:off x="1388807" y="1960323"/>
                  <a:ext cx="92520" cy="9720"/>
                </p14:xfrm>
              </p:contentPart>
            </mc:Choice>
            <mc:Fallback xmlns="">
              <p:pic>
                <p:nvPicPr>
                  <p:cNvPr id="140" name="Ink 139"/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387367" y="1957803"/>
                    <a:ext cx="9468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41" name="Ink 140"/>
                  <p14:cNvContentPartPr/>
                  <p14:nvPr/>
                </p14:nvContentPartPr>
                <p14:xfrm>
                  <a:off x="1516247" y="2061123"/>
                  <a:ext cx="63720" cy="82800"/>
                </p14:xfrm>
              </p:contentPart>
            </mc:Choice>
            <mc:Fallback xmlns="">
              <p:pic>
                <p:nvPicPr>
                  <p:cNvPr id="141" name="Ink 140"/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514807" y="2058603"/>
                    <a:ext cx="658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42" name="Ink 141"/>
                  <p14:cNvContentPartPr/>
                  <p14:nvPr/>
                </p14:nvContentPartPr>
                <p14:xfrm>
                  <a:off x="1595807" y="2129163"/>
                  <a:ext cx="18360" cy="62640"/>
                </p14:xfrm>
              </p:contentPart>
            </mc:Choice>
            <mc:Fallback xmlns="">
              <p:pic>
                <p:nvPicPr>
                  <p:cNvPr id="142" name="Ink 141"/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594367" y="2127003"/>
                    <a:ext cx="2088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43" name="Ink 142"/>
                  <p14:cNvContentPartPr/>
                  <p14:nvPr/>
                </p14:nvContentPartPr>
                <p14:xfrm>
                  <a:off x="1656647" y="2065443"/>
                  <a:ext cx="29160" cy="92880"/>
                </p14:xfrm>
              </p:contentPart>
            </mc:Choice>
            <mc:Fallback xmlns="">
              <p:pic>
                <p:nvPicPr>
                  <p:cNvPr id="143" name="Ink 142"/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655567" y="2062563"/>
                    <a:ext cx="316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44" name="Ink 143"/>
                  <p14:cNvContentPartPr/>
                  <p14:nvPr/>
                </p14:nvContentPartPr>
                <p14:xfrm>
                  <a:off x="1803527" y="1947003"/>
                  <a:ext cx="77760" cy="117360"/>
                </p14:xfrm>
              </p:contentPart>
            </mc:Choice>
            <mc:Fallback xmlns="">
              <p:pic>
                <p:nvPicPr>
                  <p:cNvPr id="144" name="Ink 143"/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802087" y="1944483"/>
                    <a:ext cx="8064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45" name="Ink 144"/>
                  <p14:cNvContentPartPr/>
                  <p14:nvPr/>
                </p14:nvContentPartPr>
                <p14:xfrm>
                  <a:off x="1825487" y="2022603"/>
                  <a:ext cx="86400" cy="81360"/>
                </p14:xfrm>
              </p:contentPart>
            </mc:Choice>
            <mc:Fallback xmlns="">
              <p:pic>
                <p:nvPicPr>
                  <p:cNvPr id="145" name="Ink 144"/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824047" y="2020083"/>
                    <a:ext cx="8928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46" name="Ink 145"/>
                  <p14:cNvContentPartPr/>
                  <p14:nvPr/>
                </p14:nvContentPartPr>
                <p14:xfrm>
                  <a:off x="2013767" y="1876803"/>
                  <a:ext cx="99720" cy="225000"/>
                </p14:xfrm>
              </p:contentPart>
            </mc:Choice>
            <mc:Fallback xmlns="">
              <p:pic>
                <p:nvPicPr>
                  <p:cNvPr id="146" name="Ink 145"/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2012687" y="1874283"/>
                    <a:ext cx="10188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47" name="Ink 146"/>
                  <p14:cNvContentPartPr/>
                  <p14:nvPr/>
                </p14:nvContentPartPr>
                <p14:xfrm>
                  <a:off x="2003687" y="1956003"/>
                  <a:ext cx="105120" cy="16920"/>
                </p14:xfrm>
              </p:contentPart>
            </mc:Choice>
            <mc:Fallback xmlns="">
              <p:pic>
                <p:nvPicPr>
                  <p:cNvPr id="147" name="Ink 146"/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002247" y="1954563"/>
                    <a:ext cx="1072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48" name="Ink 147"/>
                  <p14:cNvContentPartPr/>
                  <p14:nvPr/>
                </p14:nvContentPartPr>
                <p14:xfrm>
                  <a:off x="2161007" y="2045283"/>
                  <a:ext cx="32040" cy="82440"/>
                </p14:xfrm>
              </p:contentPart>
            </mc:Choice>
            <mc:Fallback xmlns="">
              <p:pic>
                <p:nvPicPr>
                  <p:cNvPr id="148" name="Ink 147"/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159927" y="2042763"/>
                    <a:ext cx="3420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49" name="Ink 148"/>
                  <p14:cNvContentPartPr/>
                  <p14:nvPr/>
                </p14:nvContentPartPr>
                <p14:xfrm>
                  <a:off x="2215727" y="2119083"/>
                  <a:ext cx="11520" cy="43200"/>
                </p14:xfrm>
              </p:contentPart>
            </mc:Choice>
            <mc:Fallback xmlns="">
              <p:pic>
                <p:nvPicPr>
                  <p:cNvPr id="149" name="Ink 148"/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214647" y="2116563"/>
                    <a:ext cx="136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50" name="Ink 149"/>
                  <p14:cNvContentPartPr/>
                  <p14:nvPr/>
                </p14:nvContentPartPr>
                <p14:xfrm>
                  <a:off x="2282687" y="2047443"/>
                  <a:ext cx="25920" cy="92520"/>
                </p14:xfrm>
              </p:contentPart>
            </mc:Choice>
            <mc:Fallback xmlns="">
              <p:pic>
                <p:nvPicPr>
                  <p:cNvPr id="150" name="Ink 149"/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281247" y="2044923"/>
                    <a:ext cx="28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52" name="Ink 151"/>
                  <p14:cNvContentPartPr/>
                  <p14:nvPr/>
                </p14:nvContentPartPr>
                <p14:xfrm>
                  <a:off x="2383847" y="1995963"/>
                  <a:ext cx="89280" cy="12240"/>
                </p14:xfrm>
              </p:contentPart>
            </mc:Choice>
            <mc:Fallback xmlns="">
              <p:pic>
                <p:nvPicPr>
                  <p:cNvPr id="152" name="Ink 151"/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382767" y="1995243"/>
                    <a:ext cx="914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53" name="Ink 152"/>
                  <p14:cNvContentPartPr/>
                  <p14:nvPr/>
                </p14:nvContentPartPr>
                <p14:xfrm>
                  <a:off x="2439287" y="1961763"/>
                  <a:ext cx="7920" cy="81000"/>
                </p14:xfrm>
              </p:contentPart>
            </mc:Choice>
            <mc:Fallback xmlns="">
              <p:pic>
                <p:nvPicPr>
                  <p:cNvPr id="153" name="Ink 152"/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2437847" y="1959603"/>
                    <a:ext cx="1044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54" name="Ink 153"/>
                  <p14:cNvContentPartPr/>
                  <p14:nvPr/>
                </p14:nvContentPartPr>
                <p14:xfrm>
                  <a:off x="2524967" y="1867443"/>
                  <a:ext cx="111960" cy="215280"/>
                </p14:xfrm>
              </p:contentPart>
            </mc:Choice>
            <mc:Fallback xmlns="">
              <p:pic>
                <p:nvPicPr>
                  <p:cNvPr id="154" name="Ink 153"/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523887" y="1864923"/>
                    <a:ext cx="11412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55" name="Ink 154"/>
                  <p14:cNvContentPartPr/>
                  <p14:nvPr/>
                </p14:nvContentPartPr>
                <p14:xfrm>
                  <a:off x="2674367" y="2024763"/>
                  <a:ext cx="31320" cy="103320"/>
                </p14:xfrm>
              </p:contentPart>
            </mc:Choice>
            <mc:Fallback xmlns="">
              <p:pic>
                <p:nvPicPr>
                  <p:cNvPr id="155" name="Ink 154"/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673287" y="2022243"/>
                    <a:ext cx="3348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56" name="Ink 155"/>
                  <p14:cNvContentPartPr/>
                  <p14:nvPr/>
                </p14:nvContentPartPr>
                <p14:xfrm>
                  <a:off x="2737727" y="2108283"/>
                  <a:ext cx="10800" cy="47880"/>
                </p14:xfrm>
              </p:contentPart>
            </mc:Choice>
            <mc:Fallback xmlns="">
              <p:pic>
                <p:nvPicPr>
                  <p:cNvPr id="156" name="Ink 155"/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736647" y="2106483"/>
                    <a:ext cx="12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57" name="Ink 156"/>
                  <p14:cNvContentPartPr/>
                  <p14:nvPr/>
                </p14:nvContentPartPr>
                <p14:xfrm>
                  <a:off x="2802167" y="2020083"/>
                  <a:ext cx="43200" cy="69480"/>
                </p14:xfrm>
              </p:contentPart>
            </mc:Choice>
            <mc:Fallback xmlns="">
              <p:pic>
                <p:nvPicPr>
                  <p:cNvPr id="157" name="Ink 156"/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800727" y="2017563"/>
                    <a:ext cx="460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58" name="Ink 157"/>
                  <p14:cNvContentPartPr/>
                  <p14:nvPr/>
                </p14:nvContentPartPr>
                <p14:xfrm>
                  <a:off x="2677967" y="2053923"/>
                  <a:ext cx="23400" cy="74160"/>
                </p14:xfrm>
              </p:contentPart>
            </mc:Choice>
            <mc:Fallback xmlns="">
              <p:pic>
                <p:nvPicPr>
                  <p:cNvPr id="158" name="Ink 157"/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676527" y="2051403"/>
                    <a:ext cx="2628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59" name="Ink 158"/>
                  <p14:cNvContentPartPr/>
                  <p14:nvPr/>
                </p14:nvContentPartPr>
                <p14:xfrm>
                  <a:off x="2737727" y="2108283"/>
                  <a:ext cx="10800" cy="47880"/>
                </p14:xfrm>
              </p:contentPart>
            </mc:Choice>
            <mc:Fallback xmlns="">
              <p:pic>
                <p:nvPicPr>
                  <p:cNvPr id="159" name="Ink 158"/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736647" y="2106483"/>
                    <a:ext cx="12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60" name="Ink 159"/>
                  <p14:cNvContentPartPr/>
                  <p14:nvPr/>
                </p14:nvContentPartPr>
                <p14:xfrm>
                  <a:off x="2802167" y="2022243"/>
                  <a:ext cx="43200" cy="104760"/>
                </p14:xfrm>
              </p:contentPart>
            </mc:Choice>
            <mc:Fallback xmlns="">
              <p:pic>
                <p:nvPicPr>
                  <p:cNvPr id="160" name="Ink 159"/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800727" y="2019723"/>
                    <a:ext cx="4608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61" name="Ink 160"/>
                  <p14:cNvContentPartPr/>
                  <p14:nvPr/>
                </p14:nvContentPartPr>
                <p14:xfrm>
                  <a:off x="519047" y="2372523"/>
                  <a:ext cx="118440" cy="168120"/>
                </p14:xfrm>
              </p:contentPart>
            </mc:Choice>
            <mc:Fallback xmlns="">
              <p:pic>
                <p:nvPicPr>
                  <p:cNvPr id="161" name="Ink 160"/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517607" y="2370003"/>
                    <a:ext cx="120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62" name="Ink 161"/>
                  <p14:cNvContentPartPr/>
                  <p14:nvPr/>
                </p14:nvContentPartPr>
                <p14:xfrm>
                  <a:off x="765647" y="2360283"/>
                  <a:ext cx="51480" cy="215640"/>
                </p14:xfrm>
              </p:contentPart>
            </mc:Choice>
            <mc:Fallback xmlns="">
              <p:pic>
                <p:nvPicPr>
                  <p:cNvPr id="162" name="Ink 161"/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764207" y="2357763"/>
                    <a:ext cx="5400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63" name="Ink 162"/>
                  <p14:cNvContentPartPr/>
                  <p14:nvPr/>
                </p14:nvContentPartPr>
                <p14:xfrm>
                  <a:off x="876527" y="2432283"/>
                  <a:ext cx="8640" cy="88920"/>
                </p14:xfrm>
              </p:contentPart>
            </mc:Choice>
            <mc:Fallback xmlns="">
              <p:pic>
                <p:nvPicPr>
                  <p:cNvPr id="163" name="Ink 162"/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875447" y="2430123"/>
                    <a:ext cx="108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64" name="Ink 163"/>
                  <p14:cNvContentPartPr/>
                  <p14:nvPr/>
                </p14:nvContentPartPr>
                <p14:xfrm>
                  <a:off x="961847" y="2469003"/>
                  <a:ext cx="77040" cy="9360"/>
                </p14:xfrm>
              </p:contentPart>
            </mc:Choice>
            <mc:Fallback xmlns="">
              <p:pic>
                <p:nvPicPr>
                  <p:cNvPr id="164" name="Ink 163"/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60767" y="2468283"/>
                    <a:ext cx="7848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65" name="Ink 164"/>
                  <p14:cNvContentPartPr/>
                  <p14:nvPr/>
                </p14:nvContentPartPr>
                <p14:xfrm>
                  <a:off x="1097207" y="2416083"/>
                  <a:ext cx="83880" cy="96120"/>
                </p14:xfrm>
              </p:contentPart>
            </mc:Choice>
            <mc:Fallback xmlns="">
              <p:pic>
                <p:nvPicPr>
                  <p:cNvPr id="165" name="Ink 164"/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096127" y="2413563"/>
                    <a:ext cx="856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66" name="Ink 165"/>
                  <p14:cNvContentPartPr/>
                  <p14:nvPr/>
                </p14:nvContentPartPr>
                <p14:xfrm>
                  <a:off x="1110167" y="2428323"/>
                  <a:ext cx="70560" cy="96120"/>
                </p14:xfrm>
              </p:contentPart>
            </mc:Choice>
            <mc:Fallback xmlns="">
              <p:pic>
                <p:nvPicPr>
                  <p:cNvPr id="166" name="Ink 165"/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8727" y="2425803"/>
                    <a:ext cx="730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67" name="Ink 166"/>
                  <p14:cNvContentPartPr/>
                  <p14:nvPr/>
                </p14:nvContentPartPr>
                <p14:xfrm>
                  <a:off x="1221047" y="2503923"/>
                  <a:ext cx="28080" cy="98280"/>
                </p14:xfrm>
              </p:contentPart>
            </mc:Choice>
            <mc:Fallback xmlns="">
              <p:pic>
                <p:nvPicPr>
                  <p:cNvPr id="167" name="Ink 166"/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219967" y="2501403"/>
                    <a:ext cx="3060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68" name="Ink 167"/>
                  <p14:cNvContentPartPr/>
                  <p14:nvPr/>
                </p14:nvContentPartPr>
                <p14:xfrm>
                  <a:off x="1279367" y="2546763"/>
                  <a:ext cx="46800" cy="10080"/>
                </p14:xfrm>
              </p:contentPart>
            </mc:Choice>
            <mc:Fallback xmlns="">
              <p:pic>
                <p:nvPicPr>
                  <p:cNvPr id="168" name="Ink 167"/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278287" y="2546043"/>
                    <a:ext cx="482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69" name="Ink 168"/>
                  <p14:cNvContentPartPr/>
                  <p14:nvPr/>
                </p14:nvContentPartPr>
                <p14:xfrm>
                  <a:off x="1345967" y="2498883"/>
                  <a:ext cx="58680" cy="85680"/>
                </p14:xfrm>
              </p:contentPart>
            </mc:Choice>
            <mc:Fallback xmlns="">
              <p:pic>
                <p:nvPicPr>
                  <p:cNvPr id="169" name="Ink 168"/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345247" y="2496723"/>
                    <a:ext cx="5976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70" name="Ink 169"/>
                  <p14:cNvContentPartPr/>
                  <p14:nvPr/>
                </p14:nvContentPartPr>
                <p14:xfrm>
                  <a:off x="1428047" y="2567643"/>
                  <a:ext cx="12960" cy="41400"/>
                </p14:xfrm>
              </p:contentPart>
            </mc:Choice>
            <mc:Fallback xmlns="">
              <p:pic>
                <p:nvPicPr>
                  <p:cNvPr id="170" name="Ink 169"/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426967" y="2565483"/>
                    <a:ext cx="1512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72" name="Ink 171"/>
                  <p14:cNvContentPartPr/>
                  <p14:nvPr/>
                </p14:nvContentPartPr>
                <p14:xfrm>
                  <a:off x="1568807" y="2364963"/>
                  <a:ext cx="46800" cy="164520"/>
                </p14:xfrm>
              </p:contentPart>
            </mc:Choice>
            <mc:Fallback xmlns="">
              <p:pic>
                <p:nvPicPr>
                  <p:cNvPr id="172" name="Ink 171"/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1567727" y="2362803"/>
                    <a:ext cx="4932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73" name="Ink 172"/>
                  <p14:cNvContentPartPr/>
                  <p14:nvPr/>
                </p14:nvContentPartPr>
                <p14:xfrm>
                  <a:off x="1686887" y="2467563"/>
                  <a:ext cx="69480" cy="3960"/>
                </p14:xfrm>
              </p:contentPart>
            </mc:Choice>
            <mc:Fallback xmlns="">
              <p:pic>
                <p:nvPicPr>
                  <p:cNvPr id="173" name="Ink 172"/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1685807" y="2466843"/>
                    <a:ext cx="72000" cy="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74" name="Ink 173"/>
                  <p14:cNvContentPartPr/>
                  <p14:nvPr/>
                </p14:nvContentPartPr>
                <p14:xfrm>
                  <a:off x="1726847" y="2436603"/>
                  <a:ext cx="10080" cy="67320"/>
                </p14:xfrm>
              </p:contentPart>
            </mc:Choice>
            <mc:Fallback xmlns="">
              <p:pic>
                <p:nvPicPr>
                  <p:cNvPr id="174" name="Ink 173"/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1725767" y="2434443"/>
                    <a:ext cx="1152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75" name="Ink 174"/>
                  <p14:cNvContentPartPr/>
                  <p14:nvPr/>
                </p14:nvContentPartPr>
                <p14:xfrm>
                  <a:off x="1831967" y="2358843"/>
                  <a:ext cx="57240" cy="174600"/>
                </p14:xfrm>
              </p:contentPart>
            </mc:Choice>
            <mc:Fallback xmlns="">
              <p:pic>
                <p:nvPicPr>
                  <p:cNvPr id="175" name="Ink 174"/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1830527" y="2356323"/>
                    <a:ext cx="590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76" name="Ink 175"/>
                  <p14:cNvContentPartPr/>
                  <p14:nvPr/>
                </p14:nvContentPartPr>
                <p14:xfrm>
                  <a:off x="1808567" y="2442723"/>
                  <a:ext cx="80280" cy="2160"/>
                </p14:xfrm>
              </p:contentPart>
            </mc:Choice>
            <mc:Fallback xmlns="">
              <p:pic>
                <p:nvPicPr>
                  <p:cNvPr id="176" name="Ink 175"/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1807487" y="2440203"/>
                    <a:ext cx="82080" cy="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77" name="Ink 176"/>
                  <p14:cNvContentPartPr/>
                  <p14:nvPr/>
                </p14:nvContentPartPr>
                <p14:xfrm>
                  <a:off x="1923767" y="2483763"/>
                  <a:ext cx="32040" cy="99360"/>
                </p14:xfrm>
              </p:contentPart>
            </mc:Choice>
            <mc:Fallback xmlns="">
              <p:pic>
                <p:nvPicPr>
                  <p:cNvPr id="177" name="Ink 176"/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1922687" y="2481243"/>
                    <a:ext cx="3456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78" name="Ink 177"/>
                  <p14:cNvContentPartPr/>
                  <p14:nvPr/>
                </p14:nvContentPartPr>
                <p14:xfrm>
                  <a:off x="1981367" y="2542803"/>
                  <a:ext cx="21960" cy="75240"/>
                </p14:xfrm>
              </p:contentPart>
            </mc:Choice>
            <mc:Fallback xmlns="">
              <p:pic>
                <p:nvPicPr>
                  <p:cNvPr id="178" name="Ink 177"/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980287" y="2540283"/>
                    <a:ext cx="2448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79" name="Ink 178"/>
                  <p14:cNvContentPartPr/>
                  <p14:nvPr/>
                </p14:nvContentPartPr>
                <p14:xfrm>
                  <a:off x="2049767" y="2472603"/>
                  <a:ext cx="34200" cy="98280"/>
                </p14:xfrm>
              </p:contentPart>
            </mc:Choice>
            <mc:Fallback xmlns="">
              <p:pic>
                <p:nvPicPr>
                  <p:cNvPr id="179" name="Ink 178"/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2048687" y="2470083"/>
                    <a:ext cx="367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80" name="Ink 179"/>
                  <p14:cNvContentPartPr/>
                  <p14:nvPr/>
                </p14:nvContentPartPr>
                <p14:xfrm>
                  <a:off x="2161007" y="2407083"/>
                  <a:ext cx="69840" cy="101160"/>
                </p14:xfrm>
              </p:contentPart>
            </mc:Choice>
            <mc:Fallback xmlns="">
              <p:pic>
                <p:nvPicPr>
                  <p:cNvPr id="180" name="Ink 179"/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2159567" y="2404923"/>
                    <a:ext cx="723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81" name="Ink 180"/>
                  <p14:cNvContentPartPr/>
                  <p14:nvPr/>
                </p14:nvContentPartPr>
                <p14:xfrm>
                  <a:off x="2180447" y="2478723"/>
                  <a:ext cx="70920" cy="58680"/>
                </p14:xfrm>
              </p:contentPart>
            </mc:Choice>
            <mc:Fallback xmlns="">
              <p:pic>
                <p:nvPicPr>
                  <p:cNvPr id="181" name="Ink 180"/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2179367" y="2476203"/>
                    <a:ext cx="7344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82" name="Ink 181"/>
                  <p14:cNvContentPartPr/>
                  <p14:nvPr/>
                </p14:nvContentPartPr>
                <p14:xfrm>
                  <a:off x="2335967" y="2338323"/>
                  <a:ext cx="53280" cy="173880"/>
                </p14:xfrm>
              </p:contentPart>
            </mc:Choice>
            <mc:Fallback xmlns="">
              <p:pic>
                <p:nvPicPr>
                  <p:cNvPr id="182" name="Ink 181"/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2334887" y="2336163"/>
                    <a:ext cx="550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83" name="Ink 182"/>
                  <p14:cNvContentPartPr/>
                  <p14:nvPr/>
                </p14:nvContentPartPr>
                <p14:xfrm>
                  <a:off x="2323007" y="2411763"/>
                  <a:ext cx="97560" cy="20520"/>
                </p14:xfrm>
              </p:contentPart>
            </mc:Choice>
            <mc:Fallback xmlns="">
              <p:pic>
                <p:nvPicPr>
                  <p:cNvPr id="183" name="Ink 182"/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2321927" y="2409243"/>
                    <a:ext cx="990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84" name="Ink 183"/>
                  <p14:cNvContentPartPr/>
                  <p14:nvPr/>
                </p14:nvContentPartPr>
                <p14:xfrm>
                  <a:off x="2423447" y="2469003"/>
                  <a:ext cx="52920" cy="79200"/>
                </p14:xfrm>
              </p:contentPart>
            </mc:Choice>
            <mc:Fallback xmlns="">
              <p:pic>
                <p:nvPicPr>
                  <p:cNvPr id="184" name="Ink 183"/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2422007" y="2466483"/>
                    <a:ext cx="5472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85" name="Ink 184"/>
                  <p14:cNvContentPartPr/>
                  <p14:nvPr/>
                </p14:nvContentPartPr>
                <p14:xfrm>
                  <a:off x="2493287" y="2515443"/>
                  <a:ext cx="18360" cy="61920"/>
                </p14:xfrm>
              </p:contentPart>
            </mc:Choice>
            <mc:Fallback xmlns="">
              <p:pic>
                <p:nvPicPr>
                  <p:cNvPr id="185" name="Ink 184"/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2492207" y="2513643"/>
                    <a:ext cx="2052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86" name="Ink 185"/>
                  <p14:cNvContentPartPr/>
                  <p14:nvPr/>
                </p14:nvContentPartPr>
                <p14:xfrm>
                  <a:off x="2557727" y="2450283"/>
                  <a:ext cx="40680" cy="84600"/>
                </p14:xfrm>
              </p:contentPart>
            </mc:Choice>
            <mc:Fallback xmlns="">
              <p:pic>
                <p:nvPicPr>
                  <p:cNvPr id="186" name="Ink 185"/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556287" y="2447403"/>
                    <a:ext cx="435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87" name="Ink 186"/>
                  <p14:cNvContentPartPr/>
                  <p14:nvPr/>
                </p14:nvContentPartPr>
                <p14:xfrm>
                  <a:off x="2701367" y="2433003"/>
                  <a:ext cx="74160" cy="11880"/>
                </p14:xfrm>
              </p:contentPart>
            </mc:Choice>
            <mc:Fallback xmlns="">
              <p:pic>
                <p:nvPicPr>
                  <p:cNvPr id="187" name="Ink 186"/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2700287" y="2431923"/>
                    <a:ext cx="763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88" name="Ink 187"/>
                  <p14:cNvContentPartPr/>
                  <p14:nvPr/>
                </p14:nvContentPartPr>
                <p14:xfrm>
                  <a:off x="2732687" y="2400603"/>
                  <a:ext cx="14040" cy="74880"/>
                </p14:xfrm>
              </p:contentPart>
            </mc:Choice>
            <mc:Fallback xmlns="">
              <p:pic>
                <p:nvPicPr>
                  <p:cNvPr id="188" name="Ink 187"/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2731607" y="2398803"/>
                    <a:ext cx="162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89" name="Ink 188"/>
                  <p14:cNvContentPartPr/>
                  <p14:nvPr/>
                </p14:nvContentPartPr>
                <p14:xfrm>
                  <a:off x="2829887" y="2313483"/>
                  <a:ext cx="116280" cy="191160"/>
                </p14:xfrm>
              </p:contentPart>
            </mc:Choice>
            <mc:Fallback xmlns="">
              <p:pic>
                <p:nvPicPr>
                  <p:cNvPr id="189" name="Ink 188"/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2828807" y="2310603"/>
                    <a:ext cx="11880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90" name="Ink 189"/>
                  <p14:cNvContentPartPr/>
                  <p14:nvPr/>
                </p14:nvContentPartPr>
                <p14:xfrm>
                  <a:off x="2950127" y="2477283"/>
                  <a:ext cx="47160" cy="60840"/>
                </p14:xfrm>
              </p:contentPart>
            </mc:Choice>
            <mc:Fallback xmlns="">
              <p:pic>
                <p:nvPicPr>
                  <p:cNvPr id="190" name="Ink 189"/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2949047" y="2474763"/>
                    <a:ext cx="4860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91" name="Ink 190"/>
                  <p14:cNvContentPartPr/>
                  <p14:nvPr/>
                </p14:nvContentPartPr>
                <p14:xfrm>
                  <a:off x="3004847" y="2521203"/>
                  <a:ext cx="17280" cy="58320"/>
                </p14:xfrm>
              </p:contentPart>
            </mc:Choice>
            <mc:Fallback xmlns="">
              <p:pic>
                <p:nvPicPr>
                  <p:cNvPr id="191" name="Ink 190"/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3004487" y="2519043"/>
                    <a:ext cx="1872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92" name="Ink 191"/>
                  <p14:cNvContentPartPr/>
                  <p14:nvPr/>
                </p14:nvContentPartPr>
                <p14:xfrm>
                  <a:off x="3063887" y="2465763"/>
                  <a:ext cx="29520" cy="88200"/>
                </p14:xfrm>
              </p:contentPart>
            </mc:Choice>
            <mc:Fallback xmlns="">
              <p:pic>
                <p:nvPicPr>
                  <p:cNvPr id="192" name="Ink 191"/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3062807" y="2463243"/>
                    <a:ext cx="3204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193" name="Ink 192"/>
                  <p14:cNvContentPartPr/>
                  <p14:nvPr/>
                </p14:nvContentPartPr>
                <p14:xfrm>
                  <a:off x="578147" y="2803623"/>
                  <a:ext cx="70200" cy="101520"/>
                </p14:xfrm>
              </p:contentPart>
            </mc:Choice>
            <mc:Fallback xmlns="">
              <p:pic>
                <p:nvPicPr>
                  <p:cNvPr id="193" name="Ink 192"/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577067" y="2801463"/>
                    <a:ext cx="723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94" name="Ink 193"/>
                  <p14:cNvContentPartPr/>
                  <p14:nvPr/>
                </p14:nvContentPartPr>
                <p14:xfrm>
                  <a:off x="568427" y="2800743"/>
                  <a:ext cx="81720" cy="128880"/>
                </p14:xfrm>
              </p:contentPart>
            </mc:Choice>
            <mc:Fallback xmlns="">
              <p:pic>
                <p:nvPicPr>
                  <p:cNvPr id="194" name="Ink 193"/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567347" y="2798223"/>
                    <a:ext cx="8388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99" name="Ink 198"/>
                  <p14:cNvContentPartPr/>
                  <p14:nvPr/>
                </p14:nvContentPartPr>
                <p14:xfrm>
                  <a:off x="709547" y="2904783"/>
                  <a:ext cx="28440" cy="98280"/>
                </p14:xfrm>
              </p:contentPart>
            </mc:Choice>
            <mc:Fallback xmlns="">
              <p:pic>
                <p:nvPicPr>
                  <p:cNvPr id="199" name="Ink 198"/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708467" y="2902263"/>
                    <a:ext cx="3060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00" name="Ink 199"/>
                  <p14:cNvContentPartPr/>
                  <p14:nvPr/>
                </p14:nvContentPartPr>
                <p14:xfrm>
                  <a:off x="788747" y="2955543"/>
                  <a:ext cx="43920" cy="4680"/>
                </p14:xfrm>
              </p:contentPart>
            </mc:Choice>
            <mc:Fallback xmlns="">
              <p:pic>
                <p:nvPicPr>
                  <p:cNvPr id="200" name="Ink 199"/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787307" y="2954103"/>
                    <a:ext cx="46440" cy="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01" name="Ink 200"/>
                  <p14:cNvContentPartPr/>
                  <p14:nvPr/>
                </p14:nvContentPartPr>
                <p14:xfrm>
                  <a:off x="870107" y="2912343"/>
                  <a:ext cx="51480" cy="86400"/>
                </p14:xfrm>
              </p:contentPart>
            </mc:Choice>
            <mc:Fallback xmlns="">
              <p:pic>
                <p:nvPicPr>
                  <p:cNvPr id="201" name="Ink 200"/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869027" y="2909823"/>
                    <a:ext cx="5292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02" name="Ink 201"/>
                  <p14:cNvContentPartPr/>
                  <p14:nvPr/>
                </p14:nvContentPartPr>
                <p14:xfrm>
                  <a:off x="956867" y="2995503"/>
                  <a:ext cx="23400" cy="50760"/>
                </p14:xfrm>
              </p:contentPart>
            </mc:Choice>
            <mc:Fallback xmlns="">
              <p:pic>
                <p:nvPicPr>
                  <p:cNvPr id="202" name="Ink 201"/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956147" y="2992983"/>
                    <a:ext cx="2520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04" name="Ink 203"/>
                  <p14:cNvContentPartPr/>
                  <p14:nvPr/>
                </p14:nvContentPartPr>
                <p14:xfrm>
                  <a:off x="1155947" y="2798583"/>
                  <a:ext cx="109440" cy="97920"/>
                </p14:xfrm>
              </p:contentPart>
            </mc:Choice>
            <mc:Fallback xmlns="">
              <p:pic>
                <p:nvPicPr>
                  <p:cNvPr id="204" name="Ink 203"/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154867" y="2796063"/>
                    <a:ext cx="11124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05" name="Ink 204"/>
                  <p14:cNvContentPartPr/>
                  <p14:nvPr/>
                </p14:nvContentPartPr>
                <p14:xfrm>
                  <a:off x="1153427" y="2838903"/>
                  <a:ext cx="112320" cy="19440"/>
                </p14:xfrm>
              </p:contentPart>
            </mc:Choice>
            <mc:Fallback xmlns="">
              <p:pic>
                <p:nvPicPr>
                  <p:cNvPr id="205" name="Ink 204"/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1152347" y="2838543"/>
                    <a:ext cx="1137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06" name="Ink 205"/>
                  <p14:cNvContentPartPr/>
                  <p14:nvPr/>
                </p14:nvContentPartPr>
                <p14:xfrm>
                  <a:off x="1361507" y="2715423"/>
                  <a:ext cx="64800" cy="260280"/>
                </p14:xfrm>
              </p:contentPart>
            </mc:Choice>
            <mc:Fallback xmlns="">
              <p:pic>
                <p:nvPicPr>
                  <p:cNvPr id="206" name="Ink 205"/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360067" y="2712903"/>
                    <a:ext cx="6732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07" name="Ink 206"/>
                  <p14:cNvContentPartPr/>
                  <p14:nvPr/>
                </p14:nvContentPartPr>
                <p14:xfrm>
                  <a:off x="1477067" y="2794983"/>
                  <a:ext cx="90360" cy="106200"/>
                </p14:xfrm>
              </p:contentPart>
            </mc:Choice>
            <mc:Fallback xmlns="">
              <p:pic>
                <p:nvPicPr>
                  <p:cNvPr id="207" name="Ink 206"/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475627" y="2792103"/>
                    <a:ext cx="928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08" name="Ink 207"/>
                  <p14:cNvContentPartPr/>
                  <p14:nvPr/>
                </p14:nvContentPartPr>
                <p14:xfrm>
                  <a:off x="1608467" y="2886423"/>
                  <a:ext cx="27000" cy="72720"/>
                </p14:xfrm>
              </p:contentPart>
            </mc:Choice>
            <mc:Fallback xmlns="">
              <p:pic>
                <p:nvPicPr>
                  <p:cNvPr id="208" name="Ink 207"/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607387" y="2884263"/>
                    <a:ext cx="291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09" name="Ink 208"/>
                  <p14:cNvContentPartPr/>
                  <p14:nvPr/>
                </p14:nvContentPartPr>
                <p14:xfrm>
                  <a:off x="1636547" y="2816583"/>
                  <a:ext cx="8640" cy="4680"/>
                </p14:xfrm>
              </p:contentPart>
            </mc:Choice>
            <mc:Fallback xmlns="">
              <p:pic>
                <p:nvPicPr>
                  <p:cNvPr id="209" name="Ink 208"/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635107" y="2814063"/>
                    <a:ext cx="10800" cy="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210" name="Ink 209"/>
                  <p14:cNvContentPartPr/>
                  <p14:nvPr/>
                </p14:nvContentPartPr>
                <p14:xfrm>
                  <a:off x="1709267" y="2782743"/>
                  <a:ext cx="48240" cy="109080"/>
                </p14:xfrm>
              </p:contentPart>
            </mc:Choice>
            <mc:Fallback xmlns="">
              <p:pic>
                <p:nvPicPr>
                  <p:cNvPr id="210" name="Ink 209"/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708187" y="2780223"/>
                    <a:ext cx="507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11" name="Ink 210"/>
                  <p14:cNvContentPartPr/>
                  <p14:nvPr/>
                </p14:nvContentPartPr>
                <p14:xfrm>
                  <a:off x="1805747" y="2691663"/>
                  <a:ext cx="91440" cy="275760"/>
                </p14:xfrm>
              </p:contentPart>
            </mc:Choice>
            <mc:Fallback xmlns="">
              <p:pic>
                <p:nvPicPr>
                  <p:cNvPr id="211" name="Ink 210"/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1805387" y="2689143"/>
                    <a:ext cx="92880" cy="2804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6" name="Group 215"/>
              <p:cNvGrpSpPr/>
              <p:nvPr/>
            </p:nvGrpSpPr>
            <p:grpSpPr>
              <a:xfrm>
                <a:off x="330407" y="1849803"/>
                <a:ext cx="163440" cy="1193760"/>
                <a:chOff x="330407" y="1849803"/>
                <a:chExt cx="163440" cy="1193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8">
                  <p14:nvContentPartPr>
                    <p14:cNvPr id="212" name="Ink 211"/>
                    <p14:cNvContentPartPr/>
                    <p14:nvPr/>
                  </p14:nvContentPartPr>
                  <p14:xfrm>
                    <a:off x="330407" y="1849803"/>
                    <a:ext cx="129240" cy="739800"/>
                  </p14:xfrm>
                </p:contentPart>
              </mc:Choice>
              <mc:Fallback xmlns="">
                <p:pic>
                  <p:nvPicPr>
                    <p:cNvPr id="212" name="Ink 211"/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329327" y="1847643"/>
                      <a:ext cx="131040" cy="74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0">
                  <p14:nvContentPartPr>
                    <p14:cNvPr id="213" name="Ink 212"/>
                    <p14:cNvContentPartPr/>
                    <p14:nvPr/>
                  </p14:nvContentPartPr>
                  <p14:xfrm>
                    <a:off x="393767" y="2548923"/>
                    <a:ext cx="100080" cy="494640"/>
                  </p14:xfrm>
                </p:contentPart>
              </mc:Choice>
              <mc:Fallback xmlns="">
                <p:pic>
                  <p:nvPicPr>
                    <p:cNvPr id="213" name="Ink 212"/>
                    <p:cNvPicPr/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392327" y="2547843"/>
                      <a:ext cx="102600" cy="497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" name="Ink 3"/>
                <p14:cNvContentPartPr/>
                <p14:nvPr/>
              </p14:nvContentPartPr>
              <p14:xfrm>
                <a:off x="1157116" y="2030604"/>
                <a:ext cx="32760" cy="1249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6036" y="2028084"/>
                  <a:ext cx="3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" name="Ink 4"/>
                <p14:cNvContentPartPr/>
                <p14:nvPr/>
              </p14:nvContentPartPr>
              <p14:xfrm>
                <a:off x="1493716" y="2497164"/>
                <a:ext cx="27000" cy="871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92636" y="2494644"/>
                  <a:ext cx="29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" name="Ink 5"/>
                <p14:cNvContentPartPr/>
                <p14:nvPr/>
              </p14:nvContentPartPr>
              <p14:xfrm>
                <a:off x="1044436" y="2902884"/>
                <a:ext cx="41040" cy="12132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3356" y="2900364"/>
                  <a:ext cx="4320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753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shop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1225" y="344755"/>
            <a:ext cx="54610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325" y="344755"/>
            <a:ext cx="901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225" y="624155"/>
            <a:ext cx="33655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7775" y="624155"/>
            <a:ext cx="8191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225" y="928955"/>
            <a:ext cx="638175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925" y="1233755"/>
            <a:ext cx="349250" cy="22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225" y="1233755"/>
            <a:ext cx="1155700" cy="222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901" y="27956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688" y="57845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901" y="8773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688" y="1176229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Job4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1" name="Ink 110"/>
              <p14:cNvContentPartPr/>
              <p14:nvPr/>
            </p14:nvContentPartPr>
            <p14:xfrm>
              <a:off x="2369130" y="3342259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410" y="3340459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2" name="Ink 111"/>
              <p14:cNvContentPartPr/>
              <p14:nvPr/>
            </p14:nvContentPartPr>
            <p14:xfrm>
              <a:off x="2859760" y="394708"/>
              <a:ext cx="133560" cy="95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8680" y="391828"/>
                <a:ext cx="135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3" name="Ink 112"/>
              <p14:cNvContentPartPr/>
              <p14:nvPr/>
            </p14:nvContentPartPr>
            <p14:xfrm>
              <a:off x="3034000" y="435028"/>
              <a:ext cx="6480" cy="4104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2560" y="432508"/>
                <a:ext cx="8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4" name="Ink 113"/>
              <p14:cNvContentPartPr/>
              <p14:nvPr/>
            </p14:nvContentPartPr>
            <p14:xfrm>
              <a:off x="3044440" y="390028"/>
              <a:ext cx="13320" cy="136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3360" y="387508"/>
                <a:ext cx="147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Ink 114"/>
              <p14:cNvContentPartPr/>
              <p14:nvPr/>
            </p14:nvContentPartPr>
            <p14:xfrm>
              <a:off x="3108160" y="389668"/>
              <a:ext cx="86760" cy="975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7080" y="387508"/>
                <a:ext cx="885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7" name="Ink 116"/>
              <p14:cNvContentPartPr/>
              <p14:nvPr/>
            </p14:nvContentPartPr>
            <p14:xfrm>
              <a:off x="2933920" y="516748"/>
              <a:ext cx="50400" cy="1155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2480" y="514588"/>
                <a:ext cx="525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7"/>
              <p14:cNvContentPartPr/>
              <p14:nvPr/>
            </p14:nvContentPartPr>
            <p14:xfrm>
              <a:off x="2901520" y="564268"/>
              <a:ext cx="88200" cy="118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0440" y="561748"/>
                <a:ext cx="896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9" name="Ink 118"/>
              <p14:cNvContentPartPr/>
              <p14:nvPr/>
            </p14:nvContentPartPr>
            <p14:xfrm>
              <a:off x="3032200" y="615028"/>
              <a:ext cx="9000" cy="3924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1120" y="612868"/>
                <a:ext cx="11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" name="Ink 119"/>
              <p14:cNvContentPartPr/>
              <p14:nvPr/>
            </p14:nvContentPartPr>
            <p14:xfrm>
              <a:off x="3110680" y="539428"/>
              <a:ext cx="63720" cy="921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9600" y="536908"/>
                <a:ext cx="658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1" name="Ink 120"/>
              <p14:cNvContentPartPr/>
              <p14:nvPr/>
            </p14:nvContentPartPr>
            <p14:xfrm>
              <a:off x="3126520" y="596668"/>
              <a:ext cx="62640" cy="1080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5440" y="595588"/>
                <a:ext cx="644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2" name="Ink 121"/>
              <p14:cNvContentPartPr/>
              <p14:nvPr/>
            </p14:nvContentPartPr>
            <p14:xfrm>
              <a:off x="3455920" y="349348"/>
              <a:ext cx="90000" cy="1490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4840" y="346828"/>
                <a:ext cx="92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3" name="Ink 122"/>
              <p14:cNvContentPartPr/>
              <p14:nvPr/>
            </p14:nvContentPartPr>
            <p14:xfrm>
              <a:off x="3472840" y="419548"/>
              <a:ext cx="93960" cy="612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71760" y="417028"/>
                <a:ext cx="954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4" name="Ink 123"/>
              <p14:cNvContentPartPr/>
              <p14:nvPr/>
            </p14:nvContentPartPr>
            <p14:xfrm>
              <a:off x="2483920" y="739588"/>
              <a:ext cx="55800" cy="1058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2480" y="737068"/>
                <a:ext cx="58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/>
              <p14:cNvContentPartPr/>
              <p14:nvPr/>
            </p14:nvContentPartPr>
            <p14:xfrm>
              <a:off x="2603080" y="821308"/>
              <a:ext cx="14040" cy="1692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2000" y="820948"/>
                <a:ext cx="15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6" name="Ink 125"/>
              <p14:cNvContentPartPr/>
              <p14:nvPr/>
            </p14:nvContentPartPr>
            <p14:xfrm>
              <a:off x="2666080" y="674068"/>
              <a:ext cx="47160" cy="1720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64640" y="671548"/>
                <a:ext cx="48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/>
              <p14:cNvContentPartPr/>
              <p14:nvPr/>
            </p14:nvContentPartPr>
            <p14:xfrm>
              <a:off x="2644840" y="739948"/>
              <a:ext cx="75960" cy="126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3400" y="737428"/>
                <a:ext cx="77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8" name="Ink 127"/>
              <p14:cNvContentPartPr/>
              <p14:nvPr/>
            </p14:nvContentPartPr>
            <p14:xfrm>
              <a:off x="2797840" y="749668"/>
              <a:ext cx="4320" cy="118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96760" y="747148"/>
                <a:ext cx="61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9" name="Ink 128"/>
              <p14:cNvContentPartPr/>
              <p14:nvPr/>
            </p14:nvContentPartPr>
            <p14:xfrm>
              <a:off x="2806840" y="814468"/>
              <a:ext cx="4680" cy="176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5400" y="813748"/>
                <a:ext cx="6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0" name="Ink 129"/>
              <p14:cNvContentPartPr/>
              <p14:nvPr/>
            </p14:nvContentPartPr>
            <p14:xfrm>
              <a:off x="3047320" y="720148"/>
              <a:ext cx="104040" cy="11880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46240" y="717628"/>
                <a:ext cx="106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1" name="Ink 130"/>
              <p14:cNvContentPartPr/>
              <p14:nvPr/>
            </p14:nvContentPartPr>
            <p14:xfrm>
              <a:off x="3055960" y="770908"/>
              <a:ext cx="105120" cy="54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54880" y="768028"/>
                <a:ext cx="106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2" name="Ink 131"/>
              <p14:cNvContentPartPr/>
              <p14:nvPr/>
            </p14:nvContentPartPr>
            <p14:xfrm>
              <a:off x="3326680" y="741028"/>
              <a:ext cx="59400" cy="7632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25240" y="738508"/>
                <a:ext cx="62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" name="Ink 132"/>
              <p14:cNvContentPartPr/>
              <p14:nvPr/>
            </p14:nvContentPartPr>
            <p14:xfrm>
              <a:off x="3357640" y="804388"/>
              <a:ext cx="50760" cy="381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6200" y="801868"/>
                <a:ext cx="53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4" name="Ink 133"/>
              <p14:cNvContentPartPr/>
              <p14:nvPr/>
            </p14:nvContentPartPr>
            <p14:xfrm>
              <a:off x="3545560" y="659308"/>
              <a:ext cx="62640" cy="153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4480" y="657148"/>
                <a:ext cx="64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5" name="Ink 134"/>
              <p14:cNvContentPartPr/>
              <p14:nvPr/>
            </p14:nvContentPartPr>
            <p14:xfrm>
              <a:off x="3530800" y="728068"/>
              <a:ext cx="91800" cy="212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29720" y="725548"/>
                <a:ext cx="93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Ink 135"/>
              <p14:cNvContentPartPr/>
              <p14:nvPr/>
            </p14:nvContentPartPr>
            <p14:xfrm>
              <a:off x="3667240" y="764068"/>
              <a:ext cx="10440" cy="651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65800" y="761548"/>
                <a:ext cx="12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7" name="Ink 136"/>
              <p14:cNvContentPartPr/>
              <p14:nvPr/>
            </p14:nvContentPartPr>
            <p14:xfrm>
              <a:off x="3708640" y="818428"/>
              <a:ext cx="6120" cy="3348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07560" y="816268"/>
                <a:ext cx="8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8" name="Ink 137"/>
              <p14:cNvContentPartPr/>
              <p14:nvPr/>
            </p14:nvContentPartPr>
            <p14:xfrm>
              <a:off x="3754000" y="784588"/>
              <a:ext cx="86400" cy="6588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53280" y="782068"/>
                <a:ext cx="87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9" name="Ink 138"/>
              <p14:cNvContentPartPr/>
              <p14:nvPr/>
            </p14:nvContentPartPr>
            <p14:xfrm>
              <a:off x="3878200" y="739948"/>
              <a:ext cx="61200" cy="39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7120" y="738508"/>
                <a:ext cx="6336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0" name="Ink 139"/>
              <p14:cNvContentPartPr/>
              <p14:nvPr/>
            </p14:nvContentPartPr>
            <p14:xfrm>
              <a:off x="3898720" y="721228"/>
              <a:ext cx="9000" cy="6048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97280" y="719068"/>
                <a:ext cx="11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1" name="Ink 140"/>
              <p14:cNvContentPartPr/>
              <p14:nvPr/>
            </p14:nvContentPartPr>
            <p14:xfrm>
              <a:off x="3995200" y="631948"/>
              <a:ext cx="74160" cy="1738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94120" y="629428"/>
                <a:ext cx="763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2" name="Ink 141"/>
              <p14:cNvContentPartPr/>
              <p14:nvPr/>
            </p14:nvContentPartPr>
            <p14:xfrm>
              <a:off x="4107880" y="750388"/>
              <a:ext cx="34560" cy="777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06800" y="747868"/>
                <a:ext cx="370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3" name="Ink 142"/>
              <p14:cNvContentPartPr/>
              <p14:nvPr/>
            </p14:nvContentPartPr>
            <p14:xfrm>
              <a:off x="4162600" y="814828"/>
              <a:ext cx="8640" cy="154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61160" y="812668"/>
                <a:ext cx="111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4" name="Ink 143"/>
              <p14:cNvContentPartPr/>
              <p14:nvPr/>
            </p14:nvContentPartPr>
            <p14:xfrm>
              <a:off x="4207240" y="760108"/>
              <a:ext cx="47160" cy="788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06160" y="757588"/>
                <a:ext cx="48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5" name="Ink 144"/>
              <p14:cNvContentPartPr/>
              <p14:nvPr/>
            </p14:nvContentPartPr>
            <p14:xfrm>
              <a:off x="4149640" y="828148"/>
              <a:ext cx="26280" cy="486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49280" y="826348"/>
                <a:ext cx="28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6" name="Ink 145"/>
              <p14:cNvContentPartPr/>
              <p14:nvPr/>
            </p14:nvContentPartPr>
            <p14:xfrm>
              <a:off x="3052720" y="976828"/>
              <a:ext cx="96120" cy="12240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51640" y="974308"/>
                <a:ext cx="98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7" name="Ink 146"/>
              <p14:cNvContentPartPr/>
              <p14:nvPr/>
            </p14:nvContentPartPr>
            <p14:xfrm>
              <a:off x="3063160" y="1035868"/>
              <a:ext cx="93960" cy="57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2080" y="1035148"/>
                <a:ext cx="9540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8" name="Ink 147"/>
              <p14:cNvContentPartPr/>
              <p14:nvPr/>
            </p14:nvContentPartPr>
            <p14:xfrm>
              <a:off x="3269080" y="991228"/>
              <a:ext cx="79200" cy="81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68000" y="988708"/>
                <a:ext cx="813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9" name="Ink 148"/>
              <p14:cNvContentPartPr/>
              <p14:nvPr/>
            </p14:nvContentPartPr>
            <p14:xfrm>
              <a:off x="3313360" y="1056388"/>
              <a:ext cx="65520" cy="5472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13000" y="1054228"/>
                <a:ext cx="66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0" name="Ink 149"/>
              <p14:cNvContentPartPr/>
              <p14:nvPr/>
            </p14:nvContentPartPr>
            <p14:xfrm>
              <a:off x="3512800" y="921028"/>
              <a:ext cx="55440" cy="1692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11720" y="918868"/>
                <a:ext cx="56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1" name="Ink 150"/>
              <p14:cNvContentPartPr/>
              <p14:nvPr/>
            </p14:nvContentPartPr>
            <p14:xfrm>
              <a:off x="3497680" y="997708"/>
              <a:ext cx="85320" cy="72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96600" y="995548"/>
                <a:ext cx="867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2" name="Ink 151"/>
              <p14:cNvContentPartPr/>
              <p14:nvPr/>
            </p14:nvContentPartPr>
            <p14:xfrm>
              <a:off x="3610360" y="1040548"/>
              <a:ext cx="67320" cy="820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08920" y="1038028"/>
                <a:ext cx="69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2"/>
              <p14:cNvContentPartPr/>
              <p14:nvPr/>
            </p14:nvContentPartPr>
            <p14:xfrm>
              <a:off x="3692800" y="1093468"/>
              <a:ext cx="15120" cy="54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91360" y="1091668"/>
                <a:ext cx="17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4" name="Ink 153"/>
              <p14:cNvContentPartPr/>
              <p14:nvPr/>
            </p14:nvContentPartPr>
            <p14:xfrm>
              <a:off x="3777760" y="1035508"/>
              <a:ext cx="25560" cy="9648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76320" y="1032628"/>
                <a:ext cx="28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/>
              <p14:cNvContentPartPr/>
              <p14:nvPr/>
            </p14:nvContentPartPr>
            <p14:xfrm>
              <a:off x="3895120" y="1020028"/>
              <a:ext cx="81360" cy="1728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94040" y="1018588"/>
                <a:ext cx="83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Ink 155"/>
              <p14:cNvContentPartPr/>
              <p14:nvPr/>
            </p14:nvContentPartPr>
            <p14:xfrm>
              <a:off x="3928960" y="987988"/>
              <a:ext cx="21240" cy="8568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27880" y="986188"/>
                <a:ext cx="23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/>
              <p14:cNvContentPartPr/>
              <p14:nvPr/>
            </p14:nvContentPartPr>
            <p14:xfrm>
              <a:off x="4027960" y="888988"/>
              <a:ext cx="93960" cy="1911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26520" y="886468"/>
                <a:ext cx="96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/>
              <p14:cNvContentPartPr/>
              <p14:nvPr/>
            </p14:nvContentPartPr>
            <p14:xfrm>
              <a:off x="4133440" y="1032988"/>
              <a:ext cx="60120" cy="8172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32720" y="1030468"/>
                <a:ext cx="61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Ink 158"/>
              <p14:cNvContentPartPr/>
              <p14:nvPr/>
            </p14:nvContentPartPr>
            <p14:xfrm>
              <a:off x="4200040" y="1077988"/>
              <a:ext cx="29520" cy="6588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98960" y="1075828"/>
                <a:ext cx="31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Ink 159"/>
              <p14:cNvContentPartPr/>
              <p14:nvPr/>
            </p14:nvContentPartPr>
            <p14:xfrm>
              <a:off x="4275640" y="996988"/>
              <a:ext cx="30960" cy="10692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74200" y="994468"/>
                <a:ext cx="3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Ink 160"/>
              <p14:cNvContentPartPr/>
              <p14:nvPr/>
            </p14:nvContentPartPr>
            <p14:xfrm>
              <a:off x="3055240" y="1234228"/>
              <a:ext cx="88560" cy="1429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53800" y="1231348"/>
                <a:ext cx="91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/>
              <p14:cNvContentPartPr/>
              <p14:nvPr/>
            </p14:nvContentPartPr>
            <p14:xfrm>
              <a:off x="3062080" y="1304068"/>
              <a:ext cx="97920" cy="1512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61000" y="1303348"/>
                <a:ext cx="9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3" name="Ink 162"/>
              <p14:cNvContentPartPr/>
              <p14:nvPr/>
            </p14:nvContentPartPr>
            <p14:xfrm>
              <a:off x="3265120" y="1258708"/>
              <a:ext cx="61560" cy="8820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64040" y="1256908"/>
                <a:ext cx="637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4" name="Ink 163"/>
              <p14:cNvContentPartPr/>
              <p14:nvPr/>
            </p14:nvContentPartPr>
            <p14:xfrm>
              <a:off x="3288160" y="1330348"/>
              <a:ext cx="55080" cy="45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87080" y="1327828"/>
                <a:ext cx="57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5" name="Ink 164"/>
              <p14:cNvContentPartPr/>
              <p14:nvPr/>
            </p14:nvContentPartPr>
            <p14:xfrm>
              <a:off x="3519280" y="1181668"/>
              <a:ext cx="47880" cy="1807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17840" y="1179148"/>
                <a:ext cx="496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6" name="Ink 165"/>
              <p14:cNvContentPartPr/>
              <p14:nvPr/>
            </p14:nvContentPartPr>
            <p14:xfrm>
              <a:off x="3500200" y="1259428"/>
              <a:ext cx="88920" cy="172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99120" y="1257268"/>
                <a:ext cx="903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7" name="Ink 166"/>
              <p14:cNvContentPartPr/>
              <p14:nvPr/>
            </p14:nvContentPartPr>
            <p14:xfrm>
              <a:off x="3614320" y="1305148"/>
              <a:ext cx="43920" cy="684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13240" y="1302268"/>
                <a:ext cx="46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8" name="Ink 167"/>
              <p14:cNvContentPartPr/>
              <p14:nvPr/>
            </p14:nvContentPartPr>
            <p14:xfrm>
              <a:off x="3688480" y="1369228"/>
              <a:ext cx="11520" cy="370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87400" y="1367428"/>
                <a:ext cx="14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9" name="Ink 168"/>
              <p14:cNvContentPartPr/>
              <p14:nvPr/>
            </p14:nvContentPartPr>
            <p14:xfrm>
              <a:off x="3745720" y="1306588"/>
              <a:ext cx="31680" cy="676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44640" y="1304068"/>
                <a:ext cx="34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0" name="Ink 169"/>
              <p14:cNvContentPartPr/>
              <p14:nvPr/>
            </p14:nvContentPartPr>
            <p14:xfrm>
              <a:off x="3889000" y="1286428"/>
              <a:ext cx="84240" cy="208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87560" y="1286068"/>
                <a:ext cx="86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1" name="Ink 170"/>
              <p14:cNvContentPartPr/>
              <p14:nvPr/>
            </p14:nvContentPartPr>
            <p14:xfrm>
              <a:off x="3919240" y="1252948"/>
              <a:ext cx="5400" cy="8388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17800" y="1251148"/>
                <a:ext cx="79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2" name="Ink 171"/>
              <p14:cNvContentPartPr/>
              <p14:nvPr/>
            </p14:nvContentPartPr>
            <p14:xfrm>
              <a:off x="4030120" y="1165828"/>
              <a:ext cx="83880" cy="18108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28680" y="1163308"/>
                <a:ext cx="86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3" name="Ink 172"/>
              <p14:cNvContentPartPr/>
              <p14:nvPr/>
            </p14:nvContentPartPr>
            <p14:xfrm>
              <a:off x="4148920" y="1305148"/>
              <a:ext cx="48600" cy="8064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47480" y="1302268"/>
                <a:ext cx="51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4" name="Ink 173"/>
              <p14:cNvContentPartPr/>
              <p14:nvPr/>
            </p14:nvContentPartPr>
            <p14:xfrm>
              <a:off x="4222360" y="1361668"/>
              <a:ext cx="13320" cy="3492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221280" y="1359148"/>
                <a:ext cx="15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5" name="Ink 174"/>
              <p14:cNvContentPartPr/>
              <p14:nvPr/>
            </p14:nvContentPartPr>
            <p14:xfrm>
              <a:off x="4272400" y="1281028"/>
              <a:ext cx="30600" cy="81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71320" y="1278508"/>
                <a:ext cx="32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6" name="Ink 175"/>
              <p14:cNvContentPartPr/>
              <p14:nvPr/>
            </p14:nvContentPartPr>
            <p14:xfrm>
              <a:off x="3068200" y="1509988"/>
              <a:ext cx="104400" cy="1209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67120" y="1507468"/>
                <a:ext cx="106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7" name="Ink 176"/>
              <p14:cNvContentPartPr/>
              <p14:nvPr/>
            </p14:nvContentPartPr>
            <p14:xfrm>
              <a:off x="3079000" y="1556068"/>
              <a:ext cx="97200" cy="61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77920" y="1554268"/>
                <a:ext cx="986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8" name="Ink 177"/>
              <p14:cNvContentPartPr/>
              <p14:nvPr/>
            </p14:nvContentPartPr>
            <p14:xfrm>
              <a:off x="3263680" y="1515388"/>
              <a:ext cx="83160" cy="10044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62600" y="1512868"/>
                <a:ext cx="85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9" name="Ink 178"/>
              <p14:cNvContentPartPr/>
              <p14:nvPr/>
            </p14:nvContentPartPr>
            <p14:xfrm>
              <a:off x="3295720" y="1586668"/>
              <a:ext cx="61560" cy="5508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94640" y="1584508"/>
                <a:ext cx="63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0" name="Ink 179"/>
              <p14:cNvContentPartPr/>
              <p14:nvPr/>
            </p14:nvContentPartPr>
            <p14:xfrm>
              <a:off x="3495880" y="1473628"/>
              <a:ext cx="61200" cy="15732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94440" y="1471108"/>
                <a:ext cx="63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1" name="Ink 180"/>
              <p14:cNvContentPartPr/>
              <p14:nvPr/>
            </p14:nvContentPartPr>
            <p14:xfrm>
              <a:off x="3474280" y="1525828"/>
              <a:ext cx="92880" cy="1044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72840" y="1523308"/>
                <a:ext cx="950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2" name="Ink 181"/>
              <p14:cNvContentPartPr/>
              <p14:nvPr/>
            </p14:nvContentPartPr>
            <p14:xfrm>
              <a:off x="3583720" y="1561828"/>
              <a:ext cx="72000" cy="8928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82280" y="1559308"/>
                <a:ext cx="74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3" name="Ink 182"/>
              <p14:cNvContentPartPr/>
              <p14:nvPr/>
            </p14:nvContentPartPr>
            <p14:xfrm>
              <a:off x="3670480" y="1625188"/>
              <a:ext cx="28080" cy="396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669760" y="1623028"/>
                <a:ext cx="298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4" name="Ink 183"/>
              <p14:cNvContentPartPr/>
              <p14:nvPr/>
            </p14:nvContentPartPr>
            <p14:xfrm>
              <a:off x="3742120" y="1561108"/>
              <a:ext cx="19800" cy="9468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40680" y="1558228"/>
                <a:ext cx="22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5" name="Ink 184"/>
              <p14:cNvContentPartPr/>
              <p14:nvPr/>
            </p14:nvContentPartPr>
            <p14:xfrm>
              <a:off x="3878200" y="1529068"/>
              <a:ext cx="59040" cy="1944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76760" y="1528348"/>
                <a:ext cx="612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6" name="Ink 185"/>
              <p14:cNvContentPartPr/>
              <p14:nvPr/>
            </p14:nvContentPartPr>
            <p14:xfrm>
              <a:off x="3897640" y="1506748"/>
              <a:ext cx="16200" cy="8712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96560" y="1504948"/>
                <a:ext cx="18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7" name="Ink 186"/>
              <p14:cNvContentPartPr/>
              <p14:nvPr/>
            </p14:nvContentPartPr>
            <p14:xfrm>
              <a:off x="4013200" y="1422508"/>
              <a:ext cx="106200" cy="2001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12120" y="1419988"/>
                <a:ext cx="1083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8" name="Ink 187"/>
              <p14:cNvContentPartPr/>
              <p14:nvPr/>
            </p14:nvContentPartPr>
            <p14:xfrm>
              <a:off x="4145320" y="1543108"/>
              <a:ext cx="49680" cy="1036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43880" y="1540948"/>
                <a:ext cx="525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9" name="Ink 188"/>
              <p14:cNvContentPartPr/>
              <p14:nvPr/>
            </p14:nvContentPartPr>
            <p14:xfrm>
              <a:off x="4205080" y="1616548"/>
              <a:ext cx="17280" cy="3240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04000" y="1614748"/>
                <a:ext cx="19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0" name="Ink 189"/>
              <p14:cNvContentPartPr/>
              <p14:nvPr/>
            </p14:nvContentPartPr>
            <p14:xfrm>
              <a:off x="4269880" y="1532308"/>
              <a:ext cx="30960" cy="11628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68800" y="1529788"/>
                <a:ext cx="334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1" name="Ink 190"/>
              <p14:cNvContentPartPr/>
              <p14:nvPr/>
            </p14:nvContentPartPr>
            <p14:xfrm>
              <a:off x="3032380" y="2146141"/>
              <a:ext cx="62640" cy="17244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30940" y="2143621"/>
                <a:ext cx="64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2" name="Ink 191"/>
              <p14:cNvContentPartPr/>
              <p14:nvPr/>
            </p14:nvContentPartPr>
            <p14:xfrm>
              <a:off x="3006100" y="2226781"/>
              <a:ext cx="90000" cy="147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004660" y="2226061"/>
                <a:ext cx="91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3" name="Ink 192"/>
              <p14:cNvContentPartPr/>
              <p14:nvPr/>
            </p14:nvContentPartPr>
            <p14:xfrm>
              <a:off x="3123820" y="2282581"/>
              <a:ext cx="59040" cy="8712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23100" y="2280061"/>
                <a:ext cx="61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4" name="Ink 193"/>
              <p14:cNvContentPartPr/>
              <p14:nvPr/>
            </p14:nvContentPartPr>
            <p14:xfrm>
              <a:off x="3215260" y="2343781"/>
              <a:ext cx="2880" cy="363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14180" y="2341261"/>
                <a:ext cx="4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5" name="Ink 194"/>
              <p14:cNvContentPartPr/>
              <p14:nvPr/>
            </p14:nvContentPartPr>
            <p14:xfrm>
              <a:off x="3251620" y="2307061"/>
              <a:ext cx="66960" cy="630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0540" y="2304541"/>
                <a:ext cx="684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6" name="Ink 195"/>
              <p14:cNvContentPartPr/>
              <p14:nvPr/>
            </p14:nvContentPartPr>
            <p14:xfrm>
              <a:off x="3366460" y="2211661"/>
              <a:ext cx="65520" cy="867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65380" y="2209501"/>
                <a:ext cx="676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7" name="Ink 196"/>
              <p14:cNvContentPartPr/>
              <p14:nvPr/>
            </p14:nvContentPartPr>
            <p14:xfrm>
              <a:off x="3379780" y="2278621"/>
              <a:ext cx="66960" cy="453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378700" y="2276821"/>
                <a:ext cx="69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8" name="Ink 197"/>
              <p14:cNvContentPartPr/>
              <p14:nvPr/>
            </p14:nvContentPartPr>
            <p14:xfrm>
              <a:off x="3524140" y="2153701"/>
              <a:ext cx="66240" cy="16668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22700" y="2151181"/>
                <a:ext cx="68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9" name="Ink 198"/>
              <p14:cNvContentPartPr/>
              <p14:nvPr/>
            </p14:nvContentPartPr>
            <p14:xfrm>
              <a:off x="3507220" y="2218141"/>
              <a:ext cx="87840" cy="1728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05780" y="2215621"/>
                <a:ext cx="896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0" name="Ink 199"/>
              <p14:cNvContentPartPr/>
              <p14:nvPr/>
            </p14:nvContentPartPr>
            <p14:xfrm>
              <a:off x="3614140" y="2283301"/>
              <a:ext cx="21240" cy="7164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613060" y="2280781"/>
                <a:ext cx="234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1" name="Ink 200"/>
              <p14:cNvContentPartPr/>
              <p14:nvPr/>
            </p14:nvContentPartPr>
            <p14:xfrm>
              <a:off x="3650860" y="2343421"/>
              <a:ext cx="18000" cy="4572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649780" y="2340901"/>
                <a:ext cx="20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2" name="Ink 201"/>
              <p14:cNvContentPartPr/>
              <p14:nvPr/>
            </p14:nvContentPartPr>
            <p14:xfrm>
              <a:off x="3720340" y="2281141"/>
              <a:ext cx="30600" cy="7236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19260" y="2278621"/>
                <a:ext cx="32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3" name="Ink 202"/>
              <p14:cNvContentPartPr/>
              <p14:nvPr/>
            </p14:nvContentPartPr>
            <p14:xfrm>
              <a:off x="3085840" y="1729228"/>
              <a:ext cx="69120" cy="16632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84400" y="1726708"/>
                <a:ext cx="70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4" name="Ink 203"/>
              <p14:cNvContentPartPr/>
              <p14:nvPr/>
            </p14:nvContentPartPr>
            <p14:xfrm>
              <a:off x="3048400" y="1812388"/>
              <a:ext cx="94320" cy="1116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047320" y="1809868"/>
                <a:ext cx="961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5" name="Ink 204"/>
              <p14:cNvContentPartPr/>
              <p14:nvPr/>
            </p14:nvContentPartPr>
            <p14:xfrm>
              <a:off x="3179800" y="1889788"/>
              <a:ext cx="9360" cy="4104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178720" y="1887268"/>
                <a:ext cx="11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6" name="Ink 205"/>
              <p14:cNvContentPartPr/>
              <p14:nvPr/>
            </p14:nvContentPartPr>
            <p14:xfrm>
              <a:off x="3199600" y="1840468"/>
              <a:ext cx="0" cy="1584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0" y="0"/>
                <a:ext cx="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8" name="Ink 207"/>
              <p14:cNvContentPartPr/>
              <p14:nvPr/>
            </p14:nvContentPartPr>
            <p14:xfrm>
              <a:off x="3195640" y="1849108"/>
              <a:ext cx="4320" cy="936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194560" y="1846588"/>
                <a:ext cx="64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9" name="Ink 208"/>
              <p14:cNvContentPartPr/>
              <p14:nvPr/>
            </p14:nvContentPartPr>
            <p14:xfrm>
              <a:off x="3220120" y="1932268"/>
              <a:ext cx="26640" cy="4968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19400" y="1930108"/>
                <a:ext cx="28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0" name="Ink 209"/>
              <p14:cNvContentPartPr/>
              <p14:nvPr/>
            </p14:nvContentPartPr>
            <p14:xfrm>
              <a:off x="3262600" y="1890508"/>
              <a:ext cx="60120" cy="12564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61520" y="1887988"/>
                <a:ext cx="62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1" name="Ink 210"/>
              <p14:cNvContentPartPr/>
              <p14:nvPr/>
            </p14:nvContentPartPr>
            <p14:xfrm>
              <a:off x="3316240" y="1827508"/>
              <a:ext cx="12240" cy="288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314800" y="1824988"/>
                <a:ext cx="1404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2" name="Ink 211"/>
              <p14:cNvContentPartPr/>
              <p14:nvPr/>
            </p14:nvContentPartPr>
            <p14:xfrm>
              <a:off x="3423520" y="1777108"/>
              <a:ext cx="61560" cy="9468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422080" y="1774588"/>
                <a:ext cx="64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3" name="Ink 212"/>
              <p14:cNvContentPartPr/>
              <p14:nvPr/>
            </p14:nvContentPartPr>
            <p14:xfrm>
              <a:off x="3435040" y="1849108"/>
              <a:ext cx="63000" cy="5724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433960" y="1846588"/>
                <a:ext cx="65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4" name="Ink 213"/>
              <p14:cNvContentPartPr/>
              <p14:nvPr/>
            </p14:nvContentPartPr>
            <p14:xfrm>
              <a:off x="3541960" y="1787908"/>
              <a:ext cx="92160" cy="11016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40880" y="1785028"/>
                <a:ext cx="94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" name="Ink 214"/>
              <p14:cNvContentPartPr/>
              <p14:nvPr/>
            </p14:nvContentPartPr>
            <p14:xfrm>
              <a:off x="3789100" y="2239021"/>
              <a:ext cx="72000" cy="1440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88020" y="2237941"/>
                <a:ext cx="74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/>
              <p14:cNvContentPartPr/>
              <p14:nvPr/>
            </p14:nvContentPartPr>
            <p14:xfrm>
              <a:off x="3815020" y="2215981"/>
              <a:ext cx="18360" cy="7092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13940" y="2213821"/>
                <a:ext cx="20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7" name="Ink 216"/>
              <p14:cNvContentPartPr/>
              <p14:nvPr/>
            </p14:nvContentPartPr>
            <p14:xfrm>
              <a:off x="3903220" y="2136421"/>
              <a:ext cx="95760" cy="18936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901780" y="2133901"/>
                <a:ext cx="982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8" name="Ink 217"/>
              <p14:cNvContentPartPr/>
              <p14:nvPr/>
            </p14:nvContentPartPr>
            <p14:xfrm>
              <a:off x="4019860" y="2264221"/>
              <a:ext cx="47160" cy="8820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018780" y="2261701"/>
                <a:ext cx="496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19" name="Ink 218"/>
              <p14:cNvContentPartPr/>
              <p14:nvPr/>
            </p14:nvContentPartPr>
            <p14:xfrm>
              <a:off x="4096900" y="2335861"/>
              <a:ext cx="12600" cy="2700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095820" y="2333701"/>
                <a:ext cx="14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0" name="Ink 219"/>
              <p14:cNvContentPartPr/>
              <p14:nvPr/>
            </p14:nvContentPartPr>
            <p14:xfrm>
              <a:off x="4141900" y="2268901"/>
              <a:ext cx="40680" cy="9180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141180" y="2266381"/>
                <a:ext cx="42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1" name="Ink 220"/>
              <p14:cNvContentPartPr/>
              <p14:nvPr/>
            </p14:nvContentPartPr>
            <p14:xfrm>
              <a:off x="3034900" y="2478061"/>
              <a:ext cx="66240" cy="19008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033460" y="2475901"/>
                <a:ext cx="676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2" name="Ink 221"/>
              <p14:cNvContentPartPr/>
              <p14:nvPr/>
            </p14:nvContentPartPr>
            <p14:xfrm>
              <a:off x="3001060" y="2547901"/>
              <a:ext cx="107640" cy="1260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999980" y="2545381"/>
                <a:ext cx="1087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3" name="Ink 222"/>
              <p14:cNvContentPartPr/>
              <p14:nvPr/>
            </p14:nvContentPartPr>
            <p14:xfrm>
              <a:off x="3147940" y="2606941"/>
              <a:ext cx="77400" cy="8604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146500" y="2604421"/>
                <a:ext cx="79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4" name="Ink 223"/>
              <p14:cNvContentPartPr/>
              <p14:nvPr/>
            </p14:nvContentPartPr>
            <p14:xfrm>
              <a:off x="3245500" y="2676421"/>
              <a:ext cx="21240" cy="3780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244420" y="2674261"/>
                <a:ext cx="23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25" name="Ink 224"/>
              <p14:cNvContentPartPr/>
              <p14:nvPr/>
            </p14:nvContentPartPr>
            <p14:xfrm>
              <a:off x="3294100" y="2589661"/>
              <a:ext cx="42840" cy="11412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293020" y="2586781"/>
                <a:ext cx="45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26" name="Ink 225"/>
              <p14:cNvContentPartPr/>
              <p14:nvPr/>
            </p14:nvContentPartPr>
            <p14:xfrm>
              <a:off x="3414700" y="2542141"/>
              <a:ext cx="58680" cy="9540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413260" y="2539621"/>
                <a:ext cx="61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7" name="Ink 226"/>
              <p14:cNvContentPartPr/>
              <p14:nvPr/>
            </p14:nvContentPartPr>
            <p14:xfrm>
              <a:off x="3423340" y="2597941"/>
              <a:ext cx="75600" cy="8316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422260" y="2595781"/>
                <a:ext cx="77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8" name="Ink 227"/>
              <p14:cNvContentPartPr/>
              <p14:nvPr/>
            </p14:nvContentPartPr>
            <p14:xfrm>
              <a:off x="3586060" y="2484541"/>
              <a:ext cx="47880" cy="18360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584620" y="2482021"/>
                <a:ext cx="50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9" name="Ink 228"/>
              <p14:cNvContentPartPr/>
              <p14:nvPr/>
            </p14:nvContentPartPr>
            <p14:xfrm>
              <a:off x="3560500" y="2543221"/>
              <a:ext cx="88920" cy="1332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559060" y="2540701"/>
                <a:ext cx="90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0" name="Ink 229"/>
              <p14:cNvContentPartPr/>
              <p14:nvPr/>
            </p14:nvContentPartPr>
            <p14:xfrm>
              <a:off x="3663100" y="2620261"/>
              <a:ext cx="57600" cy="8568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662020" y="2617741"/>
                <a:ext cx="59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1" name="Ink 230"/>
              <p14:cNvContentPartPr/>
              <p14:nvPr/>
            </p14:nvContentPartPr>
            <p14:xfrm>
              <a:off x="3734380" y="2682541"/>
              <a:ext cx="12600" cy="309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733300" y="2680021"/>
                <a:ext cx="14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32" name="Ink 231"/>
              <p14:cNvContentPartPr/>
              <p14:nvPr/>
            </p14:nvContentPartPr>
            <p14:xfrm>
              <a:off x="3781180" y="2611621"/>
              <a:ext cx="42840" cy="9144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779740" y="2609461"/>
                <a:ext cx="446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3" name="Ink 232"/>
              <p14:cNvContentPartPr/>
              <p14:nvPr/>
            </p14:nvContentPartPr>
            <p14:xfrm>
              <a:off x="3840580" y="2547901"/>
              <a:ext cx="77400" cy="1872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39140" y="2546821"/>
                <a:ext cx="79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4" name="Ink 233"/>
              <p14:cNvContentPartPr/>
              <p14:nvPr/>
            </p14:nvContentPartPr>
            <p14:xfrm>
              <a:off x="3867940" y="2524501"/>
              <a:ext cx="20160" cy="7056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866500" y="2522341"/>
                <a:ext cx="223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5" name="Ink 234"/>
              <p14:cNvContentPartPr/>
              <p14:nvPr/>
            </p14:nvContentPartPr>
            <p14:xfrm>
              <a:off x="3950740" y="2439181"/>
              <a:ext cx="94680" cy="19440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949300" y="2436661"/>
                <a:ext cx="97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6" name="Ink 235"/>
              <p14:cNvContentPartPr/>
              <p14:nvPr/>
            </p14:nvContentPartPr>
            <p14:xfrm>
              <a:off x="4065220" y="2610541"/>
              <a:ext cx="49320" cy="842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063780" y="2607661"/>
                <a:ext cx="50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7" name="Ink 236"/>
              <p14:cNvContentPartPr/>
              <p14:nvPr/>
            </p14:nvContentPartPr>
            <p14:xfrm>
              <a:off x="4125340" y="2669581"/>
              <a:ext cx="17280" cy="4176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124260" y="2667421"/>
                <a:ext cx="19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8" name="Ink 237"/>
              <p14:cNvContentPartPr/>
              <p14:nvPr/>
            </p14:nvContentPartPr>
            <p14:xfrm>
              <a:off x="4168540" y="2591101"/>
              <a:ext cx="55440" cy="10008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167460" y="2588221"/>
                <a:ext cx="568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9" name="Ink 238"/>
              <p14:cNvContentPartPr/>
              <p14:nvPr/>
            </p14:nvContentPartPr>
            <p14:xfrm>
              <a:off x="3035620" y="2773981"/>
              <a:ext cx="64440" cy="17172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034180" y="2771461"/>
                <a:ext cx="66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40" name="Ink 239"/>
              <p14:cNvContentPartPr/>
              <p14:nvPr/>
            </p14:nvContentPartPr>
            <p14:xfrm>
              <a:off x="3002500" y="2840221"/>
              <a:ext cx="100080" cy="972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001420" y="2837701"/>
                <a:ext cx="10224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42" name="Ink 241"/>
              <p14:cNvContentPartPr/>
              <p14:nvPr/>
            </p14:nvContentPartPr>
            <p14:xfrm>
              <a:off x="3144340" y="2883781"/>
              <a:ext cx="65160" cy="9972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143260" y="2881621"/>
                <a:ext cx="676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43" name="Ink 242"/>
              <p14:cNvContentPartPr/>
              <p14:nvPr/>
            </p14:nvContentPartPr>
            <p14:xfrm>
              <a:off x="3217780" y="2950741"/>
              <a:ext cx="12240" cy="457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16700" y="2948581"/>
                <a:ext cx="14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4" name="Ink 243"/>
              <p14:cNvContentPartPr/>
              <p14:nvPr/>
            </p14:nvContentPartPr>
            <p14:xfrm>
              <a:off x="3278260" y="2882341"/>
              <a:ext cx="27360" cy="10656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277180" y="2879821"/>
                <a:ext cx="29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5" name="Ink 244"/>
              <p14:cNvContentPartPr/>
              <p14:nvPr/>
            </p14:nvContentPartPr>
            <p14:xfrm>
              <a:off x="3415060" y="2843461"/>
              <a:ext cx="70560" cy="8100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413980" y="2840941"/>
                <a:ext cx="72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6" name="Ink 245"/>
              <p14:cNvContentPartPr/>
              <p14:nvPr/>
            </p14:nvContentPartPr>
            <p14:xfrm>
              <a:off x="3417220" y="2904301"/>
              <a:ext cx="92880" cy="7848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416140" y="2902141"/>
                <a:ext cx="95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8" name="Ink 247"/>
              <p14:cNvContentPartPr/>
              <p14:nvPr/>
            </p14:nvContentPartPr>
            <p14:xfrm>
              <a:off x="3604780" y="2788741"/>
              <a:ext cx="59400" cy="16524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603340" y="2786221"/>
                <a:ext cx="61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49" name="Ink 248"/>
              <p14:cNvContentPartPr/>
              <p14:nvPr/>
            </p14:nvContentPartPr>
            <p14:xfrm>
              <a:off x="3582460" y="2850661"/>
              <a:ext cx="100080" cy="1548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581380" y="2848141"/>
                <a:ext cx="101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50" name="Ink 249"/>
              <p14:cNvContentPartPr/>
              <p14:nvPr/>
            </p14:nvContentPartPr>
            <p14:xfrm>
              <a:off x="3703420" y="2870461"/>
              <a:ext cx="53280" cy="11412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701980" y="2867941"/>
                <a:ext cx="561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51" name="Ink 250"/>
              <p14:cNvContentPartPr/>
              <p14:nvPr/>
            </p14:nvContentPartPr>
            <p14:xfrm>
              <a:off x="3754180" y="2954341"/>
              <a:ext cx="16920" cy="4212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752740" y="2952181"/>
                <a:ext cx="19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52" name="Ink 251"/>
              <p14:cNvContentPartPr/>
              <p14:nvPr/>
            </p14:nvContentPartPr>
            <p14:xfrm>
              <a:off x="3793780" y="2905381"/>
              <a:ext cx="49680" cy="73800"/>
            </p14:xfrm>
          </p:contentPart>
        </mc:Choice>
        <mc:Fallback xmlns="">
          <p:pic>
            <p:nvPicPr>
              <p:cNvPr id="252" name="Ink 251"/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792340" y="2902861"/>
                <a:ext cx="518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53" name="Ink 252"/>
              <p14:cNvContentPartPr/>
              <p14:nvPr/>
            </p14:nvContentPartPr>
            <p14:xfrm>
              <a:off x="3914740" y="2876221"/>
              <a:ext cx="62640" cy="1440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913300" y="2875501"/>
                <a:ext cx="64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54" name="Ink 253"/>
              <p14:cNvContentPartPr/>
              <p14:nvPr/>
            </p14:nvContentPartPr>
            <p14:xfrm>
              <a:off x="3935620" y="2849221"/>
              <a:ext cx="16920" cy="7164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934180" y="2847061"/>
                <a:ext cx="19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55" name="Ink 254"/>
              <p14:cNvContentPartPr/>
              <p14:nvPr/>
            </p14:nvContentPartPr>
            <p14:xfrm>
              <a:off x="4025260" y="2752021"/>
              <a:ext cx="114840" cy="20088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023820" y="2749141"/>
                <a:ext cx="117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56" name="Ink 255"/>
              <p14:cNvContentPartPr/>
              <p14:nvPr/>
            </p14:nvContentPartPr>
            <p14:xfrm>
              <a:off x="4166020" y="2873341"/>
              <a:ext cx="57600" cy="5220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164580" y="2870821"/>
                <a:ext cx="59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57" name="Ink 256"/>
              <p14:cNvContentPartPr/>
              <p14:nvPr/>
            </p14:nvContentPartPr>
            <p14:xfrm>
              <a:off x="4207420" y="2894941"/>
              <a:ext cx="38160" cy="7740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205980" y="2892781"/>
                <a:ext cx="406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58" name="Ink 257"/>
              <p14:cNvContentPartPr/>
              <p14:nvPr/>
            </p14:nvContentPartPr>
            <p14:xfrm>
              <a:off x="4230820" y="2953621"/>
              <a:ext cx="28440" cy="5688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229740" y="2951461"/>
                <a:ext cx="30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59" name="Ink 258"/>
              <p14:cNvContentPartPr/>
              <p14:nvPr/>
            </p14:nvContentPartPr>
            <p14:xfrm>
              <a:off x="4302460" y="2887021"/>
              <a:ext cx="63360" cy="8316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301020" y="2884501"/>
                <a:ext cx="651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" name="Ink 2"/>
              <p14:cNvContentPartPr/>
              <p14:nvPr/>
            </p14:nvContentPartPr>
            <p14:xfrm>
              <a:off x="451770" y="1571779"/>
              <a:ext cx="101160" cy="40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50690" y="1569619"/>
                <a:ext cx="1033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1" name="Ink 10"/>
              <p14:cNvContentPartPr/>
              <p14:nvPr/>
            </p14:nvContentPartPr>
            <p14:xfrm>
              <a:off x="600810" y="1530739"/>
              <a:ext cx="43920" cy="166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99730" y="1528219"/>
                <a:ext cx="46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6" name="Ink 15"/>
              <p14:cNvContentPartPr/>
              <p14:nvPr/>
            </p14:nvContentPartPr>
            <p14:xfrm>
              <a:off x="578490" y="1616419"/>
              <a:ext cx="68400" cy="15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77410" y="1614619"/>
                <a:ext cx="70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7" name="Ink 16"/>
              <p14:cNvContentPartPr/>
              <p14:nvPr/>
            </p14:nvContentPartPr>
            <p14:xfrm>
              <a:off x="696210" y="1673299"/>
              <a:ext cx="70920" cy="720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94770" y="1670779"/>
                <a:ext cx="72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" name="Ink 17"/>
              <p14:cNvContentPartPr/>
              <p14:nvPr/>
            </p14:nvContentPartPr>
            <p14:xfrm>
              <a:off x="798450" y="1734499"/>
              <a:ext cx="10080" cy="49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97370" y="1732699"/>
                <a:ext cx="122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" name="Ink 18"/>
              <p14:cNvContentPartPr/>
              <p14:nvPr/>
            </p14:nvContentPartPr>
            <p14:xfrm>
              <a:off x="856410" y="1681219"/>
              <a:ext cx="26280" cy="766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55330" y="1678699"/>
                <a:ext cx="28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0" name="Ink 19"/>
              <p14:cNvContentPartPr/>
              <p14:nvPr/>
            </p14:nvContentPartPr>
            <p14:xfrm>
              <a:off x="969810" y="1596619"/>
              <a:ext cx="81000" cy="11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68370" y="1594099"/>
                <a:ext cx="83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1" name="Ink 20"/>
              <p14:cNvContentPartPr/>
              <p14:nvPr/>
            </p14:nvContentPartPr>
            <p14:xfrm>
              <a:off x="2085450" y="3325339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084730" y="3323899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2" name="Ink 21"/>
              <p14:cNvContentPartPr/>
              <p14:nvPr/>
            </p14:nvContentPartPr>
            <p14:xfrm>
              <a:off x="1002570" y="1676179"/>
              <a:ext cx="75960" cy="64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02210" y="1673659"/>
                <a:ext cx="777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" name="Ink 22"/>
              <p14:cNvContentPartPr/>
              <p14:nvPr/>
            </p14:nvContentPartPr>
            <p14:xfrm>
              <a:off x="1221450" y="1537219"/>
              <a:ext cx="56520" cy="181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220370" y="1535059"/>
                <a:ext cx="57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4" name="Ink 23"/>
              <p14:cNvContentPartPr/>
              <p14:nvPr/>
            </p14:nvContentPartPr>
            <p14:xfrm>
              <a:off x="1196610" y="1603819"/>
              <a:ext cx="96840" cy="201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95170" y="1601299"/>
                <a:ext cx="986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5" name="Ink 24"/>
              <p14:cNvContentPartPr/>
              <p14:nvPr/>
            </p14:nvContentPartPr>
            <p14:xfrm>
              <a:off x="1317930" y="1664299"/>
              <a:ext cx="30600" cy="943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316490" y="1661779"/>
                <a:ext cx="33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6" name="Ink 25"/>
              <p14:cNvContentPartPr/>
              <p14:nvPr/>
            </p14:nvContentPartPr>
            <p14:xfrm>
              <a:off x="1355370" y="1751779"/>
              <a:ext cx="16200" cy="442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354290" y="1749619"/>
                <a:ext cx="18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7" name="Ink 26"/>
              <p14:cNvContentPartPr/>
              <p14:nvPr/>
            </p14:nvContentPartPr>
            <p14:xfrm>
              <a:off x="1424490" y="1680859"/>
              <a:ext cx="29880" cy="106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423410" y="1678339"/>
                <a:ext cx="320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8" name="Ink 27"/>
              <p14:cNvContentPartPr/>
              <p14:nvPr/>
            </p14:nvContentPartPr>
            <p14:xfrm>
              <a:off x="1542930" y="1625779"/>
              <a:ext cx="78120" cy="158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541850" y="1625059"/>
                <a:ext cx="802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9" name="Ink 28"/>
              <p14:cNvContentPartPr/>
              <p14:nvPr/>
            </p14:nvContentPartPr>
            <p14:xfrm>
              <a:off x="1585050" y="1596619"/>
              <a:ext cx="18000" cy="835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583970" y="1594819"/>
                <a:ext cx="1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0" name="Ink 29"/>
              <p14:cNvContentPartPr/>
              <p14:nvPr/>
            </p14:nvContentPartPr>
            <p14:xfrm>
              <a:off x="1684770" y="1509499"/>
              <a:ext cx="91800" cy="1994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683690" y="1506979"/>
                <a:ext cx="94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1" name="Ink 30"/>
              <p14:cNvContentPartPr/>
              <p14:nvPr/>
            </p14:nvContentPartPr>
            <p14:xfrm>
              <a:off x="1810410" y="1640179"/>
              <a:ext cx="37080" cy="1108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808970" y="1637659"/>
                <a:ext cx="39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2" name="Ink 31"/>
              <p14:cNvContentPartPr/>
              <p14:nvPr/>
            </p14:nvContentPartPr>
            <p14:xfrm>
              <a:off x="1866210" y="1724419"/>
              <a:ext cx="17280" cy="48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864770" y="1722259"/>
                <a:ext cx="19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3" name="Ink 32"/>
              <p14:cNvContentPartPr/>
              <p14:nvPr/>
            </p14:nvContentPartPr>
            <p14:xfrm>
              <a:off x="1940730" y="1643779"/>
              <a:ext cx="33120" cy="1123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939290" y="1641259"/>
                <a:ext cx="35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4" name="Ink 33"/>
              <p14:cNvContentPartPr/>
              <p14:nvPr/>
            </p14:nvContentPartPr>
            <p14:xfrm>
              <a:off x="1872640" y="3536043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871920" y="353424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7" name="Ink 36"/>
              <p14:cNvContentPartPr/>
              <p14:nvPr/>
            </p14:nvContentPartPr>
            <p14:xfrm>
              <a:off x="619530" y="1807939"/>
              <a:ext cx="72000" cy="1497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18450" y="1805779"/>
                <a:ext cx="73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6" name="Ink 55"/>
              <p14:cNvContentPartPr/>
              <p14:nvPr/>
            </p14:nvContentPartPr>
            <p14:xfrm>
              <a:off x="584250" y="1878139"/>
              <a:ext cx="103680" cy="46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82810" y="1876339"/>
                <a:ext cx="1054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9" name="Ink 58"/>
              <p14:cNvContentPartPr/>
              <p14:nvPr/>
            </p14:nvContentPartPr>
            <p14:xfrm>
              <a:off x="732570" y="1904419"/>
              <a:ext cx="24840" cy="795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31490" y="1901899"/>
                <a:ext cx="25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3" name="Ink 62"/>
              <p14:cNvContentPartPr/>
              <p14:nvPr/>
            </p14:nvContentPartPr>
            <p14:xfrm>
              <a:off x="786570" y="1967779"/>
              <a:ext cx="9720" cy="450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85130" y="1965619"/>
                <a:ext cx="12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8" name="Ink 67"/>
              <p14:cNvContentPartPr/>
              <p14:nvPr/>
            </p14:nvContentPartPr>
            <p14:xfrm>
              <a:off x="835530" y="1908739"/>
              <a:ext cx="29880" cy="781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34450" y="1906219"/>
                <a:ext cx="31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72" name="Ink 71"/>
              <p14:cNvContentPartPr/>
              <p14:nvPr/>
            </p14:nvContentPartPr>
            <p14:xfrm>
              <a:off x="990690" y="1869499"/>
              <a:ext cx="60120" cy="6408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89250" y="1866979"/>
                <a:ext cx="62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73" name="Ink 72"/>
              <p14:cNvContentPartPr/>
              <p14:nvPr/>
            </p14:nvContentPartPr>
            <p14:xfrm>
              <a:off x="988530" y="1912699"/>
              <a:ext cx="98280" cy="72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87450" y="1910179"/>
                <a:ext cx="1004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86" name="Ink 85"/>
              <p14:cNvContentPartPr/>
              <p14:nvPr/>
            </p14:nvContentPartPr>
            <p14:xfrm>
              <a:off x="1215330" y="1840339"/>
              <a:ext cx="57960" cy="1371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213890" y="1837819"/>
                <a:ext cx="5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91" name="Ink 90"/>
              <p14:cNvContentPartPr/>
              <p14:nvPr/>
            </p14:nvContentPartPr>
            <p14:xfrm>
              <a:off x="1196250" y="1898299"/>
              <a:ext cx="80640" cy="82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194810" y="1895779"/>
                <a:ext cx="824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94" name="Ink 93"/>
              <p14:cNvContentPartPr/>
              <p14:nvPr/>
            </p14:nvContentPartPr>
            <p14:xfrm>
              <a:off x="1322610" y="1926739"/>
              <a:ext cx="67320" cy="763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321530" y="1924219"/>
                <a:ext cx="68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95" name="Ink 94"/>
              <p14:cNvContentPartPr/>
              <p14:nvPr/>
            </p14:nvContentPartPr>
            <p14:xfrm>
              <a:off x="1392090" y="1984339"/>
              <a:ext cx="27000" cy="4068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391010" y="1982179"/>
                <a:ext cx="29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63" name="Ink 262"/>
              <p14:cNvContentPartPr/>
              <p14:nvPr/>
            </p14:nvContentPartPr>
            <p14:xfrm>
              <a:off x="1460850" y="1909099"/>
              <a:ext cx="20520" cy="8460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459770" y="1906579"/>
                <a:ext cx="23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4" name="Ink 263"/>
              <p14:cNvContentPartPr/>
              <p14:nvPr/>
            </p14:nvContentPartPr>
            <p14:xfrm>
              <a:off x="1601250" y="1909459"/>
              <a:ext cx="69840" cy="828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599810" y="1908379"/>
                <a:ext cx="723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65" name="Ink 264"/>
              <p14:cNvContentPartPr/>
              <p14:nvPr/>
            </p14:nvContentPartPr>
            <p14:xfrm>
              <a:off x="1629690" y="1874539"/>
              <a:ext cx="14400" cy="770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28610" y="1872379"/>
                <a:ext cx="16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66" name="Ink 265"/>
              <p14:cNvContentPartPr/>
              <p14:nvPr/>
            </p14:nvContentPartPr>
            <p14:xfrm>
              <a:off x="2888200" y="3530283"/>
              <a:ext cx="360" cy="36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887480" y="3528843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67" name="Ink 266"/>
              <p14:cNvContentPartPr/>
              <p14:nvPr/>
            </p14:nvContentPartPr>
            <p14:xfrm>
              <a:off x="1735890" y="1791739"/>
              <a:ext cx="97920" cy="16668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734810" y="1789219"/>
                <a:ext cx="100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68" name="Ink 267"/>
              <p14:cNvContentPartPr/>
              <p14:nvPr/>
            </p14:nvContentPartPr>
            <p14:xfrm>
              <a:off x="1858650" y="1929979"/>
              <a:ext cx="57960" cy="7416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857210" y="1927459"/>
                <a:ext cx="59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9" name="Ink 268"/>
              <p14:cNvContentPartPr/>
              <p14:nvPr/>
            </p14:nvContentPartPr>
            <p14:xfrm>
              <a:off x="1931010" y="1966699"/>
              <a:ext cx="16200" cy="4284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929930" y="1964179"/>
                <a:ext cx="18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70" name="Ink 269"/>
              <p14:cNvContentPartPr/>
              <p14:nvPr/>
            </p14:nvContentPartPr>
            <p14:xfrm>
              <a:off x="1985730" y="1891099"/>
              <a:ext cx="24480" cy="9252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984290" y="1888219"/>
                <a:ext cx="27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08" name="Ink 307"/>
              <p14:cNvContentPartPr/>
              <p14:nvPr/>
            </p14:nvContentPartPr>
            <p14:xfrm>
              <a:off x="890970" y="2104959"/>
              <a:ext cx="19800" cy="21600"/>
            </p14:xfrm>
          </p:contentPart>
        </mc:Choice>
        <mc:Fallback xmlns="">
          <p:pic>
            <p:nvPicPr>
              <p:cNvPr id="308" name="Ink 307"/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89530" y="2102439"/>
                <a:ext cx="212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09" name="Ink 308"/>
              <p14:cNvContentPartPr/>
              <p14:nvPr/>
            </p14:nvContentPartPr>
            <p14:xfrm>
              <a:off x="1027050" y="2099199"/>
              <a:ext cx="47520" cy="12600"/>
            </p14:xfrm>
          </p:contentPart>
        </mc:Choice>
        <mc:Fallback xmlns="">
          <p:pic>
            <p:nvPicPr>
              <p:cNvPr id="309" name="Ink 308"/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025610" y="2096679"/>
                <a:ext cx="496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10" name="Ink 309"/>
              <p14:cNvContentPartPr/>
              <p14:nvPr/>
            </p14:nvContentPartPr>
            <p14:xfrm>
              <a:off x="1133970" y="2096679"/>
              <a:ext cx="27360" cy="18000"/>
            </p14:xfrm>
          </p:contentPart>
        </mc:Choice>
        <mc:Fallback xmlns="">
          <p:pic>
            <p:nvPicPr>
              <p:cNvPr id="310" name="Ink 309"/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132890" y="2094159"/>
                <a:ext cx="2988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311" name="TextBox 310"/>
          <p:cNvSpPr txBox="1"/>
          <p:nvPr/>
        </p:nvSpPr>
        <p:spPr>
          <a:xfrm>
            <a:off x="48375" y="2129532"/>
            <a:ext cx="293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expressing conflicts via the “Big M” trick, we get a </a:t>
            </a:r>
            <a:r>
              <a:rPr lang="en-US" sz="1600" i="1" dirty="0" smtClean="0"/>
              <a:t>mixed-integer program </a:t>
            </a:r>
            <a:r>
              <a:rPr lang="en-US" sz="1600" dirty="0" smtClean="0"/>
              <a:t>(combines integer and real variables)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5" name="Ink 34"/>
              <p14:cNvContentPartPr/>
              <p14:nvPr/>
            </p14:nvContentPartPr>
            <p14:xfrm>
              <a:off x="3233800" y="623023"/>
              <a:ext cx="21240" cy="67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232720" y="620503"/>
                <a:ext cx="237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6" name="Ink 35"/>
              <p14:cNvContentPartPr/>
              <p14:nvPr/>
            </p14:nvContentPartPr>
            <p14:xfrm>
              <a:off x="3307960" y="552103"/>
              <a:ext cx="42480" cy="637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306880" y="549583"/>
                <a:ext cx="44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8" name="Ink 37"/>
              <p14:cNvContentPartPr/>
              <p14:nvPr/>
            </p14:nvContentPartPr>
            <p14:xfrm>
              <a:off x="3314080" y="556423"/>
              <a:ext cx="53640" cy="637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313000" y="553903"/>
                <a:ext cx="5580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4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relaxation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3942" y="414911"/>
              <a:ext cx="140926" cy="142619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61" y="412750"/>
                <a:ext cx="142368" cy="146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63960" y="503784"/>
              <a:ext cx="4655" cy="29201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796" y="502003"/>
                <a:ext cx="6595" cy="33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78349" y="454269"/>
              <a:ext cx="3809" cy="6348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206" y="452029"/>
                <a:ext cx="5714" cy="10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624901" y="477545"/>
              <a:ext cx="63904" cy="86757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818" y="475025"/>
                <a:ext cx="66070" cy="8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923682" y="461040"/>
              <a:ext cx="136694" cy="101569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600" y="458879"/>
                <a:ext cx="138858" cy="10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1068840" y="425491"/>
              <a:ext cx="89719" cy="5417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759" y="422963"/>
                <a:ext cx="91521" cy="5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225002" y="482200"/>
              <a:ext cx="75753" cy="82524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3920" y="479688"/>
                <a:ext cx="77557" cy="87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1203842" y="476699"/>
              <a:ext cx="120189" cy="100722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3482" y="474541"/>
                <a:ext cx="121628" cy="1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74764" y="825401"/>
              <a:ext cx="48245" cy="1201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692" y="823242"/>
                <a:ext cx="50389" cy="12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253480" y="911734"/>
              <a:ext cx="9734" cy="21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398" y="909910"/>
                <a:ext cx="11176" cy="2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355472" y="756419"/>
              <a:ext cx="40204" cy="153623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395" y="754260"/>
                <a:ext cx="41640" cy="1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327963" y="815244"/>
              <a:ext cx="63904" cy="7194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886" y="812726"/>
                <a:ext cx="65340" cy="1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440958" y="906656"/>
              <a:ext cx="6771" cy="16505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9889" y="904503"/>
                <a:ext cx="8909" cy="21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570035" y="838097"/>
              <a:ext cx="12696" cy="5925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977" y="836006"/>
                <a:ext cx="14107" cy="9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574690" y="923584"/>
              <a:ext cx="8041" cy="8887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593" y="921451"/>
                <a:ext cx="10234" cy="13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576806" y="830056"/>
              <a:ext cx="2539" cy="5078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6443" y="829693"/>
                <a:ext cx="3264" cy="6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947625" y="700527"/>
              <a:ext cx="237261" cy="2751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6545" y="698366"/>
                <a:ext cx="239421" cy="27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1357149" y="761725"/>
              <a:ext cx="97760" cy="118073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56067" y="759565"/>
                <a:ext cx="99564" cy="12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1345723" y="762995"/>
              <a:ext cx="114265" cy="144735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44645" y="760835"/>
                <a:ext cx="116062" cy="149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1517120" y="867526"/>
              <a:ext cx="42743" cy="54593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16042" y="866089"/>
                <a:ext cx="44180" cy="58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1541242" y="801930"/>
              <a:ext cx="10157" cy="10157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40154" y="799391"/>
                <a:ext cx="12334" cy="14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1019495" y="1045957"/>
              <a:ext cx="75753" cy="115534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8774" y="1043438"/>
                <a:ext cx="77917" cy="120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1187930" y="1057133"/>
              <a:ext cx="59248" cy="88026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6846" y="1054977"/>
                <a:ext cx="61054" cy="92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1197663" y="1093529"/>
              <a:ext cx="54170" cy="1185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96580" y="1091677"/>
                <a:ext cx="56337" cy="1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1319122" y="1017776"/>
              <a:ext cx="16082" cy="161663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18050" y="1015620"/>
                <a:ext cx="18226" cy="16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1324624" y="1026240"/>
              <a:ext cx="102838" cy="133732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23541" y="1024077"/>
                <a:ext cx="104281" cy="138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1446506" y="1155740"/>
              <a:ext cx="30047" cy="554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45075" y="1153580"/>
                <a:ext cx="31836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1463858" y="1090990"/>
              <a:ext cx="423" cy="2962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62589" y="1088768"/>
                <a:ext cx="2961" cy="7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1691056" y="781193"/>
              <a:ext cx="74484" cy="78292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89977" y="779028"/>
                <a:ext cx="76643" cy="8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1695711" y="863294"/>
              <a:ext cx="82948" cy="4359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94634" y="861133"/>
                <a:ext cx="85102" cy="48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1845102" y="770613"/>
              <a:ext cx="72368" cy="129923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44027" y="768087"/>
                <a:ext cx="74518" cy="13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743243" y="1385526"/>
              <a:ext cx="87603" cy="126114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2161" y="1383724"/>
                <a:ext cx="89766" cy="13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752553" y="1379178"/>
              <a:ext cx="92258" cy="129923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1472" y="1377019"/>
                <a:ext cx="94060" cy="13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904483" y="1506139"/>
              <a:ext cx="27085" cy="5417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3057" y="1504694"/>
                <a:ext cx="28867" cy="58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915909" y="1457894"/>
              <a:ext cx="4232" cy="5925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4498" y="1455302"/>
                <a:ext cx="6701" cy="10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1031867" y="1387219"/>
              <a:ext cx="118920" cy="111302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0786" y="1384698"/>
                <a:ext cx="121082" cy="116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1062760" y="1445197"/>
              <a:ext cx="91412" cy="18198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1680" y="1444127"/>
                <a:ext cx="93211" cy="21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1255317" y="1280995"/>
              <a:ext cx="71944" cy="268734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54238" y="1278477"/>
                <a:ext cx="74102" cy="27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1255317" y="1280995"/>
              <a:ext cx="64327" cy="268734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54239" y="1278477"/>
                <a:ext cx="66483" cy="27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1403862" y="1373253"/>
              <a:ext cx="72368" cy="105801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2782" y="1370725"/>
                <a:ext cx="74888" cy="110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1538440" y="1477784"/>
              <a:ext cx="21583" cy="46552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37361" y="1475258"/>
                <a:ext cx="23741" cy="51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1566371" y="1400338"/>
              <a:ext cx="10580" cy="12696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65277" y="1397799"/>
                <a:ext cx="12039" cy="16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1675134" y="1363096"/>
              <a:ext cx="64750" cy="132886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73695" y="1360575"/>
                <a:ext cx="66549" cy="137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1830450" y="1283534"/>
              <a:ext cx="70252" cy="281853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29369" y="1281014"/>
                <a:ext cx="72774" cy="28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1083988" y="1180709"/>
              <a:ext cx="50784" cy="105801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2907" y="1178550"/>
                <a:ext cx="52945" cy="110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1129270" y="1137542"/>
              <a:ext cx="2962" cy="888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8159" y="1135765"/>
                <a:ext cx="5184" cy="1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672042" y="743066"/>
              <a:ext cx="122305" cy="196789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0963" y="740548"/>
                <a:ext cx="124823" cy="201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697011" y="833208"/>
              <a:ext cx="86333" cy="13542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5932" y="830713"/>
                <a:ext cx="88132" cy="18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790539" y="880183"/>
              <a:ext cx="55016" cy="153199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9101" y="878385"/>
                <a:ext cx="57893" cy="15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835398" y="824744"/>
              <a:ext cx="12273" cy="11003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4346" y="822259"/>
                <a:ext cx="14377" cy="15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129920" y="1190814"/>
              <a:ext cx="423" cy="423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9074" y="1189122"/>
                <a:ext cx="2538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672889" y="958476"/>
              <a:ext cx="423" cy="423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2043" y="956784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2160284" y="1192658"/>
              <a:ext cx="423" cy="423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59438" y="1190966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/>
              <p14:cNvContentPartPr/>
              <p14:nvPr/>
            </p14:nvContentPartPr>
            <p14:xfrm>
              <a:off x="875464" y="1096740"/>
              <a:ext cx="31320" cy="522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74007" y="1094202"/>
                <a:ext cx="33869" cy="5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/>
              <p14:cNvContentPartPr/>
              <p14:nvPr/>
            </p14:nvContentPartPr>
            <p14:xfrm>
              <a:off x="884824" y="1056780"/>
              <a:ext cx="10440" cy="108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83780" y="1054260"/>
                <a:ext cx="12528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Ink 58"/>
              <p14:cNvContentPartPr/>
              <p14:nvPr/>
            </p14:nvContentPartPr>
            <p14:xfrm>
              <a:off x="945304" y="1080180"/>
              <a:ext cx="8280" cy="104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44175" y="1077660"/>
                <a:ext cx="10538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0" name="Ink 59"/>
              <p14:cNvContentPartPr/>
              <p14:nvPr/>
            </p14:nvContentPartPr>
            <p14:xfrm>
              <a:off x="944224" y="1117260"/>
              <a:ext cx="2880" cy="75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43144" y="1115542"/>
                <a:ext cx="5400" cy="1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1" name="Ink 60"/>
              <p14:cNvContentPartPr/>
              <p14:nvPr/>
            </p14:nvContentPartPr>
            <p14:xfrm>
              <a:off x="947104" y="1079820"/>
              <a:ext cx="3240" cy="79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46024" y="1077300"/>
                <a:ext cx="57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Ink 61"/>
              <p14:cNvContentPartPr/>
              <p14:nvPr/>
            </p14:nvContentPartPr>
            <p14:xfrm>
              <a:off x="942784" y="1117260"/>
              <a:ext cx="4320" cy="100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41455" y="1115460"/>
                <a:ext cx="6646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Ink 62"/>
              <p14:cNvContentPartPr/>
              <p14:nvPr/>
            </p14:nvContentPartPr>
            <p14:xfrm>
              <a:off x="1460121" y="1112934"/>
              <a:ext cx="12600" cy="18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459071" y="1110731"/>
                <a:ext cx="14700" cy="22766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/>
          <p:cNvGrpSpPr/>
          <p:nvPr/>
        </p:nvGrpSpPr>
        <p:grpSpPr>
          <a:xfrm>
            <a:off x="2226058" y="425491"/>
            <a:ext cx="2286000" cy="1284414"/>
            <a:chOff x="836595" y="1267968"/>
            <a:chExt cx="3428492" cy="1926335"/>
          </a:xfrm>
        </p:grpSpPr>
        <p:sp>
          <p:nvSpPr>
            <p:cNvPr id="64" name="Freeform 63"/>
            <p:cNvSpPr/>
            <p:nvPr/>
          </p:nvSpPr>
          <p:spPr>
            <a:xfrm>
              <a:off x="2424095" y="1267968"/>
              <a:ext cx="1451657" cy="1676400"/>
            </a:xfrm>
            <a:custGeom>
              <a:avLst/>
              <a:gdLst>
                <a:gd name="connsiteX0" fmla="*/ 158496 w 1451657"/>
                <a:gd name="connsiteY0" fmla="*/ 1091184 h 1676400"/>
                <a:gd name="connsiteX1" fmla="*/ 158496 w 1451657"/>
                <a:gd name="connsiteY1" fmla="*/ 1091184 h 1676400"/>
                <a:gd name="connsiteX2" fmla="*/ 54864 w 1451657"/>
                <a:gd name="connsiteY2" fmla="*/ 1243584 h 1676400"/>
                <a:gd name="connsiteX3" fmla="*/ 18288 w 1451657"/>
                <a:gd name="connsiteY3" fmla="*/ 1328928 h 1676400"/>
                <a:gd name="connsiteX4" fmla="*/ 0 w 1451657"/>
                <a:gd name="connsiteY4" fmla="*/ 1383792 h 1676400"/>
                <a:gd name="connsiteX5" fmla="*/ 12192 w 1451657"/>
                <a:gd name="connsiteY5" fmla="*/ 1505712 h 1676400"/>
                <a:gd name="connsiteX6" fmla="*/ 24384 w 1451657"/>
                <a:gd name="connsiteY6" fmla="*/ 1548384 h 1676400"/>
                <a:gd name="connsiteX7" fmla="*/ 48768 w 1451657"/>
                <a:gd name="connsiteY7" fmla="*/ 1584960 h 1676400"/>
                <a:gd name="connsiteX8" fmla="*/ 60960 w 1451657"/>
                <a:gd name="connsiteY8" fmla="*/ 1603248 h 1676400"/>
                <a:gd name="connsiteX9" fmla="*/ 97536 w 1451657"/>
                <a:gd name="connsiteY9" fmla="*/ 1633728 h 1676400"/>
                <a:gd name="connsiteX10" fmla="*/ 121920 w 1451657"/>
                <a:gd name="connsiteY10" fmla="*/ 1645920 h 1676400"/>
                <a:gd name="connsiteX11" fmla="*/ 146304 w 1451657"/>
                <a:gd name="connsiteY11" fmla="*/ 1664208 h 1676400"/>
                <a:gd name="connsiteX12" fmla="*/ 182880 w 1451657"/>
                <a:gd name="connsiteY12" fmla="*/ 1676400 h 1676400"/>
                <a:gd name="connsiteX13" fmla="*/ 256032 w 1451657"/>
                <a:gd name="connsiteY13" fmla="*/ 1664208 h 1676400"/>
                <a:gd name="connsiteX14" fmla="*/ 292608 w 1451657"/>
                <a:gd name="connsiteY14" fmla="*/ 1639824 h 1676400"/>
                <a:gd name="connsiteX15" fmla="*/ 323088 w 1451657"/>
                <a:gd name="connsiteY15" fmla="*/ 1609344 h 1676400"/>
                <a:gd name="connsiteX16" fmla="*/ 359664 w 1451657"/>
                <a:gd name="connsiteY16" fmla="*/ 1572768 h 1676400"/>
                <a:gd name="connsiteX17" fmla="*/ 396240 w 1451657"/>
                <a:gd name="connsiteY17" fmla="*/ 1542288 h 1676400"/>
                <a:gd name="connsiteX18" fmla="*/ 408432 w 1451657"/>
                <a:gd name="connsiteY18" fmla="*/ 1524000 h 1676400"/>
                <a:gd name="connsiteX19" fmla="*/ 426720 w 1451657"/>
                <a:gd name="connsiteY19" fmla="*/ 1511808 h 1676400"/>
                <a:gd name="connsiteX20" fmla="*/ 463296 w 1451657"/>
                <a:gd name="connsiteY20" fmla="*/ 1475232 h 1676400"/>
                <a:gd name="connsiteX21" fmla="*/ 481584 w 1451657"/>
                <a:gd name="connsiteY21" fmla="*/ 1463040 h 1676400"/>
                <a:gd name="connsiteX22" fmla="*/ 548640 w 1451657"/>
                <a:gd name="connsiteY22" fmla="*/ 1395984 h 1676400"/>
                <a:gd name="connsiteX23" fmla="*/ 566928 w 1451657"/>
                <a:gd name="connsiteY23" fmla="*/ 1377696 h 1676400"/>
                <a:gd name="connsiteX24" fmla="*/ 609600 w 1451657"/>
                <a:gd name="connsiteY24" fmla="*/ 1347216 h 1676400"/>
                <a:gd name="connsiteX25" fmla="*/ 640080 w 1451657"/>
                <a:gd name="connsiteY25" fmla="*/ 1310640 h 1676400"/>
                <a:gd name="connsiteX26" fmla="*/ 664464 w 1451657"/>
                <a:gd name="connsiteY26" fmla="*/ 1292352 h 1676400"/>
                <a:gd name="connsiteX27" fmla="*/ 701040 w 1451657"/>
                <a:gd name="connsiteY27" fmla="*/ 1261872 h 1676400"/>
                <a:gd name="connsiteX28" fmla="*/ 731520 w 1451657"/>
                <a:gd name="connsiteY28" fmla="*/ 1225296 h 1676400"/>
                <a:gd name="connsiteX29" fmla="*/ 755904 w 1451657"/>
                <a:gd name="connsiteY29" fmla="*/ 1207008 h 1676400"/>
                <a:gd name="connsiteX30" fmla="*/ 774192 w 1451657"/>
                <a:gd name="connsiteY30" fmla="*/ 1194816 h 1676400"/>
                <a:gd name="connsiteX31" fmla="*/ 798576 w 1451657"/>
                <a:gd name="connsiteY31" fmla="*/ 1164336 h 1676400"/>
                <a:gd name="connsiteX32" fmla="*/ 822960 w 1451657"/>
                <a:gd name="connsiteY32" fmla="*/ 1146048 h 1676400"/>
                <a:gd name="connsiteX33" fmla="*/ 841248 w 1451657"/>
                <a:gd name="connsiteY33" fmla="*/ 1121664 h 1676400"/>
                <a:gd name="connsiteX34" fmla="*/ 877824 w 1451657"/>
                <a:gd name="connsiteY34" fmla="*/ 1085088 h 1676400"/>
                <a:gd name="connsiteX35" fmla="*/ 896112 w 1451657"/>
                <a:gd name="connsiteY35" fmla="*/ 1066800 h 1676400"/>
                <a:gd name="connsiteX36" fmla="*/ 914400 w 1451657"/>
                <a:gd name="connsiteY36" fmla="*/ 1054608 h 1676400"/>
                <a:gd name="connsiteX37" fmla="*/ 963168 w 1451657"/>
                <a:gd name="connsiteY37" fmla="*/ 999744 h 1676400"/>
                <a:gd name="connsiteX38" fmla="*/ 987552 w 1451657"/>
                <a:gd name="connsiteY38" fmla="*/ 981456 h 1676400"/>
                <a:gd name="connsiteX39" fmla="*/ 1005840 w 1451657"/>
                <a:gd name="connsiteY39" fmla="*/ 957072 h 1676400"/>
                <a:gd name="connsiteX40" fmla="*/ 1066800 w 1451657"/>
                <a:gd name="connsiteY40" fmla="*/ 902208 h 1676400"/>
                <a:gd name="connsiteX41" fmla="*/ 1103376 w 1451657"/>
                <a:gd name="connsiteY41" fmla="*/ 865632 h 1676400"/>
                <a:gd name="connsiteX42" fmla="*/ 1121664 w 1451657"/>
                <a:gd name="connsiteY42" fmla="*/ 847344 h 1676400"/>
                <a:gd name="connsiteX43" fmla="*/ 1139952 w 1451657"/>
                <a:gd name="connsiteY43" fmla="*/ 822960 h 1676400"/>
                <a:gd name="connsiteX44" fmla="*/ 1182624 w 1451657"/>
                <a:gd name="connsiteY44" fmla="*/ 780288 h 1676400"/>
                <a:gd name="connsiteX45" fmla="*/ 1225296 w 1451657"/>
                <a:gd name="connsiteY45" fmla="*/ 731520 h 1676400"/>
                <a:gd name="connsiteX46" fmla="*/ 1255776 w 1451657"/>
                <a:gd name="connsiteY46" fmla="*/ 688848 h 1676400"/>
                <a:gd name="connsiteX47" fmla="*/ 1267968 w 1451657"/>
                <a:gd name="connsiteY47" fmla="*/ 658368 h 1676400"/>
                <a:gd name="connsiteX48" fmla="*/ 1304544 w 1451657"/>
                <a:gd name="connsiteY48" fmla="*/ 609600 h 1676400"/>
                <a:gd name="connsiteX49" fmla="*/ 1335024 w 1451657"/>
                <a:gd name="connsiteY49" fmla="*/ 554736 h 1676400"/>
                <a:gd name="connsiteX50" fmla="*/ 1353312 w 1451657"/>
                <a:gd name="connsiteY50" fmla="*/ 499872 h 1676400"/>
                <a:gd name="connsiteX51" fmla="*/ 1365504 w 1451657"/>
                <a:gd name="connsiteY51" fmla="*/ 475488 h 1676400"/>
                <a:gd name="connsiteX52" fmla="*/ 1383792 w 1451657"/>
                <a:gd name="connsiteY52" fmla="*/ 432816 h 1676400"/>
                <a:gd name="connsiteX53" fmla="*/ 1395984 w 1451657"/>
                <a:gd name="connsiteY53" fmla="*/ 390144 h 1676400"/>
                <a:gd name="connsiteX54" fmla="*/ 1408176 w 1451657"/>
                <a:gd name="connsiteY54" fmla="*/ 365760 h 1676400"/>
                <a:gd name="connsiteX55" fmla="*/ 1414272 w 1451657"/>
                <a:gd name="connsiteY55" fmla="*/ 341376 h 1676400"/>
                <a:gd name="connsiteX56" fmla="*/ 1426464 w 1451657"/>
                <a:gd name="connsiteY56" fmla="*/ 316992 h 1676400"/>
                <a:gd name="connsiteX57" fmla="*/ 1444752 w 1451657"/>
                <a:gd name="connsiteY57" fmla="*/ 268224 h 1676400"/>
                <a:gd name="connsiteX58" fmla="*/ 1444752 w 1451657"/>
                <a:gd name="connsiteY58" fmla="*/ 170688 h 1676400"/>
                <a:gd name="connsiteX59" fmla="*/ 1414272 w 1451657"/>
                <a:gd name="connsiteY59" fmla="*/ 134112 h 1676400"/>
                <a:gd name="connsiteX60" fmla="*/ 1395984 w 1451657"/>
                <a:gd name="connsiteY60" fmla="*/ 115824 h 1676400"/>
                <a:gd name="connsiteX61" fmla="*/ 1359408 w 1451657"/>
                <a:gd name="connsiteY61" fmla="*/ 91440 h 1676400"/>
                <a:gd name="connsiteX62" fmla="*/ 1322832 w 1451657"/>
                <a:gd name="connsiteY62" fmla="*/ 60960 h 1676400"/>
                <a:gd name="connsiteX63" fmla="*/ 1304544 w 1451657"/>
                <a:gd name="connsiteY63" fmla="*/ 42672 h 1676400"/>
                <a:gd name="connsiteX64" fmla="*/ 1286256 w 1451657"/>
                <a:gd name="connsiteY64" fmla="*/ 36576 h 1676400"/>
                <a:gd name="connsiteX65" fmla="*/ 1267968 w 1451657"/>
                <a:gd name="connsiteY65" fmla="*/ 24384 h 1676400"/>
                <a:gd name="connsiteX66" fmla="*/ 1225296 w 1451657"/>
                <a:gd name="connsiteY66" fmla="*/ 12192 h 1676400"/>
                <a:gd name="connsiteX67" fmla="*/ 1182624 w 1451657"/>
                <a:gd name="connsiteY67" fmla="*/ 0 h 1676400"/>
                <a:gd name="connsiteX68" fmla="*/ 1109472 w 1451657"/>
                <a:gd name="connsiteY68" fmla="*/ 6096 h 1676400"/>
                <a:gd name="connsiteX69" fmla="*/ 1060704 w 1451657"/>
                <a:gd name="connsiteY69" fmla="*/ 18288 h 1676400"/>
                <a:gd name="connsiteX70" fmla="*/ 1011936 w 1451657"/>
                <a:gd name="connsiteY70" fmla="*/ 30480 h 1676400"/>
                <a:gd name="connsiteX71" fmla="*/ 957072 w 1451657"/>
                <a:gd name="connsiteY71" fmla="*/ 42672 h 1676400"/>
                <a:gd name="connsiteX72" fmla="*/ 938784 w 1451657"/>
                <a:gd name="connsiteY72" fmla="*/ 54864 h 1676400"/>
                <a:gd name="connsiteX73" fmla="*/ 896112 w 1451657"/>
                <a:gd name="connsiteY73" fmla="*/ 67056 h 1676400"/>
                <a:gd name="connsiteX74" fmla="*/ 841248 w 1451657"/>
                <a:gd name="connsiteY74" fmla="*/ 97536 h 1676400"/>
                <a:gd name="connsiteX75" fmla="*/ 804672 w 1451657"/>
                <a:gd name="connsiteY75" fmla="*/ 134112 h 1676400"/>
                <a:gd name="connsiteX76" fmla="*/ 786384 w 1451657"/>
                <a:gd name="connsiteY76" fmla="*/ 152400 h 1676400"/>
                <a:gd name="connsiteX77" fmla="*/ 762000 w 1451657"/>
                <a:gd name="connsiteY77" fmla="*/ 170688 h 1676400"/>
                <a:gd name="connsiteX78" fmla="*/ 731520 w 1451657"/>
                <a:gd name="connsiteY78" fmla="*/ 207264 h 1676400"/>
                <a:gd name="connsiteX79" fmla="*/ 713232 w 1451657"/>
                <a:gd name="connsiteY79" fmla="*/ 219456 h 1676400"/>
                <a:gd name="connsiteX80" fmla="*/ 676656 w 1451657"/>
                <a:gd name="connsiteY80" fmla="*/ 256032 h 1676400"/>
                <a:gd name="connsiteX81" fmla="*/ 658368 w 1451657"/>
                <a:gd name="connsiteY81" fmla="*/ 274320 h 1676400"/>
                <a:gd name="connsiteX82" fmla="*/ 621792 w 1451657"/>
                <a:gd name="connsiteY82" fmla="*/ 316992 h 1676400"/>
                <a:gd name="connsiteX83" fmla="*/ 603504 w 1451657"/>
                <a:gd name="connsiteY83" fmla="*/ 341376 h 1676400"/>
                <a:gd name="connsiteX84" fmla="*/ 566928 w 1451657"/>
                <a:gd name="connsiteY84" fmla="*/ 377952 h 1676400"/>
                <a:gd name="connsiteX85" fmla="*/ 542544 w 1451657"/>
                <a:gd name="connsiteY85" fmla="*/ 414528 h 1676400"/>
                <a:gd name="connsiteX86" fmla="*/ 530352 w 1451657"/>
                <a:gd name="connsiteY86" fmla="*/ 432816 h 1676400"/>
                <a:gd name="connsiteX87" fmla="*/ 505968 w 1451657"/>
                <a:gd name="connsiteY87" fmla="*/ 475488 h 1676400"/>
                <a:gd name="connsiteX88" fmla="*/ 493776 w 1451657"/>
                <a:gd name="connsiteY88" fmla="*/ 499872 h 1676400"/>
                <a:gd name="connsiteX89" fmla="*/ 475488 w 1451657"/>
                <a:gd name="connsiteY89" fmla="*/ 524256 h 1676400"/>
                <a:gd name="connsiteX90" fmla="*/ 463296 w 1451657"/>
                <a:gd name="connsiteY90" fmla="*/ 548640 h 1676400"/>
                <a:gd name="connsiteX91" fmla="*/ 451104 w 1451657"/>
                <a:gd name="connsiteY91" fmla="*/ 566928 h 1676400"/>
                <a:gd name="connsiteX92" fmla="*/ 438912 w 1451657"/>
                <a:gd name="connsiteY92" fmla="*/ 591312 h 1676400"/>
                <a:gd name="connsiteX93" fmla="*/ 408432 w 1451657"/>
                <a:gd name="connsiteY93" fmla="*/ 633984 h 1676400"/>
                <a:gd name="connsiteX94" fmla="*/ 390144 w 1451657"/>
                <a:gd name="connsiteY94" fmla="*/ 652272 h 1676400"/>
                <a:gd name="connsiteX95" fmla="*/ 384048 w 1451657"/>
                <a:gd name="connsiteY95" fmla="*/ 670560 h 1676400"/>
                <a:gd name="connsiteX96" fmla="*/ 353568 w 1451657"/>
                <a:gd name="connsiteY96" fmla="*/ 707136 h 1676400"/>
                <a:gd name="connsiteX97" fmla="*/ 335280 w 1451657"/>
                <a:gd name="connsiteY97" fmla="*/ 743712 h 1676400"/>
                <a:gd name="connsiteX98" fmla="*/ 329184 w 1451657"/>
                <a:gd name="connsiteY98" fmla="*/ 768096 h 1676400"/>
                <a:gd name="connsiteX99" fmla="*/ 323088 w 1451657"/>
                <a:gd name="connsiteY99" fmla="*/ 798576 h 1676400"/>
                <a:gd name="connsiteX100" fmla="*/ 310896 w 1451657"/>
                <a:gd name="connsiteY100" fmla="*/ 835152 h 1676400"/>
                <a:gd name="connsiteX101" fmla="*/ 298704 w 1451657"/>
                <a:gd name="connsiteY101" fmla="*/ 853440 h 1676400"/>
                <a:gd name="connsiteX102" fmla="*/ 292608 w 1451657"/>
                <a:gd name="connsiteY102" fmla="*/ 871728 h 1676400"/>
                <a:gd name="connsiteX103" fmla="*/ 268224 w 1451657"/>
                <a:gd name="connsiteY103" fmla="*/ 908304 h 1676400"/>
                <a:gd name="connsiteX104" fmla="*/ 237744 w 1451657"/>
                <a:gd name="connsiteY104" fmla="*/ 963168 h 1676400"/>
                <a:gd name="connsiteX105" fmla="*/ 225552 w 1451657"/>
                <a:gd name="connsiteY105" fmla="*/ 981456 h 1676400"/>
                <a:gd name="connsiteX106" fmla="*/ 213360 w 1451657"/>
                <a:gd name="connsiteY106" fmla="*/ 999744 h 1676400"/>
                <a:gd name="connsiteX107" fmla="*/ 195072 w 1451657"/>
                <a:gd name="connsiteY107" fmla="*/ 1018032 h 1676400"/>
                <a:gd name="connsiteX108" fmla="*/ 176784 w 1451657"/>
                <a:gd name="connsiteY108" fmla="*/ 1054608 h 1676400"/>
                <a:gd name="connsiteX109" fmla="*/ 158496 w 1451657"/>
                <a:gd name="connsiteY109" fmla="*/ 1066800 h 1676400"/>
                <a:gd name="connsiteX110" fmla="*/ 158496 w 1451657"/>
                <a:gd name="connsiteY110" fmla="*/ 1091184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451657" h="1676400">
                  <a:moveTo>
                    <a:pt x="158496" y="1091184"/>
                  </a:moveTo>
                  <a:lnTo>
                    <a:pt x="158496" y="1091184"/>
                  </a:lnTo>
                  <a:cubicBezTo>
                    <a:pt x="100977" y="1169246"/>
                    <a:pt x="84392" y="1177967"/>
                    <a:pt x="54864" y="1243584"/>
                  </a:cubicBezTo>
                  <a:cubicBezTo>
                    <a:pt x="42163" y="1271808"/>
                    <a:pt x="29566" y="1300106"/>
                    <a:pt x="18288" y="1328928"/>
                  </a:cubicBezTo>
                  <a:cubicBezTo>
                    <a:pt x="11263" y="1346880"/>
                    <a:pt x="0" y="1383792"/>
                    <a:pt x="0" y="1383792"/>
                  </a:cubicBezTo>
                  <a:cubicBezTo>
                    <a:pt x="9872" y="1551611"/>
                    <a:pt x="-5478" y="1443868"/>
                    <a:pt x="12192" y="1505712"/>
                  </a:cubicBezTo>
                  <a:cubicBezTo>
                    <a:pt x="14049" y="1512211"/>
                    <a:pt x="20085" y="1540646"/>
                    <a:pt x="24384" y="1548384"/>
                  </a:cubicBezTo>
                  <a:cubicBezTo>
                    <a:pt x="31500" y="1561193"/>
                    <a:pt x="40640" y="1572768"/>
                    <a:pt x="48768" y="1584960"/>
                  </a:cubicBezTo>
                  <a:cubicBezTo>
                    <a:pt x="52832" y="1591056"/>
                    <a:pt x="55779" y="1598067"/>
                    <a:pt x="60960" y="1603248"/>
                  </a:cubicBezTo>
                  <a:cubicBezTo>
                    <a:pt x="77771" y="1620059"/>
                    <a:pt x="77733" y="1622412"/>
                    <a:pt x="97536" y="1633728"/>
                  </a:cubicBezTo>
                  <a:cubicBezTo>
                    <a:pt x="105426" y="1638237"/>
                    <a:pt x="114214" y="1641104"/>
                    <a:pt x="121920" y="1645920"/>
                  </a:cubicBezTo>
                  <a:cubicBezTo>
                    <a:pt x="130536" y="1651305"/>
                    <a:pt x="137217" y="1659664"/>
                    <a:pt x="146304" y="1664208"/>
                  </a:cubicBezTo>
                  <a:cubicBezTo>
                    <a:pt x="157799" y="1669955"/>
                    <a:pt x="182880" y="1676400"/>
                    <a:pt x="182880" y="1676400"/>
                  </a:cubicBezTo>
                  <a:cubicBezTo>
                    <a:pt x="192952" y="1675281"/>
                    <a:pt x="238160" y="1674137"/>
                    <a:pt x="256032" y="1664208"/>
                  </a:cubicBezTo>
                  <a:cubicBezTo>
                    <a:pt x="268841" y="1657092"/>
                    <a:pt x="292608" y="1639824"/>
                    <a:pt x="292608" y="1639824"/>
                  </a:cubicBezTo>
                  <a:cubicBezTo>
                    <a:pt x="317731" y="1602140"/>
                    <a:pt x="289837" y="1638900"/>
                    <a:pt x="323088" y="1609344"/>
                  </a:cubicBezTo>
                  <a:cubicBezTo>
                    <a:pt x="335975" y="1597889"/>
                    <a:pt x="345318" y="1582332"/>
                    <a:pt x="359664" y="1572768"/>
                  </a:cubicBezTo>
                  <a:cubicBezTo>
                    <a:pt x="377646" y="1560780"/>
                    <a:pt x="381572" y="1559889"/>
                    <a:pt x="396240" y="1542288"/>
                  </a:cubicBezTo>
                  <a:cubicBezTo>
                    <a:pt x="400930" y="1536660"/>
                    <a:pt x="403251" y="1529181"/>
                    <a:pt x="408432" y="1524000"/>
                  </a:cubicBezTo>
                  <a:cubicBezTo>
                    <a:pt x="413613" y="1518819"/>
                    <a:pt x="421244" y="1516675"/>
                    <a:pt x="426720" y="1511808"/>
                  </a:cubicBezTo>
                  <a:cubicBezTo>
                    <a:pt x="439607" y="1500353"/>
                    <a:pt x="448950" y="1484796"/>
                    <a:pt x="463296" y="1475232"/>
                  </a:cubicBezTo>
                  <a:cubicBezTo>
                    <a:pt x="469392" y="1471168"/>
                    <a:pt x="476163" y="1467968"/>
                    <a:pt x="481584" y="1463040"/>
                  </a:cubicBezTo>
                  <a:lnTo>
                    <a:pt x="548640" y="1395984"/>
                  </a:lnTo>
                  <a:cubicBezTo>
                    <a:pt x="554736" y="1389888"/>
                    <a:pt x="560031" y="1382869"/>
                    <a:pt x="566928" y="1377696"/>
                  </a:cubicBezTo>
                  <a:cubicBezTo>
                    <a:pt x="597173" y="1355012"/>
                    <a:pt x="582858" y="1365044"/>
                    <a:pt x="609600" y="1347216"/>
                  </a:cubicBezTo>
                  <a:cubicBezTo>
                    <a:pt x="622142" y="1328403"/>
                    <a:pt x="621827" y="1326286"/>
                    <a:pt x="640080" y="1310640"/>
                  </a:cubicBezTo>
                  <a:cubicBezTo>
                    <a:pt x="647794" y="1304028"/>
                    <a:pt x="656750" y="1298964"/>
                    <a:pt x="664464" y="1292352"/>
                  </a:cubicBezTo>
                  <a:cubicBezTo>
                    <a:pt x="705534" y="1257149"/>
                    <a:pt x="660620" y="1288818"/>
                    <a:pt x="701040" y="1261872"/>
                  </a:cubicBezTo>
                  <a:cubicBezTo>
                    <a:pt x="713582" y="1243059"/>
                    <a:pt x="713267" y="1240942"/>
                    <a:pt x="731520" y="1225296"/>
                  </a:cubicBezTo>
                  <a:cubicBezTo>
                    <a:pt x="739234" y="1218684"/>
                    <a:pt x="747636" y="1212913"/>
                    <a:pt x="755904" y="1207008"/>
                  </a:cubicBezTo>
                  <a:cubicBezTo>
                    <a:pt x="761866" y="1202750"/>
                    <a:pt x="769011" y="1199997"/>
                    <a:pt x="774192" y="1194816"/>
                  </a:cubicBezTo>
                  <a:cubicBezTo>
                    <a:pt x="783392" y="1185616"/>
                    <a:pt x="789376" y="1173536"/>
                    <a:pt x="798576" y="1164336"/>
                  </a:cubicBezTo>
                  <a:cubicBezTo>
                    <a:pt x="805760" y="1157152"/>
                    <a:pt x="815776" y="1153232"/>
                    <a:pt x="822960" y="1146048"/>
                  </a:cubicBezTo>
                  <a:cubicBezTo>
                    <a:pt x="830144" y="1138864"/>
                    <a:pt x="834451" y="1129216"/>
                    <a:pt x="841248" y="1121664"/>
                  </a:cubicBezTo>
                  <a:cubicBezTo>
                    <a:pt x="852782" y="1108848"/>
                    <a:pt x="865632" y="1097280"/>
                    <a:pt x="877824" y="1085088"/>
                  </a:cubicBezTo>
                  <a:cubicBezTo>
                    <a:pt x="883920" y="1078992"/>
                    <a:pt x="888939" y="1071582"/>
                    <a:pt x="896112" y="1066800"/>
                  </a:cubicBezTo>
                  <a:lnTo>
                    <a:pt x="914400" y="1054608"/>
                  </a:lnTo>
                  <a:cubicBezTo>
                    <a:pt x="930242" y="1030845"/>
                    <a:pt x="935330" y="1020622"/>
                    <a:pt x="963168" y="999744"/>
                  </a:cubicBezTo>
                  <a:cubicBezTo>
                    <a:pt x="971296" y="993648"/>
                    <a:pt x="980368" y="988640"/>
                    <a:pt x="987552" y="981456"/>
                  </a:cubicBezTo>
                  <a:cubicBezTo>
                    <a:pt x="994736" y="974272"/>
                    <a:pt x="999043" y="964624"/>
                    <a:pt x="1005840" y="957072"/>
                  </a:cubicBezTo>
                  <a:cubicBezTo>
                    <a:pt x="1072603" y="882891"/>
                    <a:pt x="1015068" y="948767"/>
                    <a:pt x="1066800" y="902208"/>
                  </a:cubicBezTo>
                  <a:cubicBezTo>
                    <a:pt x="1079616" y="890674"/>
                    <a:pt x="1091184" y="877824"/>
                    <a:pt x="1103376" y="865632"/>
                  </a:cubicBezTo>
                  <a:cubicBezTo>
                    <a:pt x="1109472" y="859536"/>
                    <a:pt x="1116491" y="854241"/>
                    <a:pt x="1121664" y="847344"/>
                  </a:cubicBezTo>
                  <a:cubicBezTo>
                    <a:pt x="1127760" y="839216"/>
                    <a:pt x="1133118" y="830478"/>
                    <a:pt x="1139952" y="822960"/>
                  </a:cubicBezTo>
                  <a:cubicBezTo>
                    <a:pt x="1153483" y="808076"/>
                    <a:pt x="1170555" y="796381"/>
                    <a:pt x="1182624" y="780288"/>
                  </a:cubicBezTo>
                  <a:cubicBezTo>
                    <a:pt x="1207809" y="746708"/>
                    <a:pt x="1193728" y="763088"/>
                    <a:pt x="1225296" y="731520"/>
                  </a:cubicBezTo>
                  <a:cubicBezTo>
                    <a:pt x="1240417" y="686156"/>
                    <a:pt x="1217206" y="746703"/>
                    <a:pt x="1255776" y="688848"/>
                  </a:cubicBezTo>
                  <a:cubicBezTo>
                    <a:pt x="1261846" y="679743"/>
                    <a:pt x="1262233" y="667687"/>
                    <a:pt x="1267968" y="658368"/>
                  </a:cubicBezTo>
                  <a:cubicBezTo>
                    <a:pt x="1278618" y="641062"/>
                    <a:pt x="1296997" y="628467"/>
                    <a:pt x="1304544" y="609600"/>
                  </a:cubicBezTo>
                  <a:cubicBezTo>
                    <a:pt x="1338355" y="525073"/>
                    <a:pt x="1293601" y="629297"/>
                    <a:pt x="1335024" y="554736"/>
                  </a:cubicBezTo>
                  <a:cubicBezTo>
                    <a:pt x="1355549" y="517791"/>
                    <a:pt x="1340564" y="533866"/>
                    <a:pt x="1353312" y="499872"/>
                  </a:cubicBezTo>
                  <a:cubicBezTo>
                    <a:pt x="1356503" y="491363"/>
                    <a:pt x="1362313" y="483997"/>
                    <a:pt x="1365504" y="475488"/>
                  </a:cubicBezTo>
                  <a:cubicBezTo>
                    <a:pt x="1382375" y="430500"/>
                    <a:pt x="1359084" y="469877"/>
                    <a:pt x="1383792" y="432816"/>
                  </a:cubicBezTo>
                  <a:cubicBezTo>
                    <a:pt x="1386885" y="420442"/>
                    <a:pt x="1390737" y="402388"/>
                    <a:pt x="1395984" y="390144"/>
                  </a:cubicBezTo>
                  <a:cubicBezTo>
                    <a:pt x="1399564" y="381791"/>
                    <a:pt x="1404985" y="374269"/>
                    <a:pt x="1408176" y="365760"/>
                  </a:cubicBezTo>
                  <a:cubicBezTo>
                    <a:pt x="1411118" y="357915"/>
                    <a:pt x="1411330" y="349221"/>
                    <a:pt x="1414272" y="341376"/>
                  </a:cubicBezTo>
                  <a:cubicBezTo>
                    <a:pt x="1417463" y="332867"/>
                    <a:pt x="1423273" y="325501"/>
                    <a:pt x="1426464" y="316992"/>
                  </a:cubicBezTo>
                  <a:cubicBezTo>
                    <a:pt x="1451364" y="250592"/>
                    <a:pt x="1410808" y="336112"/>
                    <a:pt x="1444752" y="268224"/>
                  </a:cubicBezTo>
                  <a:cubicBezTo>
                    <a:pt x="1451988" y="224807"/>
                    <a:pt x="1455741" y="221969"/>
                    <a:pt x="1444752" y="170688"/>
                  </a:cubicBezTo>
                  <a:cubicBezTo>
                    <a:pt x="1438650" y="142213"/>
                    <a:pt x="1432569" y="149360"/>
                    <a:pt x="1414272" y="134112"/>
                  </a:cubicBezTo>
                  <a:cubicBezTo>
                    <a:pt x="1407649" y="128593"/>
                    <a:pt x="1402789" y="121117"/>
                    <a:pt x="1395984" y="115824"/>
                  </a:cubicBezTo>
                  <a:cubicBezTo>
                    <a:pt x="1384418" y="106828"/>
                    <a:pt x="1369769" y="101801"/>
                    <a:pt x="1359408" y="91440"/>
                  </a:cubicBezTo>
                  <a:cubicBezTo>
                    <a:pt x="1305979" y="38011"/>
                    <a:pt x="1373754" y="103395"/>
                    <a:pt x="1322832" y="60960"/>
                  </a:cubicBezTo>
                  <a:cubicBezTo>
                    <a:pt x="1316209" y="55441"/>
                    <a:pt x="1311717" y="47454"/>
                    <a:pt x="1304544" y="42672"/>
                  </a:cubicBezTo>
                  <a:cubicBezTo>
                    <a:pt x="1299197" y="39108"/>
                    <a:pt x="1292003" y="39450"/>
                    <a:pt x="1286256" y="36576"/>
                  </a:cubicBezTo>
                  <a:cubicBezTo>
                    <a:pt x="1279703" y="33299"/>
                    <a:pt x="1274521" y="27661"/>
                    <a:pt x="1267968" y="24384"/>
                  </a:cubicBezTo>
                  <a:cubicBezTo>
                    <a:pt x="1258224" y="19512"/>
                    <a:pt x="1234411" y="14796"/>
                    <a:pt x="1225296" y="12192"/>
                  </a:cubicBezTo>
                  <a:cubicBezTo>
                    <a:pt x="1164078" y="-5299"/>
                    <a:pt x="1258852" y="19057"/>
                    <a:pt x="1182624" y="0"/>
                  </a:cubicBezTo>
                  <a:cubicBezTo>
                    <a:pt x="1158240" y="2032"/>
                    <a:pt x="1133773" y="3237"/>
                    <a:pt x="1109472" y="6096"/>
                  </a:cubicBezTo>
                  <a:cubicBezTo>
                    <a:pt x="1074505" y="10210"/>
                    <a:pt x="1087697" y="10926"/>
                    <a:pt x="1060704" y="18288"/>
                  </a:cubicBezTo>
                  <a:cubicBezTo>
                    <a:pt x="1044538" y="22697"/>
                    <a:pt x="1028367" y="27194"/>
                    <a:pt x="1011936" y="30480"/>
                  </a:cubicBezTo>
                  <a:cubicBezTo>
                    <a:pt x="973241" y="38219"/>
                    <a:pt x="991508" y="34063"/>
                    <a:pt x="957072" y="42672"/>
                  </a:cubicBezTo>
                  <a:cubicBezTo>
                    <a:pt x="950976" y="46736"/>
                    <a:pt x="945518" y="51978"/>
                    <a:pt x="938784" y="54864"/>
                  </a:cubicBezTo>
                  <a:cubicBezTo>
                    <a:pt x="924973" y="60783"/>
                    <a:pt x="909458" y="59642"/>
                    <a:pt x="896112" y="67056"/>
                  </a:cubicBezTo>
                  <a:cubicBezTo>
                    <a:pt x="833228" y="101991"/>
                    <a:pt x="882629" y="83742"/>
                    <a:pt x="841248" y="97536"/>
                  </a:cubicBezTo>
                  <a:lnTo>
                    <a:pt x="804672" y="134112"/>
                  </a:lnTo>
                  <a:cubicBezTo>
                    <a:pt x="798576" y="140208"/>
                    <a:pt x="793281" y="147227"/>
                    <a:pt x="786384" y="152400"/>
                  </a:cubicBezTo>
                  <a:cubicBezTo>
                    <a:pt x="778256" y="158496"/>
                    <a:pt x="769714" y="164076"/>
                    <a:pt x="762000" y="170688"/>
                  </a:cubicBezTo>
                  <a:cubicBezTo>
                    <a:pt x="692093" y="230608"/>
                    <a:pt x="787959" y="150825"/>
                    <a:pt x="731520" y="207264"/>
                  </a:cubicBezTo>
                  <a:cubicBezTo>
                    <a:pt x="726339" y="212445"/>
                    <a:pt x="718708" y="214589"/>
                    <a:pt x="713232" y="219456"/>
                  </a:cubicBezTo>
                  <a:cubicBezTo>
                    <a:pt x="700345" y="230911"/>
                    <a:pt x="688848" y="243840"/>
                    <a:pt x="676656" y="256032"/>
                  </a:cubicBezTo>
                  <a:cubicBezTo>
                    <a:pt x="670560" y="262128"/>
                    <a:pt x="663541" y="267423"/>
                    <a:pt x="658368" y="274320"/>
                  </a:cubicBezTo>
                  <a:cubicBezTo>
                    <a:pt x="604888" y="345627"/>
                    <a:pt x="672736" y="257557"/>
                    <a:pt x="621792" y="316992"/>
                  </a:cubicBezTo>
                  <a:cubicBezTo>
                    <a:pt x="615180" y="324706"/>
                    <a:pt x="610301" y="333824"/>
                    <a:pt x="603504" y="341376"/>
                  </a:cubicBezTo>
                  <a:cubicBezTo>
                    <a:pt x="591970" y="354192"/>
                    <a:pt x="576492" y="363606"/>
                    <a:pt x="566928" y="377952"/>
                  </a:cubicBezTo>
                  <a:lnTo>
                    <a:pt x="542544" y="414528"/>
                  </a:lnTo>
                  <a:cubicBezTo>
                    <a:pt x="538480" y="420624"/>
                    <a:pt x="533629" y="426263"/>
                    <a:pt x="530352" y="432816"/>
                  </a:cubicBezTo>
                  <a:cubicBezTo>
                    <a:pt x="493509" y="506502"/>
                    <a:pt x="540434" y="415173"/>
                    <a:pt x="505968" y="475488"/>
                  </a:cubicBezTo>
                  <a:cubicBezTo>
                    <a:pt x="501459" y="483378"/>
                    <a:pt x="498592" y="492166"/>
                    <a:pt x="493776" y="499872"/>
                  </a:cubicBezTo>
                  <a:cubicBezTo>
                    <a:pt x="488391" y="508488"/>
                    <a:pt x="480873" y="515640"/>
                    <a:pt x="475488" y="524256"/>
                  </a:cubicBezTo>
                  <a:cubicBezTo>
                    <a:pt x="470672" y="531962"/>
                    <a:pt x="467805" y="540750"/>
                    <a:pt x="463296" y="548640"/>
                  </a:cubicBezTo>
                  <a:cubicBezTo>
                    <a:pt x="459661" y="555001"/>
                    <a:pt x="454739" y="560567"/>
                    <a:pt x="451104" y="566928"/>
                  </a:cubicBezTo>
                  <a:cubicBezTo>
                    <a:pt x="446595" y="574818"/>
                    <a:pt x="443421" y="583422"/>
                    <a:pt x="438912" y="591312"/>
                  </a:cubicBezTo>
                  <a:cubicBezTo>
                    <a:pt x="433398" y="600961"/>
                    <a:pt x="414039" y="627442"/>
                    <a:pt x="408432" y="633984"/>
                  </a:cubicBezTo>
                  <a:cubicBezTo>
                    <a:pt x="402821" y="640530"/>
                    <a:pt x="396240" y="646176"/>
                    <a:pt x="390144" y="652272"/>
                  </a:cubicBezTo>
                  <a:cubicBezTo>
                    <a:pt x="388112" y="658368"/>
                    <a:pt x="387612" y="665213"/>
                    <a:pt x="384048" y="670560"/>
                  </a:cubicBezTo>
                  <a:cubicBezTo>
                    <a:pt x="357084" y="711006"/>
                    <a:pt x="373512" y="667247"/>
                    <a:pt x="353568" y="707136"/>
                  </a:cubicBezTo>
                  <a:cubicBezTo>
                    <a:pt x="328329" y="757613"/>
                    <a:pt x="370221" y="691301"/>
                    <a:pt x="335280" y="743712"/>
                  </a:cubicBezTo>
                  <a:cubicBezTo>
                    <a:pt x="333248" y="751840"/>
                    <a:pt x="331001" y="759917"/>
                    <a:pt x="329184" y="768096"/>
                  </a:cubicBezTo>
                  <a:cubicBezTo>
                    <a:pt x="326936" y="778210"/>
                    <a:pt x="325814" y="788580"/>
                    <a:pt x="323088" y="798576"/>
                  </a:cubicBezTo>
                  <a:cubicBezTo>
                    <a:pt x="319707" y="810975"/>
                    <a:pt x="318025" y="824459"/>
                    <a:pt x="310896" y="835152"/>
                  </a:cubicBezTo>
                  <a:cubicBezTo>
                    <a:pt x="306832" y="841248"/>
                    <a:pt x="301981" y="846887"/>
                    <a:pt x="298704" y="853440"/>
                  </a:cubicBezTo>
                  <a:cubicBezTo>
                    <a:pt x="295830" y="859187"/>
                    <a:pt x="295729" y="866111"/>
                    <a:pt x="292608" y="871728"/>
                  </a:cubicBezTo>
                  <a:cubicBezTo>
                    <a:pt x="285492" y="884537"/>
                    <a:pt x="272858" y="894403"/>
                    <a:pt x="268224" y="908304"/>
                  </a:cubicBezTo>
                  <a:cubicBezTo>
                    <a:pt x="257494" y="940493"/>
                    <a:pt x="265692" y="921245"/>
                    <a:pt x="237744" y="963168"/>
                  </a:cubicBezTo>
                  <a:lnTo>
                    <a:pt x="225552" y="981456"/>
                  </a:lnTo>
                  <a:cubicBezTo>
                    <a:pt x="221488" y="987552"/>
                    <a:pt x="218541" y="994563"/>
                    <a:pt x="213360" y="999744"/>
                  </a:cubicBezTo>
                  <a:lnTo>
                    <a:pt x="195072" y="1018032"/>
                  </a:lnTo>
                  <a:cubicBezTo>
                    <a:pt x="190114" y="1032906"/>
                    <a:pt x="188601" y="1042791"/>
                    <a:pt x="176784" y="1054608"/>
                  </a:cubicBezTo>
                  <a:cubicBezTo>
                    <a:pt x="171603" y="1059789"/>
                    <a:pt x="164592" y="1062736"/>
                    <a:pt x="158496" y="1066800"/>
                  </a:cubicBezTo>
                  <a:cubicBezTo>
                    <a:pt x="145177" y="1086779"/>
                    <a:pt x="158496" y="1087120"/>
                    <a:pt x="158496" y="1091184"/>
                  </a:cubicBez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911775" y="1341120"/>
              <a:ext cx="1353312" cy="1353312"/>
            </a:xfrm>
            <a:custGeom>
              <a:avLst/>
              <a:gdLst>
                <a:gd name="connsiteX0" fmla="*/ 353568 w 1353312"/>
                <a:gd name="connsiteY0" fmla="*/ 1139952 h 1353312"/>
                <a:gd name="connsiteX1" fmla="*/ 353568 w 1353312"/>
                <a:gd name="connsiteY1" fmla="*/ 1139952 h 1353312"/>
                <a:gd name="connsiteX2" fmla="*/ 219456 w 1353312"/>
                <a:gd name="connsiteY2" fmla="*/ 1133856 h 1353312"/>
                <a:gd name="connsiteX3" fmla="*/ 164592 w 1353312"/>
                <a:gd name="connsiteY3" fmla="*/ 1115568 h 1353312"/>
                <a:gd name="connsiteX4" fmla="*/ 79248 w 1353312"/>
                <a:gd name="connsiteY4" fmla="*/ 1072896 h 1353312"/>
                <a:gd name="connsiteX5" fmla="*/ 42672 w 1353312"/>
                <a:gd name="connsiteY5" fmla="*/ 1042416 h 1353312"/>
                <a:gd name="connsiteX6" fmla="*/ 6096 w 1353312"/>
                <a:gd name="connsiteY6" fmla="*/ 969264 h 1353312"/>
                <a:gd name="connsiteX7" fmla="*/ 0 w 1353312"/>
                <a:gd name="connsiteY7" fmla="*/ 950976 h 1353312"/>
                <a:gd name="connsiteX8" fmla="*/ 12192 w 1353312"/>
                <a:gd name="connsiteY8" fmla="*/ 798576 h 1353312"/>
                <a:gd name="connsiteX9" fmla="*/ 30480 w 1353312"/>
                <a:gd name="connsiteY9" fmla="*/ 743712 h 1353312"/>
                <a:gd name="connsiteX10" fmla="*/ 42672 w 1353312"/>
                <a:gd name="connsiteY10" fmla="*/ 701040 h 1353312"/>
                <a:gd name="connsiteX11" fmla="*/ 54864 w 1353312"/>
                <a:gd name="connsiteY11" fmla="*/ 682752 h 1353312"/>
                <a:gd name="connsiteX12" fmla="*/ 79248 w 1353312"/>
                <a:gd name="connsiteY12" fmla="*/ 627888 h 1353312"/>
                <a:gd name="connsiteX13" fmla="*/ 97536 w 1353312"/>
                <a:gd name="connsiteY13" fmla="*/ 579120 h 1353312"/>
                <a:gd name="connsiteX14" fmla="*/ 103632 w 1353312"/>
                <a:gd name="connsiteY14" fmla="*/ 554736 h 1353312"/>
                <a:gd name="connsiteX15" fmla="*/ 109728 w 1353312"/>
                <a:gd name="connsiteY15" fmla="*/ 536448 h 1353312"/>
                <a:gd name="connsiteX16" fmla="*/ 115824 w 1353312"/>
                <a:gd name="connsiteY16" fmla="*/ 512064 h 1353312"/>
                <a:gd name="connsiteX17" fmla="*/ 128016 w 1353312"/>
                <a:gd name="connsiteY17" fmla="*/ 481584 h 1353312"/>
                <a:gd name="connsiteX18" fmla="*/ 140208 w 1353312"/>
                <a:gd name="connsiteY18" fmla="*/ 445008 h 1353312"/>
                <a:gd name="connsiteX19" fmla="*/ 164592 w 1353312"/>
                <a:gd name="connsiteY19" fmla="*/ 396240 h 1353312"/>
                <a:gd name="connsiteX20" fmla="*/ 170688 w 1353312"/>
                <a:gd name="connsiteY20" fmla="*/ 371856 h 1353312"/>
                <a:gd name="connsiteX21" fmla="*/ 207264 w 1353312"/>
                <a:gd name="connsiteY21" fmla="*/ 298704 h 1353312"/>
                <a:gd name="connsiteX22" fmla="*/ 219456 w 1353312"/>
                <a:gd name="connsiteY22" fmla="*/ 274320 h 1353312"/>
                <a:gd name="connsiteX23" fmla="*/ 231648 w 1353312"/>
                <a:gd name="connsiteY23" fmla="*/ 249936 h 1353312"/>
                <a:gd name="connsiteX24" fmla="*/ 237744 w 1353312"/>
                <a:gd name="connsiteY24" fmla="*/ 231648 h 1353312"/>
                <a:gd name="connsiteX25" fmla="*/ 256032 w 1353312"/>
                <a:gd name="connsiteY25" fmla="*/ 207264 h 1353312"/>
                <a:gd name="connsiteX26" fmla="*/ 268224 w 1353312"/>
                <a:gd name="connsiteY26" fmla="*/ 182880 h 1353312"/>
                <a:gd name="connsiteX27" fmla="*/ 286512 w 1353312"/>
                <a:gd name="connsiteY27" fmla="*/ 164592 h 1353312"/>
                <a:gd name="connsiteX28" fmla="*/ 335280 w 1353312"/>
                <a:gd name="connsiteY28" fmla="*/ 109728 h 1353312"/>
                <a:gd name="connsiteX29" fmla="*/ 359664 w 1353312"/>
                <a:gd name="connsiteY29" fmla="*/ 97536 h 1353312"/>
                <a:gd name="connsiteX30" fmla="*/ 377952 w 1353312"/>
                <a:gd name="connsiteY30" fmla="*/ 79248 h 1353312"/>
                <a:gd name="connsiteX31" fmla="*/ 396240 w 1353312"/>
                <a:gd name="connsiteY31" fmla="*/ 54864 h 1353312"/>
                <a:gd name="connsiteX32" fmla="*/ 475488 w 1353312"/>
                <a:gd name="connsiteY32" fmla="*/ 18288 h 1353312"/>
                <a:gd name="connsiteX33" fmla="*/ 499872 w 1353312"/>
                <a:gd name="connsiteY33" fmla="*/ 12192 h 1353312"/>
                <a:gd name="connsiteX34" fmla="*/ 518160 w 1353312"/>
                <a:gd name="connsiteY34" fmla="*/ 6096 h 1353312"/>
                <a:gd name="connsiteX35" fmla="*/ 579120 w 1353312"/>
                <a:gd name="connsiteY35" fmla="*/ 0 h 1353312"/>
                <a:gd name="connsiteX36" fmla="*/ 609600 w 1353312"/>
                <a:gd name="connsiteY36" fmla="*/ 6096 h 1353312"/>
                <a:gd name="connsiteX37" fmla="*/ 670560 w 1353312"/>
                <a:gd name="connsiteY37" fmla="*/ 18288 h 1353312"/>
                <a:gd name="connsiteX38" fmla="*/ 688848 w 1353312"/>
                <a:gd name="connsiteY38" fmla="*/ 24384 h 1353312"/>
                <a:gd name="connsiteX39" fmla="*/ 743712 w 1353312"/>
                <a:gd name="connsiteY39" fmla="*/ 54864 h 1353312"/>
                <a:gd name="connsiteX40" fmla="*/ 792480 w 1353312"/>
                <a:gd name="connsiteY40" fmla="*/ 91440 h 1353312"/>
                <a:gd name="connsiteX41" fmla="*/ 810768 w 1353312"/>
                <a:gd name="connsiteY41" fmla="*/ 109728 h 1353312"/>
                <a:gd name="connsiteX42" fmla="*/ 835152 w 1353312"/>
                <a:gd name="connsiteY42" fmla="*/ 128016 h 1353312"/>
                <a:gd name="connsiteX43" fmla="*/ 853440 w 1353312"/>
                <a:gd name="connsiteY43" fmla="*/ 152400 h 1353312"/>
                <a:gd name="connsiteX44" fmla="*/ 871728 w 1353312"/>
                <a:gd name="connsiteY44" fmla="*/ 170688 h 1353312"/>
                <a:gd name="connsiteX45" fmla="*/ 908304 w 1353312"/>
                <a:gd name="connsiteY45" fmla="*/ 219456 h 1353312"/>
                <a:gd name="connsiteX46" fmla="*/ 926592 w 1353312"/>
                <a:gd name="connsiteY46" fmla="*/ 243840 h 1353312"/>
                <a:gd name="connsiteX47" fmla="*/ 944880 w 1353312"/>
                <a:gd name="connsiteY47" fmla="*/ 274320 h 1353312"/>
                <a:gd name="connsiteX48" fmla="*/ 981456 w 1353312"/>
                <a:gd name="connsiteY48" fmla="*/ 323088 h 1353312"/>
                <a:gd name="connsiteX49" fmla="*/ 993648 w 1353312"/>
                <a:gd name="connsiteY49" fmla="*/ 347472 h 1353312"/>
                <a:gd name="connsiteX50" fmla="*/ 1005840 w 1353312"/>
                <a:gd name="connsiteY50" fmla="*/ 365760 h 1353312"/>
                <a:gd name="connsiteX51" fmla="*/ 1030224 w 1353312"/>
                <a:gd name="connsiteY51" fmla="*/ 414528 h 1353312"/>
                <a:gd name="connsiteX52" fmla="*/ 1042416 w 1353312"/>
                <a:gd name="connsiteY52" fmla="*/ 438912 h 1353312"/>
                <a:gd name="connsiteX53" fmla="*/ 1054608 w 1353312"/>
                <a:gd name="connsiteY53" fmla="*/ 463296 h 1353312"/>
                <a:gd name="connsiteX54" fmla="*/ 1060704 w 1353312"/>
                <a:gd name="connsiteY54" fmla="*/ 487680 h 1353312"/>
                <a:gd name="connsiteX55" fmla="*/ 1085088 w 1353312"/>
                <a:gd name="connsiteY55" fmla="*/ 536448 h 1353312"/>
                <a:gd name="connsiteX56" fmla="*/ 1097280 w 1353312"/>
                <a:gd name="connsiteY56" fmla="*/ 560832 h 1353312"/>
                <a:gd name="connsiteX57" fmla="*/ 1109472 w 1353312"/>
                <a:gd name="connsiteY57" fmla="*/ 585216 h 1353312"/>
                <a:gd name="connsiteX58" fmla="*/ 1127760 w 1353312"/>
                <a:gd name="connsiteY58" fmla="*/ 627888 h 1353312"/>
                <a:gd name="connsiteX59" fmla="*/ 1139952 w 1353312"/>
                <a:gd name="connsiteY59" fmla="*/ 658368 h 1353312"/>
                <a:gd name="connsiteX60" fmla="*/ 1158240 w 1353312"/>
                <a:gd name="connsiteY60" fmla="*/ 682752 h 1353312"/>
                <a:gd name="connsiteX61" fmla="*/ 1170432 w 1353312"/>
                <a:gd name="connsiteY61" fmla="*/ 707136 h 1353312"/>
                <a:gd name="connsiteX62" fmla="*/ 1188720 w 1353312"/>
                <a:gd name="connsiteY62" fmla="*/ 731520 h 1353312"/>
                <a:gd name="connsiteX63" fmla="*/ 1200912 w 1353312"/>
                <a:gd name="connsiteY63" fmla="*/ 755904 h 1353312"/>
                <a:gd name="connsiteX64" fmla="*/ 1213104 w 1353312"/>
                <a:gd name="connsiteY64" fmla="*/ 774192 h 1353312"/>
                <a:gd name="connsiteX65" fmla="*/ 1219200 w 1353312"/>
                <a:gd name="connsiteY65" fmla="*/ 792480 h 1353312"/>
                <a:gd name="connsiteX66" fmla="*/ 1255776 w 1353312"/>
                <a:gd name="connsiteY66" fmla="*/ 859536 h 1353312"/>
                <a:gd name="connsiteX67" fmla="*/ 1274064 w 1353312"/>
                <a:gd name="connsiteY67" fmla="*/ 920496 h 1353312"/>
                <a:gd name="connsiteX68" fmla="*/ 1286256 w 1353312"/>
                <a:gd name="connsiteY68" fmla="*/ 938784 h 1353312"/>
                <a:gd name="connsiteX69" fmla="*/ 1310640 w 1353312"/>
                <a:gd name="connsiteY69" fmla="*/ 993648 h 1353312"/>
                <a:gd name="connsiteX70" fmla="*/ 1316736 w 1353312"/>
                <a:gd name="connsiteY70" fmla="*/ 1018032 h 1353312"/>
                <a:gd name="connsiteX71" fmla="*/ 1322832 w 1353312"/>
                <a:gd name="connsiteY71" fmla="*/ 1048512 h 1353312"/>
                <a:gd name="connsiteX72" fmla="*/ 1335024 w 1353312"/>
                <a:gd name="connsiteY72" fmla="*/ 1078992 h 1353312"/>
                <a:gd name="connsiteX73" fmla="*/ 1341120 w 1353312"/>
                <a:gd name="connsiteY73" fmla="*/ 1103376 h 1353312"/>
                <a:gd name="connsiteX74" fmla="*/ 1353312 w 1353312"/>
                <a:gd name="connsiteY74" fmla="*/ 1146048 h 1353312"/>
                <a:gd name="connsiteX75" fmla="*/ 1347216 w 1353312"/>
                <a:gd name="connsiteY75" fmla="*/ 1188720 h 1353312"/>
                <a:gd name="connsiteX76" fmla="*/ 1341120 w 1353312"/>
                <a:gd name="connsiteY76" fmla="*/ 1207008 h 1353312"/>
                <a:gd name="connsiteX77" fmla="*/ 1280160 w 1353312"/>
                <a:gd name="connsiteY77" fmla="*/ 1261872 h 1353312"/>
                <a:gd name="connsiteX78" fmla="*/ 1207008 w 1353312"/>
                <a:gd name="connsiteY78" fmla="*/ 1322832 h 1353312"/>
                <a:gd name="connsiteX79" fmla="*/ 1170432 w 1353312"/>
                <a:gd name="connsiteY79" fmla="*/ 1335024 h 1353312"/>
                <a:gd name="connsiteX80" fmla="*/ 1127760 w 1353312"/>
                <a:gd name="connsiteY80" fmla="*/ 1347216 h 1353312"/>
                <a:gd name="connsiteX81" fmla="*/ 1066800 w 1353312"/>
                <a:gd name="connsiteY81" fmla="*/ 1353312 h 1353312"/>
                <a:gd name="connsiteX82" fmla="*/ 987552 w 1353312"/>
                <a:gd name="connsiteY82" fmla="*/ 1347216 h 1353312"/>
                <a:gd name="connsiteX83" fmla="*/ 944880 w 1353312"/>
                <a:gd name="connsiteY83" fmla="*/ 1341120 h 1353312"/>
                <a:gd name="connsiteX84" fmla="*/ 853440 w 1353312"/>
                <a:gd name="connsiteY84" fmla="*/ 1335024 h 1353312"/>
                <a:gd name="connsiteX85" fmla="*/ 786384 w 1353312"/>
                <a:gd name="connsiteY85" fmla="*/ 1316736 h 1353312"/>
                <a:gd name="connsiteX86" fmla="*/ 768096 w 1353312"/>
                <a:gd name="connsiteY86" fmla="*/ 1310640 h 1353312"/>
                <a:gd name="connsiteX87" fmla="*/ 749808 w 1353312"/>
                <a:gd name="connsiteY87" fmla="*/ 1304544 h 1353312"/>
                <a:gd name="connsiteX88" fmla="*/ 713232 w 1353312"/>
                <a:gd name="connsiteY88" fmla="*/ 1286256 h 1353312"/>
                <a:gd name="connsiteX89" fmla="*/ 676656 w 1353312"/>
                <a:gd name="connsiteY89" fmla="*/ 1255776 h 1353312"/>
                <a:gd name="connsiteX90" fmla="*/ 658368 w 1353312"/>
                <a:gd name="connsiteY90" fmla="*/ 1249680 h 1353312"/>
                <a:gd name="connsiteX91" fmla="*/ 640080 w 1353312"/>
                <a:gd name="connsiteY91" fmla="*/ 1237488 h 1353312"/>
                <a:gd name="connsiteX92" fmla="*/ 615696 w 1353312"/>
                <a:gd name="connsiteY92" fmla="*/ 1225296 h 1353312"/>
                <a:gd name="connsiteX93" fmla="*/ 579120 w 1353312"/>
                <a:gd name="connsiteY93" fmla="*/ 1200912 h 1353312"/>
                <a:gd name="connsiteX94" fmla="*/ 560832 w 1353312"/>
                <a:gd name="connsiteY94" fmla="*/ 1188720 h 1353312"/>
                <a:gd name="connsiteX95" fmla="*/ 524256 w 1353312"/>
                <a:gd name="connsiteY95" fmla="*/ 1176528 h 1353312"/>
                <a:gd name="connsiteX96" fmla="*/ 505968 w 1353312"/>
                <a:gd name="connsiteY96" fmla="*/ 1170432 h 1353312"/>
                <a:gd name="connsiteX97" fmla="*/ 469392 w 1353312"/>
                <a:gd name="connsiteY97" fmla="*/ 1152144 h 1353312"/>
                <a:gd name="connsiteX98" fmla="*/ 377952 w 1353312"/>
                <a:gd name="connsiteY98" fmla="*/ 1146048 h 1353312"/>
                <a:gd name="connsiteX99" fmla="*/ 359664 w 1353312"/>
                <a:gd name="connsiteY99" fmla="*/ 1139952 h 1353312"/>
                <a:gd name="connsiteX100" fmla="*/ 323088 w 1353312"/>
                <a:gd name="connsiteY100" fmla="*/ 1133856 h 1353312"/>
                <a:gd name="connsiteX101" fmla="*/ 353568 w 1353312"/>
                <a:gd name="connsiteY101" fmla="*/ 1139952 h 135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53312" h="1353312">
                  <a:moveTo>
                    <a:pt x="353568" y="1139952"/>
                  </a:moveTo>
                  <a:lnTo>
                    <a:pt x="353568" y="1139952"/>
                  </a:lnTo>
                  <a:cubicBezTo>
                    <a:pt x="308864" y="1137920"/>
                    <a:pt x="263838" y="1139583"/>
                    <a:pt x="219456" y="1133856"/>
                  </a:cubicBezTo>
                  <a:cubicBezTo>
                    <a:pt x="200337" y="1131389"/>
                    <a:pt x="182770" y="1121984"/>
                    <a:pt x="164592" y="1115568"/>
                  </a:cubicBezTo>
                  <a:cubicBezTo>
                    <a:pt x="121159" y="1100239"/>
                    <a:pt x="114187" y="1100071"/>
                    <a:pt x="79248" y="1072896"/>
                  </a:cubicBezTo>
                  <a:cubicBezTo>
                    <a:pt x="8842" y="1018136"/>
                    <a:pt x="108022" y="1085983"/>
                    <a:pt x="42672" y="1042416"/>
                  </a:cubicBezTo>
                  <a:cubicBezTo>
                    <a:pt x="11159" y="995147"/>
                    <a:pt x="22922" y="1019741"/>
                    <a:pt x="6096" y="969264"/>
                  </a:cubicBezTo>
                  <a:lnTo>
                    <a:pt x="0" y="950976"/>
                  </a:lnTo>
                  <a:cubicBezTo>
                    <a:pt x="1128" y="931805"/>
                    <a:pt x="4612" y="833952"/>
                    <a:pt x="12192" y="798576"/>
                  </a:cubicBezTo>
                  <a:cubicBezTo>
                    <a:pt x="21336" y="755904"/>
                    <a:pt x="22860" y="774192"/>
                    <a:pt x="30480" y="743712"/>
                  </a:cubicBezTo>
                  <a:cubicBezTo>
                    <a:pt x="32433" y="735899"/>
                    <a:pt x="38299" y="709785"/>
                    <a:pt x="42672" y="701040"/>
                  </a:cubicBezTo>
                  <a:cubicBezTo>
                    <a:pt x="45949" y="694487"/>
                    <a:pt x="51888" y="689447"/>
                    <a:pt x="54864" y="682752"/>
                  </a:cubicBezTo>
                  <a:cubicBezTo>
                    <a:pt x="83882" y="617462"/>
                    <a:pt x="51656" y="669276"/>
                    <a:pt x="79248" y="627888"/>
                  </a:cubicBezTo>
                  <a:cubicBezTo>
                    <a:pt x="94895" y="565298"/>
                    <a:pt x="73628" y="642875"/>
                    <a:pt x="97536" y="579120"/>
                  </a:cubicBezTo>
                  <a:cubicBezTo>
                    <a:pt x="100478" y="571275"/>
                    <a:pt x="101330" y="562792"/>
                    <a:pt x="103632" y="554736"/>
                  </a:cubicBezTo>
                  <a:cubicBezTo>
                    <a:pt x="105397" y="548557"/>
                    <a:pt x="107963" y="542627"/>
                    <a:pt x="109728" y="536448"/>
                  </a:cubicBezTo>
                  <a:cubicBezTo>
                    <a:pt x="112030" y="528392"/>
                    <a:pt x="113175" y="520012"/>
                    <a:pt x="115824" y="512064"/>
                  </a:cubicBezTo>
                  <a:cubicBezTo>
                    <a:pt x="119284" y="501683"/>
                    <a:pt x="124276" y="491868"/>
                    <a:pt x="128016" y="481584"/>
                  </a:cubicBezTo>
                  <a:cubicBezTo>
                    <a:pt x="132408" y="469506"/>
                    <a:pt x="135146" y="456820"/>
                    <a:pt x="140208" y="445008"/>
                  </a:cubicBezTo>
                  <a:cubicBezTo>
                    <a:pt x="147367" y="428303"/>
                    <a:pt x="160184" y="413872"/>
                    <a:pt x="164592" y="396240"/>
                  </a:cubicBezTo>
                  <a:cubicBezTo>
                    <a:pt x="166624" y="388112"/>
                    <a:pt x="167466" y="379590"/>
                    <a:pt x="170688" y="371856"/>
                  </a:cubicBezTo>
                  <a:lnTo>
                    <a:pt x="207264" y="298704"/>
                  </a:lnTo>
                  <a:lnTo>
                    <a:pt x="219456" y="274320"/>
                  </a:lnTo>
                  <a:cubicBezTo>
                    <a:pt x="223520" y="266192"/>
                    <a:pt x="228774" y="258557"/>
                    <a:pt x="231648" y="249936"/>
                  </a:cubicBezTo>
                  <a:cubicBezTo>
                    <a:pt x="233680" y="243840"/>
                    <a:pt x="234556" y="237227"/>
                    <a:pt x="237744" y="231648"/>
                  </a:cubicBezTo>
                  <a:cubicBezTo>
                    <a:pt x="242785" y="222827"/>
                    <a:pt x="250647" y="215880"/>
                    <a:pt x="256032" y="207264"/>
                  </a:cubicBezTo>
                  <a:cubicBezTo>
                    <a:pt x="260848" y="199558"/>
                    <a:pt x="262942" y="190275"/>
                    <a:pt x="268224" y="182880"/>
                  </a:cubicBezTo>
                  <a:cubicBezTo>
                    <a:pt x="273235" y="175865"/>
                    <a:pt x="280993" y="171215"/>
                    <a:pt x="286512" y="164592"/>
                  </a:cubicBezTo>
                  <a:cubicBezTo>
                    <a:pt x="304919" y="142504"/>
                    <a:pt x="301406" y="126665"/>
                    <a:pt x="335280" y="109728"/>
                  </a:cubicBezTo>
                  <a:cubicBezTo>
                    <a:pt x="343408" y="105664"/>
                    <a:pt x="352269" y="102818"/>
                    <a:pt x="359664" y="97536"/>
                  </a:cubicBezTo>
                  <a:cubicBezTo>
                    <a:pt x="366679" y="92525"/>
                    <a:pt x="372341" y="85794"/>
                    <a:pt x="377952" y="79248"/>
                  </a:cubicBezTo>
                  <a:cubicBezTo>
                    <a:pt x="384564" y="71534"/>
                    <a:pt x="388023" y="60840"/>
                    <a:pt x="396240" y="54864"/>
                  </a:cubicBezTo>
                  <a:cubicBezTo>
                    <a:pt x="407703" y="46527"/>
                    <a:pt x="456486" y="24622"/>
                    <a:pt x="475488" y="18288"/>
                  </a:cubicBezTo>
                  <a:cubicBezTo>
                    <a:pt x="483436" y="15639"/>
                    <a:pt x="491816" y="14494"/>
                    <a:pt x="499872" y="12192"/>
                  </a:cubicBezTo>
                  <a:cubicBezTo>
                    <a:pt x="506051" y="10427"/>
                    <a:pt x="511809" y="7073"/>
                    <a:pt x="518160" y="6096"/>
                  </a:cubicBezTo>
                  <a:cubicBezTo>
                    <a:pt x="538344" y="2991"/>
                    <a:pt x="558800" y="2032"/>
                    <a:pt x="579120" y="0"/>
                  </a:cubicBezTo>
                  <a:lnTo>
                    <a:pt x="609600" y="6096"/>
                  </a:lnTo>
                  <a:cubicBezTo>
                    <a:pt x="642532" y="12084"/>
                    <a:pt x="642256" y="10201"/>
                    <a:pt x="670560" y="18288"/>
                  </a:cubicBezTo>
                  <a:cubicBezTo>
                    <a:pt x="676739" y="20053"/>
                    <a:pt x="682942" y="21853"/>
                    <a:pt x="688848" y="24384"/>
                  </a:cubicBezTo>
                  <a:cubicBezTo>
                    <a:pt x="704082" y="30913"/>
                    <a:pt x="731188" y="46193"/>
                    <a:pt x="743712" y="54864"/>
                  </a:cubicBezTo>
                  <a:cubicBezTo>
                    <a:pt x="760419" y="66430"/>
                    <a:pt x="778112" y="77072"/>
                    <a:pt x="792480" y="91440"/>
                  </a:cubicBezTo>
                  <a:cubicBezTo>
                    <a:pt x="798576" y="97536"/>
                    <a:pt x="804222" y="104117"/>
                    <a:pt x="810768" y="109728"/>
                  </a:cubicBezTo>
                  <a:cubicBezTo>
                    <a:pt x="818482" y="116340"/>
                    <a:pt x="827968" y="120832"/>
                    <a:pt x="835152" y="128016"/>
                  </a:cubicBezTo>
                  <a:cubicBezTo>
                    <a:pt x="842336" y="135200"/>
                    <a:pt x="846828" y="144686"/>
                    <a:pt x="853440" y="152400"/>
                  </a:cubicBezTo>
                  <a:cubicBezTo>
                    <a:pt x="859051" y="158946"/>
                    <a:pt x="866269" y="164016"/>
                    <a:pt x="871728" y="170688"/>
                  </a:cubicBezTo>
                  <a:cubicBezTo>
                    <a:pt x="884595" y="186415"/>
                    <a:pt x="896112" y="203200"/>
                    <a:pt x="908304" y="219456"/>
                  </a:cubicBezTo>
                  <a:cubicBezTo>
                    <a:pt x="914400" y="227584"/>
                    <a:pt x="921365" y="235128"/>
                    <a:pt x="926592" y="243840"/>
                  </a:cubicBezTo>
                  <a:cubicBezTo>
                    <a:pt x="932688" y="254000"/>
                    <a:pt x="938136" y="264578"/>
                    <a:pt x="944880" y="274320"/>
                  </a:cubicBezTo>
                  <a:cubicBezTo>
                    <a:pt x="956446" y="291027"/>
                    <a:pt x="972369" y="304913"/>
                    <a:pt x="981456" y="323088"/>
                  </a:cubicBezTo>
                  <a:cubicBezTo>
                    <a:pt x="985520" y="331216"/>
                    <a:pt x="989139" y="339582"/>
                    <a:pt x="993648" y="347472"/>
                  </a:cubicBezTo>
                  <a:cubicBezTo>
                    <a:pt x="997283" y="353833"/>
                    <a:pt x="1002332" y="359328"/>
                    <a:pt x="1005840" y="365760"/>
                  </a:cubicBezTo>
                  <a:cubicBezTo>
                    <a:pt x="1014543" y="381716"/>
                    <a:pt x="1022096" y="398272"/>
                    <a:pt x="1030224" y="414528"/>
                  </a:cubicBezTo>
                  <a:lnTo>
                    <a:pt x="1042416" y="438912"/>
                  </a:lnTo>
                  <a:cubicBezTo>
                    <a:pt x="1046480" y="447040"/>
                    <a:pt x="1052404" y="454480"/>
                    <a:pt x="1054608" y="463296"/>
                  </a:cubicBezTo>
                  <a:cubicBezTo>
                    <a:pt x="1056640" y="471424"/>
                    <a:pt x="1057482" y="479946"/>
                    <a:pt x="1060704" y="487680"/>
                  </a:cubicBezTo>
                  <a:cubicBezTo>
                    <a:pt x="1067694" y="504457"/>
                    <a:pt x="1076960" y="520192"/>
                    <a:pt x="1085088" y="536448"/>
                  </a:cubicBezTo>
                  <a:lnTo>
                    <a:pt x="1097280" y="560832"/>
                  </a:lnTo>
                  <a:cubicBezTo>
                    <a:pt x="1101344" y="568960"/>
                    <a:pt x="1106598" y="576595"/>
                    <a:pt x="1109472" y="585216"/>
                  </a:cubicBezTo>
                  <a:cubicBezTo>
                    <a:pt x="1121993" y="622778"/>
                    <a:pt x="1107672" y="582691"/>
                    <a:pt x="1127760" y="627888"/>
                  </a:cubicBezTo>
                  <a:cubicBezTo>
                    <a:pt x="1132204" y="637888"/>
                    <a:pt x="1134638" y="648802"/>
                    <a:pt x="1139952" y="658368"/>
                  </a:cubicBezTo>
                  <a:cubicBezTo>
                    <a:pt x="1144886" y="667249"/>
                    <a:pt x="1152855" y="674136"/>
                    <a:pt x="1158240" y="682752"/>
                  </a:cubicBezTo>
                  <a:cubicBezTo>
                    <a:pt x="1163056" y="690458"/>
                    <a:pt x="1165616" y="699430"/>
                    <a:pt x="1170432" y="707136"/>
                  </a:cubicBezTo>
                  <a:cubicBezTo>
                    <a:pt x="1175817" y="715752"/>
                    <a:pt x="1183335" y="722904"/>
                    <a:pt x="1188720" y="731520"/>
                  </a:cubicBezTo>
                  <a:cubicBezTo>
                    <a:pt x="1193536" y="739226"/>
                    <a:pt x="1196403" y="748014"/>
                    <a:pt x="1200912" y="755904"/>
                  </a:cubicBezTo>
                  <a:cubicBezTo>
                    <a:pt x="1204547" y="762265"/>
                    <a:pt x="1209827" y="767639"/>
                    <a:pt x="1213104" y="774192"/>
                  </a:cubicBezTo>
                  <a:cubicBezTo>
                    <a:pt x="1215978" y="779939"/>
                    <a:pt x="1216326" y="786733"/>
                    <a:pt x="1219200" y="792480"/>
                  </a:cubicBezTo>
                  <a:cubicBezTo>
                    <a:pt x="1235892" y="825863"/>
                    <a:pt x="1241963" y="804282"/>
                    <a:pt x="1255776" y="859536"/>
                  </a:cubicBezTo>
                  <a:cubicBezTo>
                    <a:pt x="1260842" y="879801"/>
                    <a:pt x="1265583" y="901414"/>
                    <a:pt x="1274064" y="920496"/>
                  </a:cubicBezTo>
                  <a:cubicBezTo>
                    <a:pt x="1277040" y="927191"/>
                    <a:pt x="1283280" y="932089"/>
                    <a:pt x="1286256" y="938784"/>
                  </a:cubicBezTo>
                  <a:cubicBezTo>
                    <a:pt x="1315274" y="1004074"/>
                    <a:pt x="1283048" y="952260"/>
                    <a:pt x="1310640" y="993648"/>
                  </a:cubicBezTo>
                  <a:cubicBezTo>
                    <a:pt x="1312672" y="1001776"/>
                    <a:pt x="1314919" y="1009853"/>
                    <a:pt x="1316736" y="1018032"/>
                  </a:cubicBezTo>
                  <a:cubicBezTo>
                    <a:pt x="1318984" y="1028146"/>
                    <a:pt x="1319855" y="1038588"/>
                    <a:pt x="1322832" y="1048512"/>
                  </a:cubicBezTo>
                  <a:cubicBezTo>
                    <a:pt x="1325976" y="1058993"/>
                    <a:pt x="1331564" y="1068611"/>
                    <a:pt x="1335024" y="1078992"/>
                  </a:cubicBezTo>
                  <a:cubicBezTo>
                    <a:pt x="1337673" y="1086940"/>
                    <a:pt x="1338818" y="1095320"/>
                    <a:pt x="1341120" y="1103376"/>
                  </a:cubicBezTo>
                  <a:cubicBezTo>
                    <a:pt x="1358611" y="1164594"/>
                    <a:pt x="1334255" y="1069820"/>
                    <a:pt x="1353312" y="1146048"/>
                  </a:cubicBezTo>
                  <a:cubicBezTo>
                    <a:pt x="1351280" y="1160272"/>
                    <a:pt x="1350034" y="1174631"/>
                    <a:pt x="1347216" y="1188720"/>
                  </a:cubicBezTo>
                  <a:cubicBezTo>
                    <a:pt x="1345956" y="1195021"/>
                    <a:pt x="1345134" y="1201990"/>
                    <a:pt x="1341120" y="1207008"/>
                  </a:cubicBezTo>
                  <a:cubicBezTo>
                    <a:pt x="1267217" y="1299387"/>
                    <a:pt x="1324673" y="1222305"/>
                    <a:pt x="1280160" y="1261872"/>
                  </a:cubicBezTo>
                  <a:cubicBezTo>
                    <a:pt x="1259787" y="1279981"/>
                    <a:pt x="1235355" y="1313383"/>
                    <a:pt x="1207008" y="1322832"/>
                  </a:cubicBezTo>
                  <a:lnTo>
                    <a:pt x="1170432" y="1335024"/>
                  </a:lnTo>
                  <a:cubicBezTo>
                    <a:pt x="1157405" y="1339366"/>
                    <a:pt x="1141155" y="1345302"/>
                    <a:pt x="1127760" y="1347216"/>
                  </a:cubicBezTo>
                  <a:cubicBezTo>
                    <a:pt x="1107544" y="1350104"/>
                    <a:pt x="1087120" y="1351280"/>
                    <a:pt x="1066800" y="1353312"/>
                  </a:cubicBezTo>
                  <a:cubicBezTo>
                    <a:pt x="1040384" y="1351280"/>
                    <a:pt x="1013915" y="1349852"/>
                    <a:pt x="987552" y="1347216"/>
                  </a:cubicBezTo>
                  <a:cubicBezTo>
                    <a:pt x="973255" y="1345786"/>
                    <a:pt x="959189" y="1342421"/>
                    <a:pt x="944880" y="1341120"/>
                  </a:cubicBezTo>
                  <a:cubicBezTo>
                    <a:pt x="914458" y="1338354"/>
                    <a:pt x="883920" y="1337056"/>
                    <a:pt x="853440" y="1335024"/>
                  </a:cubicBezTo>
                  <a:cubicBezTo>
                    <a:pt x="810358" y="1326408"/>
                    <a:pt x="832790" y="1332205"/>
                    <a:pt x="786384" y="1316736"/>
                  </a:cubicBezTo>
                  <a:lnTo>
                    <a:pt x="768096" y="1310640"/>
                  </a:lnTo>
                  <a:cubicBezTo>
                    <a:pt x="762000" y="1308608"/>
                    <a:pt x="755155" y="1308108"/>
                    <a:pt x="749808" y="1304544"/>
                  </a:cubicBezTo>
                  <a:cubicBezTo>
                    <a:pt x="726173" y="1288788"/>
                    <a:pt x="738471" y="1294669"/>
                    <a:pt x="713232" y="1286256"/>
                  </a:cubicBezTo>
                  <a:cubicBezTo>
                    <a:pt x="699750" y="1272774"/>
                    <a:pt x="693630" y="1264263"/>
                    <a:pt x="676656" y="1255776"/>
                  </a:cubicBezTo>
                  <a:cubicBezTo>
                    <a:pt x="670909" y="1252902"/>
                    <a:pt x="664115" y="1252554"/>
                    <a:pt x="658368" y="1249680"/>
                  </a:cubicBezTo>
                  <a:cubicBezTo>
                    <a:pt x="651815" y="1246403"/>
                    <a:pt x="646441" y="1241123"/>
                    <a:pt x="640080" y="1237488"/>
                  </a:cubicBezTo>
                  <a:cubicBezTo>
                    <a:pt x="632190" y="1232979"/>
                    <a:pt x="623488" y="1229971"/>
                    <a:pt x="615696" y="1225296"/>
                  </a:cubicBezTo>
                  <a:cubicBezTo>
                    <a:pt x="603131" y="1217757"/>
                    <a:pt x="591312" y="1209040"/>
                    <a:pt x="579120" y="1200912"/>
                  </a:cubicBezTo>
                  <a:cubicBezTo>
                    <a:pt x="573024" y="1196848"/>
                    <a:pt x="567783" y="1191037"/>
                    <a:pt x="560832" y="1188720"/>
                  </a:cubicBezTo>
                  <a:lnTo>
                    <a:pt x="524256" y="1176528"/>
                  </a:lnTo>
                  <a:cubicBezTo>
                    <a:pt x="518160" y="1174496"/>
                    <a:pt x="511315" y="1173996"/>
                    <a:pt x="505968" y="1170432"/>
                  </a:cubicBezTo>
                  <a:cubicBezTo>
                    <a:pt x="493844" y="1162349"/>
                    <a:pt x="484535" y="1153827"/>
                    <a:pt x="469392" y="1152144"/>
                  </a:cubicBezTo>
                  <a:cubicBezTo>
                    <a:pt x="439031" y="1148771"/>
                    <a:pt x="408432" y="1148080"/>
                    <a:pt x="377952" y="1146048"/>
                  </a:cubicBezTo>
                  <a:cubicBezTo>
                    <a:pt x="371856" y="1144016"/>
                    <a:pt x="365937" y="1141346"/>
                    <a:pt x="359664" y="1139952"/>
                  </a:cubicBezTo>
                  <a:cubicBezTo>
                    <a:pt x="347598" y="1137271"/>
                    <a:pt x="331828" y="1142596"/>
                    <a:pt x="323088" y="1133856"/>
                  </a:cubicBezTo>
                  <a:cubicBezTo>
                    <a:pt x="317907" y="1128675"/>
                    <a:pt x="348488" y="1138936"/>
                    <a:pt x="353568" y="1139952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156127" y="2133600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018711" y="1780032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342055" y="2688336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79087" y="2334768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082463" y="2170176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582591" y="2648712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11647" y="1536192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929807" y="2438400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1899839" y="1670304"/>
              <a:ext cx="371856" cy="451104"/>
            </a:xfrm>
            <a:custGeom>
              <a:avLst/>
              <a:gdLst>
                <a:gd name="connsiteX0" fmla="*/ 30480 w 371856"/>
                <a:gd name="connsiteY0" fmla="*/ 73152 h 451104"/>
                <a:gd name="connsiteX1" fmla="*/ 30480 w 371856"/>
                <a:gd name="connsiteY1" fmla="*/ 73152 h 451104"/>
                <a:gd name="connsiteX2" fmla="*/ 6096 w 371856"/>
                <a:gd name="connsiteY2" fmla="*/ 170688 h 451104"/>
                <a:gd name="connsiteX3" fmla="*/ 0 w 371856"/>
                <a:gd name="connsiteY3" fmla="*/ 201168 h 451104"/>
                <a:gd name="connsiteX4" fmla="*/ 6096 w 371856"/>
                <a:gd name="connsiteY4" fmla="*/ 249936 h 451104"/>
                <a:gd name="connsiteX5" fmla="*/ 12192 w 371856"/>
                <a:gd name="connsiteY5" fmla="*/ 292608 h 451104"/>
                <a:gd name="connsiteX6" fmla="*/ 24384 w 371856"/>
                <a:gd name="connsiteY6" fmla="*/ 353568 h 451104"/>
                <a:gd name="connsiteX7" fmla="*/ 36576 w 371856"/>
                <a:gd name="connsiteY7" fmla="*/ 390144 h 451104"/>
                <a:gd name="connsiteX8" fmla="*/ 42672 w 371856"/>
                <a:gd name="connsiteY8" fmla="*/ 408432 h 451104"/>
                <a:gd name="connsiteX9" fmla="*/ 60960 w 371856"/>
                <a:gd name="connsiteY9" fmla="*/ 426720 h 451104"/>
                <a:gd name="connsiteX10" fmla="*/ 79248 w 371856"/>
                <a:gd name="connsiteY10" fmla="*/ 438912 h 451104"/>
                <a:gd name="connsiteX11" fmla="*/ 115824 w 371856"/>
                <a:gd name="connsiteY11" fmla="*/ 451104 h 451104"/>
                <a:gd name="connsiteX12" fmla="*/ 176784 w 371856"/>
                <a:gd name="connsiteY12" fmla="*/ 438912 h 451104"/>
                <a:gd name="connsiteX13" fmla="*/ 213360 w 371856"/>
                <a:gd name="connsiteY13" fmla="*/ 426720 h 451104"/>
                <a:gd name="connsiteX14" fmla="*/ 231648 w 371856"/>
                <a:gd name="connsiteY14" fmla="*/ 414528 h 451104"/>
                <a:gd name="connsiteX15" fmla="*/ 249936 w 371856"/>
                <a:gd name="connsiteY15" fmla="*/ 408432 h 451104"/>
                <a:gd name="connsiteX16" fmla="*/ 304800 w 371856"/>
                <a:gd name="connsiteY16" fmla="*/ 365760 h 451104"/>
                <a:gd name="connsiteX17" fmla="*/ 323088 w 371856"/>
                <a:gd name="connsiteY17" fmla="*/ 341376 h 451104"/>
                <a:gd name="connsiteX18" fmla="*/ 359664 w 371856"/>
                <a:gd name="connsiteY18" fmla="*/ 280416 h 451104"/>
                <a:gd name="connsiteX19" fmla="*/ 371856 w 371856"/>
                <a:gd name="connsiteY19" fmla="*/ 243840 h 451104"/>
                <a:gd name="connsiteX20" fmla="*/ 353568 w 371856"/>
                <a:gd name="connsiteY20" fmla="*/ 140208 h 451104"/>
                <a:gd name="connsiteX21" fmla="*/ 341376 w 371856"/>
                <a:gd name="connsiteY21" fmla="*/ 115824 h 451104"/>
                <a:gd name="connsiteX22" fmla="*/ 329184 w 371856"/>
                <a:gd name="connsiteY22" fmla="*/ 97536 h 451104"/>
                <a:gd name="connsiteX23" fmla="*/ 268224 w 371856"/>
                <a:gd name="connsiteY23" fmla="*/ 54864 h 451104"/>
                <a:gd name="connsiteX24" fmla="*/ 249936 w 371856"/>
                <a:gd name="connsiteY24" fmla="*/ 42672 h 451104"/>
                <a:gd name="connsiteX25" fmla="*/ 231648 w 371856"/>
                <a:gd name="connsiteY25" fmla="*/ 36576 h 451104"/>
                <a:gd name="connsiteX26" fmla="*/ 213360 w 371856"/>
                <a:gd name="connsiteY26" fmla="*/ 24384 h 451104"/>
                <a:gd name="connsiteX27" fmla="*/ 195072 w 371856"/>
                <a:gd name="connsiteY27" fmla="*/ 18288 h 451104"/>
                <a:gd name="connsiteX28" fmla="*/ 158496 w 371856"/>
                <a:gd name="connsiteY28" fmla="*/ 0 h 451104"/>
                <a:gd name="connsiteX29" fmla="*/ 128016 w 371856"/>
                <a:gd name="connsiteY29" fmla="*/ 6096 h 451104"/>
                <a:gd name="connsiteX30" fmla="*/ 109728 w 371856"/>
                <a:gd name="connsiteY30" fmla="*/ 18288 h 451104"/>
                <a:gd name="connsiteX31" fmla="*/ 91440 w 371856"/>
                <a:gd name="connsiteY31" fmla="*/ 24384 h 451104"/>
                <a:gd name="connsiteX32" fmla="*/ 42672 w 371856"/>
                <a:gd name="connsiteY32" fmla="*/ 60960 h 451104"/>
                <a:gd name="connsiteX33" fmla="*/ 30480 w 371856"/>
                <a:gd name="connsiteY33" fmla="*/ 73152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71856" h="451104">
                  <a:moveTo>
                    <a:pt x="30480" y="73152"/>
                  </a:moveTo>
                  <a:lnTo>
                    <a:pt x="30480" y="73152"/>
                  </a:lnTo>
                  <a:cubicBezTo>
                    <a:pt x="22352" y="105664"/>
                    <a:pt x="13858" y="138087"/>
                    <a:pt x="6096" y="170688"/>
                  </a:cubicBezTo>
                  <a:cubicBezTo>
                    <a:pt x="3696" y="180767"/>
                    <a:pt x="0" y="190807"/>
                    <a:pt x="0" y="201168"/>
                  </a:cubicBezTo>
                  <a:cubicBezTo>
                    <a:pt x="0" y="217551"/>
                    <a:pt x="3931" y="233697"/>
                    <a:pt x="6096" y="249936"/>
                  </a:cubicBezTo>
                  <a:cubicBezTo>
                    <a:pt x="7995" y="264178"/>
                    <a:pt x="10007" y="278407"/>
                    <a:pt x="12192" y="292608"/>
                  </a:cubicBezTo>
                  <a:cubicBezTo>
                    <a:pt x="15661" y="315156"/>
                    <a:pt x="18005" y="332303"/>
                    <a:pt x="24384" y="353568"/>
                  </a:cubicBezTo>
                  <a:cubicBezTo>
                    <a:pt x="28077" y="365878"/>
                    <a:pt x="32512" y="377952"/>
                    <a:pt x="36576" y="390144"/>
                  </a:cubicBezTo>
                  <a:cubicBezTo>
                    <a:pt x="38608" y="396240"/>
                    <a:pt x="38128" y="403888"/>
                    <a:pt x="42672" y="408432"/>
                  </a:cubicBezTo>
                  <a:cubicBezTo>
                    <a:pt x="48768" y="414528"/>
                    <a:pt x="54337" y="421201"/>
                    <a:pt x="60960" y="426720"/>
                  </a:cubicBezTo>
                  <a:cubicBezTo>
                    <a:pt x="66588" y="431410"/>
                    <a:pt x="72553" y="435936"/>
                    <a:pt x="79248" y="438912"/>
                  </a:cubicBezTo>
                  <a:cubicBezTo>
                    <a:pt x="90992" y="444131"/>
                    <a:pt x="115824" y="451104"/>
                    <a:pt x="115824" y="451104"/>
                  </a:cubicBezTo>
                  <a:cubicBezTo>
                    <a:pt x="140540" y="446985"/>
                    <a:pt x="154050" y="445732"/>
                    <a:pt x="176784" y="438912"/>
                  </a:cubicBezTo>
                  <a:cubicBezTo>
                    <a:pt x="189094" y="435219"/>
                    <a:pt x="202667" y="433849"/>
                    <a:pt x="213360" y="426720"/>
                  </a:cubicBezTo>
                  <a:cubicBezTo>
                    <a:pt x="219456" y="422656"/>
                    <a:pt x="225095" y="417805"/>
                    <a:pt x="231648" y="414528"/>
                  </a:cubicBezTo>
                  <a:cubicBezTo>
                    <a:pt x="237395" y="411654"/>
                    <a:pt x="244319" y="411553"/>
                    <a:pt x="249936" y="408432"/>
                  </a:cubicBezTo>
                  <a:cubicBezTo>
                    <a:pt x="272450" y="395924"/>
                    <a:pt x="288644" y="384608"/>
                    <a:pt x="304800" y="365760"/>
                  </a:cubicBezTo>
                  <a:cubicBezTo>
                    <a:pt x="311412" y="358046"/>
                    <a:pt x="317262" y="349699"/>
                    <a:pt x="323088" y="341376"/>
                  </a:cubicBezTo>
                  <a:cubicBezTo>
                    <a:pt x="336446" y="322293"/>
                    <a:pt x="350883" y="302368"/>
                    <a:pt x="359664" y="280416"/>
                  </a:cubicBezTo>
                  <a:cubicBezTo>
                    <a:pt x="364437" y="268484"/>
                    <a:pt x="371856" y="243840"/>
                    <a:pt x="371856" y="243840"/>
                  </a:cubicBezTo>
                  <a:cubicBezTo>
                    <a:pt x="369135" y="219351"/>
                    <a:pt x="365464" y="164001"/>
                    <a:pt x="353568" y="140208"/>
                  </a:cubicBezTo>
                  <a:cubicBezTo>
                    <a:pt x="349504" y="132080"/>
                    <a:pt x="345885" y="123714"/>
                    <a:pt x="341376" y="115824"/>
                  </a:cubicBezTo>
                  <a:cubicBezTo>
                    <a:pt x="337741" y="109463"/>
                    <a:pt x="334365" y="102717"/>
                    <a:pt x="329184" y="97536"/>
                  </a:cubicBezTo>
                  <a:cubicBezTo>
                    <a:pt x="320157" y="88509"/>
                    <a:pt x="274199" y="58847"/>
                    <a:pt x="268224" y="54864"/>
                  </a:cubicBezTo>
                  <a:cubicBezTo>
                    <a:pt x="262128" y="50800"/>
                    <a:pt x="256887" y="44989"/>
                    <a:pt x="249936" y="42672"/>
                  </a:cubicBezTo>
                  <a:cubicBezTo>
                    <a:pt x="243840" y="40640"/>
                    <a:pt x="237395" y="39450"/>
                    <a:pt x="231648" y="36576"/>
                  </a:cubicBezTo>
                  <a:cubicBezTo>
                    <a:pt x="225095" y="33299"/>
                    <a:pt x="219913" y="27661"/>
                    <a:pt x="213360" y="24384"/>
                  </a:cubicBezTo>
                  <a:cubicBezTo>
                    <a:pt x="207613" y="21510"/>
                    <a:pt x="200819" y="21162"/>
                    <a:pt x="195072" y="18288"/>
                  </a:cubicBezTo>
                  <a:cubicBezTo>
                    <a:pt x="147803" y="-5347"/>
                    <a:pt x="204463" y="15322"/>
                    <a:pt x="158496" y="0"/>
                  </a:cubicBezTo>
                  <a:cubicBezTo>
                    <a:pt x="148336" y="2032"/>
                    <a:pt x="137718" y="2458"/>
                    <a:pt x="128016" y="6096"/>
                  </a:cubicBezTo>
                  <a:cubicBezTo>
                    <a:pt x="121156" y="8668"/>
                    <a:pt x="116281" y="15011"/>
                    <a:pt x="109728" y="18288"/>
                  </a:cubicBezTo>
                  <a:cubicBezTo>
                    <a:pt x="103981" y="21162"/>
                    <a:pt x="97536" y="22352"/>
                    <a:pt x="91440" y="24384"/>
                  </a:cubicBezTo>
                  <a:cubicBezTo>
                    <a:pt x="75184" y="36576"/>
                    <a:pt x="53944" y="44053"/>
                    <a:pt x="42672" y="60960"/>
                  </a:cubicBezTo>
                  <a:cubicBezTo>
                    <a:pt x="27292" y="84030"/>
                    <a:pt x="32512" y="71120"/>
                    <a:pt x="30480" y="73152"/>
                  </a:cubicBez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34207" y="1560576"/>
              <a:ext cx="1408176" cy="1470979"/>
            </a:xfrm>
            <a:custGeom>
              <a:avLst/>
              <a:gdLst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42672 w 1408176"/>
                <a:gd name="connsiteY89" fmla="*/ 902208 h 1470979"/>
                <a:gd name="connsiteX90" fmla="*/ 60960 w 1408176"/>
                <a:gd name="connsiteY90" fmla="*/ 908304 h 1470979"/>
                <a:gd name="connsiteX91" fmla="*/ 79248 w 1408176"/>
                <a:gd name="connsiteY91" fmla="*/ 920496 h 1470979"/>
                <a:gd name="connsiteX92" fmla="*/ 85344 w 1408176"/>
                <a:gd name="connsiteY92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42672 w 1408176"/>
                <a:gd name="connsiteY89" fmla="*/ 902208 h 1470979"/>
                <a:gd name="connsiteX90" fmla="*/ 60960 w 1408176"/>
                <a:gd name="connsiteY90" fmla="*/ 908304 h 1470979"/>
                <a:gd name="connsiteX91" fmla="*/ 85344 w 1408176"/>
                <a:gd name="connsiteY91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42672 w 1408176"/>
                <a:gd name="connsiteY89" fmla="*/ 902208 h 1470979"/>
                <a:gd name="connsiteX90" fmla="*/ 85344 w 1408176"/>
                <a:gd name="connsiteY90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85344 w 1408176"/>
                <a:gd name="connsiteY89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85344 w 1408176"/>
                <a:gd name="connsiteY88" fmla="*/ 969264 h 1470979"/>
                <a:gd name="connsiteX0" fmla="*/ 12192 w 1408176"/>
                <a:gd name="connsiteY0" fmla="*/ 84734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0" fmla="*/ 12192 w 1408176"/>
                <a:gd name="connsiteY0" fmla="*/ 847344 h 1470979"/>
                <a:gd name="connsiteX1" fmla="*/ 115824 w 1408176"/>
                <a:gd name="connsiteY1" fmla="*/ 1091184 h 1470979"/>
                <a:gd name="connsiteX2" fmla="*/ 158496 w 1408176"/>
                <a:gd name="connsiteY2" fmla="*/ 1200912 h 1470979"/>
                <a:gd name="connsiteX3" fmla="*/ 195072 w 1408176"/>
                <a:gd name="connsiteY3" fmla="*/ 1304544 h 1470979"/>
                <a:gd name="connsiteX4" fmla="*/ 243840 w 1408176"/>
                <a:gd name="connsiteY4" fmla="*/ 1389888 h 1470979"/>
                <a:gd name="connsiteX5" fmla="*/ 262128 w 1408176"/>
                <a:gd name="connsiteY5" fmla="*/ 1414272 h 1470979"/>
                <a:gd name="connsiteX6" fmla="*/ 323088 w 1408176"/>
                <a:gd name="connsiteY6" fmla="*/ 1420368 h 1470979"/>
                <a:gd name="connsiteX7" fmla="*/ 457200 w 1408176"/>
                <a:gd name="connsiteY7" fmla="*/ 1469136 h 1470979"/>
                <a:gd name="connsiteX8" fmla="*/ 542544 w 1408176"/>
                <a:gd name="connsiteY8" fmla="*/ 1463040 h 1470979"/>
                <a:gd name="connsiteX9" fmla="*/ 603504 w 1408176"/>
                <a:gd name="connsiteY9" fmla="*/ 1450848 h 1470979"/>
                <a:gd name="connsiteX10" fmla="*/ 627888 w 1408176"/>
                <a:gd name="connsiteY10" fmla="*/ 1444752 h 1470979"/>
                <a:gd name="connsiteX11" fmla="*/ 670560 w 1408176"/>
                <a:gd name="connsiteY11" fmla="*/ 1426464 h 1470979"/>
                <a:gd name="connsiteX12" fmla="*/ 694944 w 1408176"/>
                <a:gd name="connsiteY12" fmla="*/ 1408176 h 1470979"/>
                <a:gd name="connsiteX13" fmla="*/ 737616 w 1408176"/>
                <a:gd name="connsiteY13" fmla="*/ 1389888 h 1470979"/>
                <a:gd name="connsiteX14" fmla="*/ 786384 w 1408176"/>
                <a:gd name="connsiteY14" fmla="*/ 1353312 h 1470979"/>
                <a:gd name="connsiteX15" fmla="*/ 810768 w 1408176"/>
                <a:gd name="connsiteY15" fmla="*/ 1335024 h 1470979"/>
                <a:gd name="connsiteX16" fmla="*/ 835152 w 1408176"/>
                <a:gd name="connsiteY16" fmla="*/ 1310640 h 1470979"/>
                <a:gd name="connsiteX17" fmla="*/ 877824 w 1408176"/>
                <a:gd name="connsiteY17" fmla="*/ 1255776 h 1470979"/>
                <a:gd name="connsiteX18" fmla="*/ 902208 w 1408176"/>
                <a:gd name="connsiteY18" fmla="*/ 1237488 h 1470979"/>
                <a:gd name="connsiteX19" fmla="*/ 926592 w 1408176"/>
                <a:gd name="connsiteY19" fmla="*/ 1213104 h 1470979"/>
                <a:gd name="connsiteX20" fmla="*/ 993648 w 1408176"/>
                <a:gd name="connsiteY20" fmla="*/ 1152144 h 1470979"/>
                <a:gd name="connsiteX21" fmla="*/ 1048512 w 1408176"/>
                <a:gd name="connsiteY21" fmla="*/ 1091184 h 1470979"/>
                <a:gd name="connsiteX22" fmla="*/ 1091184 w 1408176"/>
                <a:gd name="connsiteY22" fmla="*/ 1054608 h 1470979"/>
                <a:gd name="connsiteX23" fmla="*/ 1158240 w 1408176"/>
                <a:gd name="connsiteY23" fmla="*/ 993648 h 1470979"/>
                <a:gd name="connsiteX24" fmla="*/ 1194816 w 1408176"/>
                <a:gd name="connsiteY24" fmla="*/ 957072 h 1470979"/>
                <a:gd name="connsiteX25" fmla="*/ 1213104 w 1408176"/>
                <a:gd name="connsiteY25" fmla="*/ 938784 h 1470979"/>
                <a:gd name="connsiteX26" fmla="*/ 1243584 w 1408176"/>
                <a:gd name="connsiteY26" fmla="*/ 902208 h 1470979"/>
                <a:gd name="connsiteX27" fmla="*/ 1267968 w 1408176"/>
                <a:gd name="connsiteY27" fmla="*/ 865632 h 1470979"/>
                <a:gd name="connsiteX28" fmla="*/ 1280160 w 1408176"/>
                <a:gd name="connsiteY28" fmla="*/ 847344 h 1470979"/>
                <a:gd name="connsiteX29" fmla="*/ 1316736 w 1408176"/>
                <a:gd name="connsiteY29" fmla="*/ 810768 h 1470979"/>
                <a:gd name="connsiteX30" fmla="*/ 1335024 w 1408176"/>
                <a:gd name="connsiteY30" fmla="*/ 792480 h 1470979"/>
                <a:gd name="connsiteX31" fmla="*/ 1359408 w 1408176"/>
                <a:gd name="connsiteY31" fmla="*/ 755904 h 1470979"/>
                <a:gd name="connsiteX32" fmla="*/ 1371600 w 1408176"/>
                <a:gd name="connsiteY32" fmla="*/ 737616 h 1470979"/>
                <a:gd name="connsiteX33" fmla="*/ 1389888 w 1408176"/>
                <a:gd name="connsiteY33" fmla="*/ 701040 h 1470979"/>
                <a:gd name="connsiteX34" fmla="*/ 1395984 w 1408176"/>
                <a:gd name="connsiteY34" fmla="*/ 676656 h 1470979"/>
                <a:gd name="connsiteX35" fmla="*/ 1402080 w 1408176"/>
                <a:gd name="connsiteY35" fmla="*/ 658368 h 1470979"/>
                <a:gd name="connsiteX36" fmla="*/ 1408176 w 1408176"/>
                <a:gd name="connsiteY36" fmla="*/ 609600 h 1470979"/>
                <a:gd name="connsiteX37" fmla="*/ 1402080 w 1408176"/>
                <a:gd name="connsiteY37" fmla="*/ 487680 h 1470979"/>
                <a:gd name="connsiteX38" fmla="*/ 1389888 w 1408176"/>
                <a:gd name="connsiteY38" fmla="*/ 298704 h 1470979"/>
                <a:gd name="connsiteX39" fmla="*/ 1383792 w 1408176"/>
                <a:gd name="connsiteY39" fmla="*/ 274320 h 1470979"/>
                <a:gd name="connsiteX40" fmla="*/ 1371600 w 1408176"/>
                <a:gd name="connsiteY40" fmla="*/ 219456 h 1470979"/>
                <a:gd name="connsiteX41" fmla="*/ 1335024 w 1408176"/>
                <a:gd name="connsiteY41" fmla="*/ 158496 h 1470979"/>
                <a:gd name="connsiteX42" fmla="*/ 1298448 w 1408176"/>
                <a:gd name="connsiteY42" fmla="*/ 128016 h 1470979"/>
                <a:gd name="connsiteX43" fmla="*/ 1280160 w 1408176"/>
                <a:gd name="connsiteY43" fmla="*/ 115824 h 1470979"/>
                <a:gd name="connsiteX44" fmla="*/ 1219200 w 1408176"/>
                <a:gd name="connsiteY44" fmla="*/ 60960 h 1470979"/>
                <a:gd name="connsiteX45" fmla="*/ 1182624 w 1408176"/>
                <a:gd name="connsiteY45" fmla="*/ 36576 h 1470979"/>
                <a:gd name="connsiteX46" fmla="*/ 1146048 w 1408176"/>
                <a:gd name="connsiteY46" fmla="*/ 18288 h 1470979"/>
                <a:gd name="connsiteX47" fmla="*/ 1109472 w 1408176"/>
                <a:gd name="connsiteY47" fmla="*/ 6096 h 1470979"/>
                <a:gd name="connsiteX48" fmla="*/ 1091184 w 1408176"/>
                <a:gd name="connsiteY48" fmla="*/ 0 h 1470979"/>
                <a:gd name="connsiteX49" fmla="*/ 969264 w 1408176"/>
                <a:gd name="connsiteY49" fmla="*/ 12192 h 1470979"/>
                <a:gd name="connsiteX50" fmla="*/ 944880 w 1408176"/>
                <a:gd name="connsiteY50" fmla="*/ 18288 h 1470979"/>
                <a:gd name="connsiteX51" fmla="*/ 920496 w 1408176"/>
                <a:gd name="connsiteY51" fmla="*/ 30480 h 1470979"/>
                <a:gd name="connsiteX52" fmla="*/ 847344 w 1408176"/>
                <a:gd name="connsiteY52" fmla="*/ 60960 h 1470979"/>
                <a:gd name="connsiteX53" fmla="*/ 804672 w 1408176"/>
                <a:gd name="connsiteY53" fmla="*/ 85344 h 1470979"/>
                <a:gd name="connsiteX54" fmla="*/ 786384 w 1408176"/>
                <a:gd name="connsiteY54" fmla="*/ 91440 h 1470979"/>
                <a:gd name="connsiteX55" fmla="*/ 768096 w 1408176"/>
                <a:gd name="connsiteY55" fmla="*/ 103632 h 1470979"/>
                <a:gd name="connsiteX56" fmla="*/ 743712 w 1408176"/>
                <a:gd name="connsiteY56" fmla="*/ 109728 h 1470979"/>
                <a:gd name="connsiteX57" fmla="*/ 725424 w 1408176"/>
                <a:gd name="connsiteY57" fmla="*/ 115824 h 1470979"/>
                <a:gd name="connsiteX58" fmla="*/ 701040 w 1408176"/>
                <a:gd name="connsiteY58" fmla="*/ 128016 h 1470979"/>
                <a:gd name="connsiteX59" fmla="*/ 658368 w 1408176"/>
                <a:gd name="connsiteY59" fmla="*/ 140208 h 1470979"/>
                <a:gd name="connsiteX60" fmla="*/ 615696 w 1408176"/>
                <a:gd name="connsiteY60" fmla="*/ 158496 h 1470979"/>
                <a:gd name="connsiteX61" fmla="*/ 597408 w 1408176"/>
                <a:gd name="connsiteY61" fmla="*/ 170688 h 1470979"/>
                <a:gd name="connsiteX62" fmla="*/ 579120 w 1408176"/>
                <a:gd name="connsiteY62" fmla="*/ 176784 h 1470979"/>
                <a:gd name="connsiteX63" fmla="*/ 560832 w 1408176"/>
                <a:gd name="connsiteY63" fmla="*/ 188976 h 1470979"/>
                <a:gd name="connsiteX64" fmla="*/ 542544 w 1408176"/>
                <a:gd name="connsiteY64" fmla="*/ 195072 h 1470979"/>
                <a:gd name="connsiteX65" fmla="*/ 518160 w 1408176"/>
                <a:gd name="connsiteY65" fmla="*/ 207264 h 1470979"/>
                <a:gd name="connsiteX66" fmla="*/ 499872 w 1408176"/>
                <a:gd name="connsiteY66" fmla="*/ 213360 h 1470979"/>
                <a:gd name="connsiteX67" fmla="*/ 426720 w 1408176"/>
                <a:gd name="connsiteY67" fmla="*/ 249936 h 1470979"/>
                <a:gd name="connsiteX68" fmla="*/ 402336 w 1408176"/>
                <a:gd name="connsiteY68" fmla="*/ 262128 h 1470979"/>
                <a:gd name="connsiteX69" fmla="*/ 384048 w 1408176"/>
                <a:gd name="connsiteY69" fmla="*/ 280416 h 1470979"/>
                <a:gd name="connsiteX70" fmla="*/ 359664 w 1408176"/>
                <a:gd name="connsiteY70" fmla="*/ 292608 h 1470979"/>
                <a:gd name="connsiteX71" fmla="*/ 341376 w 1408176"/>
                <a:gd name="connsiteY71" fmla="*/ 304800 h 1470979"/>
                <a:gd name="connsiteX72" fmla="*/ 268224 w 1408176"/>
                <a:gd name="connsiteY72" fmla="*/ 341376 h 1470979"/>
                <a:gd name="connsiteX73" fmla="*/ 243840 w 1408176"/>
                <a:gd name="connsiteY73" fmla="*/ 353568 h 1470979"/>
                <a:gd name="connsiteX74" fmla="*/ 225552 w 1408176"/>
                <a:gd name="connsiteY74" fmla="*/ 371856 h 1470979"/>
                <a:gd name="connsiteX75" fmla="*/ 182880 w 1408176"/>
                <a:gd name="connsiteY75" fmla="*/ 402336 h 1470979"/>
                <a:gd name="connsiteX76" fmla="*/ 170688 w 1408176"/>
                <a:gd name="connsiteY76" fmla="*/ 420624 h 1470979"/>
                <a:gd name="connsiteX77" fmla="*/ 134112 w 1408176"/>
                <a:gd name="connsiteY77" fmla="*/ 451104 h 1470979"/>
                <a:gd name="connsiteX78" fmla="*/ 121920 w 1408176"/>
                <a:gd name="connsiteY78" fmla="*/ 469392 h 1470979"/>
                <a:gd name="connsiteX79" fmla="*/ 103632 w 1408176"/>
                <a:gd name="connsiteY79" fmla="*/ 487680 h 1470979"/>
                <a:gd name="connsiteX80" fmla="*/ 60960 w 1408176"/>
                <a:gd name="connsiteY80" fmla="*/ 536448 h 1470979"/>
                <a:gd name="connsiteX81" fmla="*/ 42672 w 1408176"/>
                <a:gd name="connsiteY81" fmla="*/ 573024 h 1470979"/>
                <a:gd name="connsiteX82" fmla="*/ 36576 w 1408176"/>
                <a:gd name="connsiteY82" fmla="*/ 591312 h 1470979"/>
                <a:gd name="connsiteX83" fmla="*/ 24384 w 1408176"/>
                <a:gd name="connsiteY83" fmla="*/ 609600 h 1470979"/>
                <a:gd name="connsiteX84" fmla="*/ 12192 w 1408176"/>
                <a:gd name="connsiteY84" fmla="*/ 646176 h 1470979"/>
                <a:gd name="connsiteX85" fmla="*/ 0 w 1408176"/>
                <a:gd name="connsiteY85" fmla="*/ 694944 h 1470979"/>
                <a:gd name="connsiteX86" fmla="*/ 12192 w 1408176"/>
                <a:gd name="connsiteY86" fmla="*/ 847344 h 147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408176" h="1470979">
                  <a:moveTo>
                    <a:pt x="12192" y="847344"/>
                  </a:moveTo>
                  <a:cubicBezTo>
                    <a:pt x="31496" y="913384"/>
                    <a:pt x="91440" y="1032256"/>
                    <a:pt x="115824" y="1091184"/>
                  </a:cubicBezTo>
                  <a:cubicBezTo>
                    <a:pt x="140208" y="1150112"/>
                    <a:pt x="148978" y="1162839"/>
                    <a:pt x="158496" y="1200912"/>
                  </a:cubicBezTo>
                  <a:cubicBezTo>
                    <a:pt x="168482" y="1240858"/>
                    <a:pt x="171631" y="1257661"/>
                    <a:pt x="195072" y="1304544"/>
                  </a:cubicBezTo>
                  <a:cubicBezTo>
                    <a:pt x="204634" y="1323669"/>
                    <a:pt x="226607" y="1372655"/>
                    <a:pt x="243840" y="1389888"/>
                  </a:cubicBezTo>
                  <a:cubicBezTo>
                    <a:pt x="263565" y="1409613"/>
                    <a:pt x="262128" y="1399555"/>
                    <a:pt x="262128" y="1414272"/>
                  </a:cubicBezTo>
                  <a:lnTo>
                    <a:pt x="323088" y="1420368"/>
                  </a:lnTo>
                  <a:cubicBezTo>
                    <a:pt x="367792" y="1436624"/>
                    <a:pt x="410507" y="1460057"/>
                    <a:pt x="457200" y="1469136"/>
                  </a:cubicBezTo>
                  <a:cubicBezTo>
                    <a:pt x="485196" y="1474580"/>
                    <a:pt x="514244" y="1466578"/>
                    <a:pt x="542544" y="1463040"/>
                  </a:cubicBezTo>
                  <a:cubicBezTo>
                    <a:pt x="563106" y="1460470"/>
                    <a:pt x="583400" y="1455874"/>
                    <a:pt x="603504" y="1450848"/>
                  </a:cubicBezTo>
                  <a:cubicBezTo>
                    <a:pt x="611632" y="1448816"/>
                    <a:pt x="620043" y="1447694"/>
                    <a:pt x="627888" y="1444752"/>
                  </a:cubicBezTo>
                  <a:cubicBezTo>
                    <a:pt x="748413" y="1399555"/>
                    <a:pt x="579733" y="1456740"/>
                    <a:pt x="670560" y="1426464"/>
                  </a:cubicBezTo>
                  <a:cubicBezTo>
                    <a:pt x="678688" y="1420368"/>
                    <a:pt x="686123" y="1413217"/>
                    <a:pt x="694944" y="1408176"/>
                  </a:cubicBezTo>
                  <a:cubicBezTo>
                    <a:pt x="751840" y="1375664"/>
                    <a:pt x="665077" y="1438248"/>
                    <a:pt x="737616" y="1389888"/>
                  </a:cubicBezTo>
                  <a:cubicBezTo>
                    <a:pt x="754523" y="1378616"/>
                    <a:pt x="770128" y="1365504"/>
                    <a:pt x="786384" y="1353312"/>
                  </a:cubicBezTo>
                  <a:cubicBezTo>
                    <a:pt x="794512" y="1347216"/>
                    <a:pt x="803584" y="1342208"/>
                    <a:pt x="810768" y="1335024"/>
                  </a:cubicBezTo>
                  <a:cubicBezTo>
                    <a:pt x="818896" y="1326896"/>
                    <a:pt x="828095" y="1319713"/>
                    <a:pt x="835152" y="1310640"/>
                  </a:cubicBezTo>
                  <a:cubicBezTo>
                    <a:pt x="871524" y="1263876"/>
                    <a:pt x="833255" y="1294774"/>
                    <a:pt x="877824" y="1255776"/>
                  </a:cubicBezTo>
                  <a:cubicBezTo>
                    <a:pt x="885470" y="1249086"/>
                    <a:pt x="894562" y="1244178"/>
                    <a:pt x="902208" y="1237488"/>
                  </a:cubicBezTo>
                  <a:cubicBezTo>
                    <a:pt x="910859" y="1229919"/>
                    <a:pt x="917941" y="1220673"/>
                    <a:pt x="926592" y="1213104"/>
                  </a:cubicBezTo>
                  <a:cubicBezTo>
                    <a:pt x="959794" y="1184052"/>
                    <a:pt x="958195" y="1199415"/>
                    <a:pt x="993648" y="1152144"/>
                  </a:cubicBezTo>
                  <a:cubicBezTo>
                    <a:pt x="1011230" y="1128701"/>
                    <a:pt x="1023506" y="1109938"/>
                    <a:pt x="1048512" y="1091184"/>
                  </a:cubicBezTo>
                  <a:cubicBezTo>
                    <a:pt x="1119819" y="1037704"/>
                    <a:pt x="1031749" y="1105552"/>
                    <a:pt x="1091184" y="1054608"/>
                  </a:cubicBezTo>
                  <a:cubicBezTo>
                    <a:pt x="1162018" y="993893"/>
                    <a:pt x="1048279" y="1103609"/>
                    <a:pt x="1158240" y="993648"/>
                  </a:cubicBezTo>
                  <a:lnTo>
                    <a:pt x="1194816" y="957072"/>
                  </a:lnTo>
                  <a:cubicBezTo>
                    <a:pt x="1200912" y="950976"/>
                    <a:pt x="1208322" y="945957"/>
                    <a:pt x="1213104" y="938784"/>
                  </a:cubicBezTo>
                  <a:cubicBezTo>
                    <a:pt x="1256671" y="873434"/>
                    <a:pt x="1188824" y="972614"/>
                    <a:pt x="1243584" y="902208"/>
                  </a:cubicBezTo>
                  <a:cubicBezTo>
                    <a:pt x="1252580" y="890642"/>
                    <a:pt x="1259840" y="877824"/>
                    <a:pt x="1267968" y="865632"/>
                  </a:cubicBezTo>
                  <a:cubicBezTo>
                    <a:pt x="1272032" y="859536"/>
                    <a:pt x="1274979" y="852525"/>
                    <a:pt x="1280160" y="847344"/>
                  </a:cubicBezTo>
                  <a:lnTo>
                    <a:pt x="1316736" y="810768"/>
                  </a:lnTo>
                  <a:cubicBezTo>
                    <a:pt x="1322832" y="804672"/>
                    <a:pt x="1330242" y="799653"/>
                    <a:pt x="1335024" y="792480"/>
                  </a:cubicBezTo>
                  <a:lnTo>
                    <a:pt x="1359408" y="755904"/>
                  </a:lnTo>
                  <a:cubicBezTo>
                    <a:pt x="1363472" y="749808"/>
                    <a:pt x="1369283" y="744567"/>
                    <a:pt x="1371600" y="737616"/>
                  </a:cubicBezTo>
                  <a:cubicBezTo>
                    <a:pt x="1380013" y="712377"/>
                    <a:pt x="1374132" y="724675"/>
                    <a:pt x="1389888" y="701040"/>
                  </a:cubicBezTo>
                  <a:cubicBezTo>
                    <a:pt x="1391920" y="692912"/>
                    <a:pt x="1393682" y="684712"/>
                    <a:pt x="1395984" y="676656"/>
                  </a:cubicBezTo>
                  <a:cubicBezTo>
                    <a:pt x="1397749" y="670477"/>
                    <a:pt x="1400931" y="664690"/>
                    <a:pt x="1402080" y="658368"/>
                  </a:cubicBezTo>
                  <a:cubicBezTo>
                    <a:pt x="1405011" y="642250"/>
                    <a:pt x="1406144" y="625856"/>
                    <a:pt x="1408176" y="609600"/>
                  </a:cubicBezTo>
                  <a:cubicBezTo>
                    <a:pt x="1406144" y="568960"/>
                    <a:pt x="1403928" y="528329"/>
                    <a:pt x="1402080" y="487680"/>
                  </a:cubicBezTo>
                  <a:cubicBezTo>
                    <a:pt x="1398589" y="410873"/>
                    <a:pt x="1401944" y="365012"/>
                    <a:pt x="1389888" y="298704"/>
                  </a:cubicBezTo>
                  <a:cubicBezTo>
                    <a:pt x="1388389" y="290461"/>
                    <a:pt x="1385609" y="282499"/>
                    <a:pt x="1383792" y="274320"/>
                  </a:cubicBezTo>
                  <a:cubicBezTo>
                    <a:pt x="1381685" y="264840"/>
                    <a:pt x="1375655" y="230268"/>
                    <a:pt x="1371600" y="219456"/>
                  </a:cubicBezTo>
                  <a:cubicBezTo>
                    <a:pt x="1366707" y="206408"/>
                    <a:pt x="1342113" y="163222"/>
                    <a:pt x="1335024" y="158496"/>
                  </a:cubicBezTo>
                  <a:cubicBezTo>
                    <a:pt x="1289618" y="128226"/>
                    <a:pt x="1345385" y="167130"/>
                    <a:pt x="1298448" y="128016"/>
                  </a:cubicBezTo>
                  <a:cubicBezTo>
                    <a:pt x="1292820" y="123326"/>
                    <a:pt x="1285636" y="120691"/>
                    <a:pt x="1280160" y="115824"/>
                  </a:cubicBezTo>
                  <a:cubicBezTo>
                    <a:pt x="1227809" y="69290"/>
                    <a:pt x="1262440" y="91228"/>
                    <a:pt x="1219200" y="60960"/>
                  </a:cubicBezTo>
                  <a:cubicBezTo>
                    <a:pt x="1207196" y="52557"/>
                    <a:pt x="1196525" y="41210"/>
                    <a:pt x="1182624" y="36576"/>
                  </a:cubicBezTo>
                  <a:cubicBezTo>
                    <a:pt x="1115928" y="14344"/>
                    <a:pt x="1216952" y="49801"/>
                    <a:pt x="1146048" y="18288"/>
                  </a:cubicBezTo>
                  <a:cubicBezTo>
                    <a:pt x="1134304" y="13069"/>
                    <a:pt x="1121664" y="10160"/>
                    <a:pt x="1109472" y="6096"/>
                  </a:cubicBezTo>
                  <a:lnTo>
                    <a:pt x="1091184" y="0"/>
                  </a:lnTo>
                  <a:cubicBezTo>
                    <a:pt x="1014860" y="5088"/>
                    <a:pt x="1021065" y="681"/>
                    <a:pt x="969264" y="12192"/>
                  </a:cubicBezTo>
                  <a:cubicBezTo>
                    <a:pt x="961085" y="14009"/>
                    <a:pt x="952725" y="15346"/>
                    <a:pt x="944880" y="18288"/>
                  </a:cubicBezTo>
                  <a:cubicBezTo>
                    <a:pt x="936371" y="21479"/>
                    <a:pt x="929005" y="27289"/>
                    <a:pt x="920496" y="30480"/>
                  </a:cubicBezTo>
                  <a:cubicBezTo>
                    <a:pt x="875293" y="47431"/>
                    <a:pt x="910519" y="18844"/>
                    <a:pt x="847344" y="60960"/>
                  </a:cubicBezTo>
                  <a:cubicBezTo>
                    <a:pt x="828978" y="73204"/>
                    <a:pt x="826328" y="76063"/>
                    <a:pt x="804672" y="85344"/>
                  </a:cubicBezTo>
                  <a:cubicBezTo>
                    <a:pt x="798766" y="87875"/>
                    <a:pt x="792131" y="88566"/>
                    <a:pt x="786384" y="91440"/>
                  </a:cubicBezTo>
                  <a:cubicBezTo>
                    <a:pt x="779831" y="94717"/>
                    <a:pt x="774830" y="100746"/>
                    <a:pt x="768096" y="103632"/>
                  </a:cubicBezTo>
                  <a:cubicBezTo>
                    <a:pt x="760395" y="106932"/>
                    <a:pt x="751768" y="107426"/>
                    <a:pt x="743712" y="109728"/>
                  </a:cubicBezTo>
                  <a:cubicBezTo>
                    <a:pt x="737533" y="111493"/>
                    <a:pt x="731330" y="113293"/>
                    <a:pt x="725424" y="115824"/>
                  </a:cubicBezTo>
                  <a:cubicBezTo>
                    <a:pt x="717071" y="119404"/>
                    <a:pt x="709393" y="124436"/>
                    <a:pt x="701040" y="128016"/>
                  </a:cubicBezTo>
                  <a:cubicBezTo>
                    <a:pt x="688796" y="133263"/>
                    <a:pt x="670742" y="137115"/>
                    <a:pt x="658368" y="140208"/>
                  </a:cubicBezTo>
                  <a:cubicBezTo>
                    <a:pt x="612455" y="170817"/>
                    <a:pt x="670807" y="134877"/>
                    <a:pt x="615696" y="158496"/>
                  </a:cubicBezTo>
                  <a:cubicBezTo>
                    <a:pt x="608962" y="161382"/>
                    <a:pt x="603961" y="167411"/>
                    <a:pt x="597408" y="170688"/>
                  </a:cubicBezTo>
                  <a:cubicBezTo>
                    <a:pt x="591661" y="173562"/>
                    <a:pt x="584867" y="173910"/>
                    <a:pt x="579120" y="176784"/>
                  </a:cubicBezTo>
                  <a:cubicBezTo>
                    <a:pt x="572567" y="180061"/>
                    <a:pt x="567385" y="185699"/>
                    <a:pt x="560832" y="188976"/>
                  </a:cubicBezTo>
                  <a:cubicBezTo>
                    <a:pt x="555085" y="191850"/>
                    <a:pt x="548450" y="192541"/>
                    <a:pt x="542544" y="195072"/>
                  </a:cubicBezTo>
                  <a:cubicBezTo>
                    <a:pt x="534191" y="198652"/>
                    <a:pt x="526513" y="203684"/>
                    <a:pt x="518160" y="207264"/>
                  </a:cubicBezTo>
                  <a:cubicBezTo>
                    <a:pt x="512254" y="209795"/>
                    <a:pt x="505722" y="210701"/>
                    <a:pt x="499872" y="213360"/>
                  </a:cubicBezTo>
                  <a:lnTo>
                    <a:pt x="426720" y="249936"/>
                  </a:lnTo>
                  <a:cubicBezTo>
                    <a:pt x="418592" y="254000"/>
                    <a:pt x="408762" y="255702"/>
                    <a:pt x="402336" y="262128"/>
                  </a:cubicBezTo>
                  <a:cubicBezTo>
                    <a:pt x="396240" y="268224"/>
                    <a:pt x="391063" y="275405"/>
                    <a:pt x="384048" y="280416"/>
                  </a:cubicBezTo>
                  <a:cubicBezTo>
                    <a:pt x="376653" y="285698"/>
                    <a:pt x="367554" y="288099"/>
                    <a:pt x="359664" y="292608"/>
                  </a:cubicBezTo>
                  <a:cubicBezTo>
                    <a:pt x="353303" y="296243"/>
                    <a:pt x="347808" y="301292"/>
                    <a:pt x="341376" y="304800"/>
                  </a:cubicBezTo>
                  <a:lnTo>
                    <a:pt x="268224" y="341376"/>
                  </a:lnTo>
                  <a:cubicBezTo>
                    <a:pt x="260096" y="345440"/>
                    <a:pt x="250266" y="347142"/>
                    <a:pt x="243840" y="353568"/>
                  </a:cubicBezTo>
                  <a:cubicBezTo>
                    <a:pt x="237744" y="359664"/>
                    <a:pt x="232175" y="366337"/>
                    <a:pt x="225552" y="371856"/>
                  </a:cubicBezTo>
                  <a:cubicBezTo>
                    <a:pt x="204784" y="389163"/>
                    <a:pt x="204841" y="380375"/>
                    <a:pt x="182880" y="402336"/>
                  </a:cubicBezTo>
                  <a:cubicBezTo>
                    <a:pt x="177699" y="407517"/>
                    <a:pt x="175869" y="415443"/>
                    <a:pt x="170688" y="420624"/>
                  </a:cubicBezTo>
                  <a:cubicBezTo>
                    <a:pt x="122736" y="468576"/>
                    <a:pt x="184045" y="391184"/>
                    <a:pt x="134112" y="451104"/>
                  </a:cubicBezTo>
                  <a:cubicBezTo>
                    <a:pt x="129422" y="456732"/>
                    <a:pt x="126610" y="463764"/>
                    <a:pt x="121920" y="469392"/>
                  </a:cubicBezTo>
                  <a:cubicBezTo>
                    <a:pt x="116401" y="476015"/>
                    <a:pt x="108925" y="480875"/>
                    <a:pt x="103632" y="487680"/>
                  </a:cubicBezTo>
                  <a:cubicBezTo>
                    <a:pt x="65337" y="536917"/>
                    <a:pt x="96364" y="512846"/>
                    <a:pt x="60960" y="536448"/>
                  </a:cubicBezTo>
                  <a:cubicBezTo>
                    <a:pt x="45638" y="582415"/>
                    <a:pt x="66307" y="525755"/>
                    <a:pt x="42672" y="573024"/>
                  </a:cubicBezTo>
                  <a:cubicBezTo>
                    <a:pt x="39798" y="578771"/>
                    <a:pt x="39450" y="585565"/>
                    <a:pt x="36576" y="591312"/>
                  </a:cubicBezTo>
                  <a:cubicBezTo>
                    <a:pt x="33299" y="597865"/>
                    <a:pt x="27360" y="602905"/>
                    <a:pt x="24384" y="609600"/>
                  </a:cubicBezTo>
                  <a:cubicBezTo>
                    <a:pt x="19165" y="621344"/>
                    <a:pt x="16256" y="633984"/>
                    <a:pt x="12192" y="646176"/>
                  </a:cubicBezTo>
                  <a:cubicBezTo>
                    <a:pt x="2819" y="674294"/>
                    <a:pt x="7356" y="658163"/>
                    <a:pt x="0" y="694944"/>
                  </a:cubicBezTo>
                  <a:cubicBezTo>
                    <a:pt x="2101" y="736959"/>
                    <a:pt x="-2032" y="801624"/>
                    <a:pt x="12192" y="84734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064687" y="2221992"/>
              <a:ext cx="1932432" cy="972311"/>
            </a:xfrm>
            <a:custGeom>
              <a:avLst/>
              <a:gdLst>
                <a:gd name="connsiteX0" fmla="*/ 987552 w 2133600"/>
                <a:gd name="connsiteY0" fmla="*/ 749808 h 774665"/>
                <a:gd name="connsiteX1" fmla="*/ 987552 w 2133600"/>
                <a:gd name="connsiteY1" fmla="*/ 749808 h 774665"/>
                <a:gd name="connsiteX2" fmla="*/ 1194816 w 2133600"/>
                <a:gd name="connsiteY2" fmla="*/ 725424 h 774665"/>
                <a:gd name="connsiteX3" fmla="*/ 1316736 w 2133600"/>
                <a:gd name="connsiteY3" fmla="*/ 682752 h 774665"/>
                <a:gd name="connsiteX4" fmla="*/ 1347216 w 2133600"/>
                <a:gd name="connsiteY4" fmla="*/ 676656 h 774665"/>
                <a:gd name="connsiteX5" fmla="*/ 1371600 w 2133600"/>
                <a:gd name="connsiteY5" fmla="*/ 670560 h 774665"/>
                <a:gd name="connsiteX6" fmla="*/ 1603248 w 2133600"/>
                <a:gd name="connsiteY6" fmla="*/ 609600 h 774665"/>
                <a:gd name="connsiteX7" fmla="*/ 1786128 w 2133600"/>
                <a:gd name="connsiteY7" fmla="*/ 591312 h 774665"/>
                <a:gd name="connsiteX8" fmla="*/ 1871472 w 2133600"/>
                <a:gd name="connsiteY8" fmla="*/ 579120 h 774665"/>
                <a:gd name="connsiteX9" fmla="*/ 1914144 w 2133600"/>
                <a:gd name="connsiteY9" fmla="*/ 566928 h 774665"/>
                <a:gd name="connsiteX10" fmla="*/ 1950720 w 2133600"/>
                <a:gd name="connsiteY10" fmla="*/ 560832 h 774665"/>
                <a:gd name="connsiteX11" fmla="*/ 1981200 w 2133600"/>
                <a:gd name="connsiteY11" fmla="*/ 548640 h 774665"/>
                <a:gd name="connsiteX12" fmla="*/ 2023872 w 2133600"/>
                <a:gd name="connsiteY12" fmla="*/ 530352 h 774665"/>
                <a:gd name="connsiteX13" fmla="*/ 2048256 w 2133600"/>
                <a:gd name="connsiteY13" fmla="*/ 512064 h 774665"/>
                <a:gd name="connsiteX14" fmla="*/ 2084832 w 2133600"/>
                <a:gd name="connsiteY14" fmla="*/ 481584 h 774665"/>
                <a:gd name="connsiteX15" fmla="*/ 2097024 w 2133600"/>
                <a:gd name="connsiteY15" fmla="*/ 463296 h 774665"/>
                <a:gd name="connsiteX16" fmla="*/ 2121408 w 2133600"/>
                <a:gd name="connsiteY16" fmla="*/ 402336 h 774665"/>
                <a:gd name="connsiteX17" fmla="*/ 2133600 w 2133600"/>
                <a:gd name="connsiteY17" fmla="*/ 323088 h 774665"/>
                <a:gd name="connsiteX18" fmla="*/ 2127504 w 2133600"/>
                <a:gd name="connsiteY18" fmla="*/ 225552 h 774665"/>
                <a:gd name="connsiteX19" fmla="*/ 2121408 w 2133600"/>
                <a:gd name="connsiteY19" fmla="*/ 207264 h 774665"/>
                <a:gd name="connsiteX20" fmla="*/ 2109216 w 2133600"/>
                <a:gd name="connsiteY20" fmla="*/ 176784 h 774665"/>
                <a:gd name="connsiteX21" fmla="*/ 2066544 w 2133600"/>
                <a:gd name="connsiteY21" fmla="*/ 134112 h 774665"/>
                <a:gd name="connsiteX22" fmla="*/ 2048256 w 2133600"/>
                <a:gd name="connsiteY22" fmla="*/ 121920 h 774665"/>
                <a:gd name="connsiteX23" fmla="*/ 2029968 w 2133600"/>
                <a:gd name="connsiteY23" fmla="*/ 115824 h 774665"/>
                <a:gd name="connsiteX24" fmla="*/ 2011680 w 2133600"/>
                <a:gd name="connsiteY24" fmla="*/ 103632 h 774665"/>
                <a:gd name="connsiteX25" fmla="*/ 1987296 w 2133600"/>
                <a:gd name="connsiteY25" fmla="*/ 97536 h 774665"/>
                <a:gd name="connsiteX26" fmla="*/ 1969008 w 2133600"/>
                <a:gd name="connsiteY26" fmla="*/ 91440 h 774665"/>
                <a:gd name="connsiteX27" fmla="*/ 1798320 w 2133600"/>
                <a:gd name="connsiteY27" fmla="*/ 79248 h 774665"/>
                <a:gd name="connsiteX28" fmla="*/ 1719072 w 2133600"/>
                <a:gd name="connsiteY28" fmla="*/ 73152 h 774665"/>
                <a:gd name="connsiteX29" fmla="*/ 1676400 w 2133600"/>
                <a:gd name="connsiteY29" fmla="*/ 67056 h 774665"/>
                <a:gd name="connsiteX30" fmla="*/ 1627632 w 2133600"/>
                <a:gd name="connsiteY30" fmla="*/ 60960 h 774665"/>
                <a:gd name="connsiteX31" fmla="*/ 1584960 w 2133600"/>
                <a:gd name="connsiteY31" fmla="*/ 54864 h 774665"/>
                <a:gd name="connsiteX32" fmla="*/ 1517904 w 2133600"/>
                <a:gd name="connsiteY32" fmla="*/ 48768 h 774665"/>
                <a:gd name="connsiteX33" fmla="*/ 1414272 w 2133600"/>
                <a:gd name="connsiteY33" fmla="*/ 36576 h 774665"/>
                <a:gd name="connsiteX34" fmla="*/ 1377696 w 2133600"/>
                <a:gd name="connsiteY34" fmla="*/ 30480 h 774665"/>
                <a:gd name="connsiteX35" fmla="*/ 1359408 w 2133600"/>
                <a:gd name="connsiteY35" fmla="*/ 24384 h 774665"/>
                <a:gd name="connsiteX36" fmla="*/ 1316736 w 2133600"/>
                <a:gd name="connsiteY36" fmla="*/ 18288 h 774665"/>
                <a:gd name="connsiteX37" fmla="*/ 1292352 w 2133600"/>
                <a:gd name="connsiteY37" fmla="*/ 12192 h 774665"/>
                <a:gd name="connsiteX38" fmla="*/ 1207008 w 2133600"/>
                <a:gd name="connsiteY38" fmla="*/ 0 h 774665"/>
                <a:gd name="connsiteX39" fmla="*/ 969264 w 2133600"/>
                <a:gd name="connsiteY39" fmla="*/ 6096 h 774665"/>
                <a:gd name="connsiteX40" fmla="*/ 792480 w 2133600"/>
                <a:gd name="connsiteY40" fmla="*/ 24384 h 774665"/>
                <a:gd name="connsiteX41" fmla="*/ 725424 w 2133600"/>
                <a:gd name="connsiteY41" fmla="*/ 30480 h 774665"/>
                <a:gd name="connsiteX42" fmla="*/ 640080 w 2133600"/>
                <a:gd name="connsiteY42" fmla="*/ 42672 h 774665"/>
                <a:gd name="connsiteX43" fmla="*/ 432816 w 2133600"/>
                <a:gd name="connsiteY43" fmla="*/ 54864 h 774665"/>
                <a:gd name="connsiteX44" fmla="*/ 396240 w 2133600"/>
                <a:gd name="connsiteY44" fmla="*/ 60960 h 774665"/>
                <a:gd name="connsiteX45" fmla="*/ 377952 w 2133600"/>
                <a:gd name="connsiteY45" fmla="*/ 67056 h 774665"/>
                <a:gd name="connsiteX46" fmla="*/ 341376 w 2133600"/>
                <a:gd name="connsiteY46" fmla="*/ 73152 h 774665"/>
                <a:gd name="connsiteX47" fmla="*/ 323088 w 2133600"/>
                <a:gd name="connsiteY47" fmla="*/ 79248 h 774665"/>
                <a:gd name="connsiteX48" fmla="*/ 286512 w 2133600"/>
                <a:gd name="connsiteY48" fmla="*/ 85344 h 774665"/>
                <a:gd name="connsiteX49" fmla="*/ 268224 w 2133600"/>
                <a:gd name="connsiteY49" fmla="*/ 91440 h 774665"/>
                <a:gd name="connsiteX50" fmla="*/ 231648 w 2133600"/>
                <a:gd name="connsiteY50" fmla="*/ 97536 h 774665"/>
                <a:gd name="connsiteX51" fmla="*/ 201168 w 2133600"/>
                <a:gd name="connsiteY51" fmla="*/ 109728 h 774665"/>
                <a:gd name="connsiteX52" fmla="*/ 164592 w 2133600"/>
                <a:gd name="connsiteY52" fmla="*/ 121920 h 774665"/>
                <a:gd name="connsiteX53" fmla="*/ 103632 w 2133600"/>
                <a:gd name="connsiteY53" fmla="*/ 158496 h 774665"/>
                <a:gd name="connsiteX54" fmla="*/ 48768 w 2133600"/>
                <a:gd name="connsiteY54" fmla="*/ 207264 h 774665"/>
                <a:gd name="connsiteX55" fmla="*/ 18288 w 2133600"/>
                <a:gd name="connsiteY55" fmla="*/ 256032 h 774665"/>
                <a:gd name="connsiteX56" fmla="*/ 0 w 2133600"/>
                <a:gd name="connsiteY56" fmla="*/ 316992 h 774665"/>
                <a:gd name="connsiteX57" fmla="*/ 12192 w 2133600"/>
                <a:gd name="connsiteY57" fmla="*/ 463296 h 774665"/>
                <a:gd name="connsiteX58" fmla="*/ 30480 w 2133600"/>
                <a:gd name="connsiteY58" fmla="*/ 499872 h 774665"/>
                <a:gd name="connsiteX59" fmla="*/ 48768 w 2133600"/>
                <a:gd name="connsiteY59" fmla="*/ 542544 h 774665"/>
                <a:gd name="connsiteX60" fmla="*/ 85344 w 2133600"/>
                <a:gd name="connsiteY60" fmla="*/ 591312 h 774665"/>
                <a:gd name="connsiteX61" fmla="*/ 146304 w 2133600"/>
                <a:gd name="connsiteY61" fmla="*/ 658368 h 774665"/>
                <a:gd name="connsiteX62" fmla="*/ 164592 w 2133600"/>
                <a:gd name="connsiteY62" fmla="*/ 664464 h 774665"/>
                <a:gd name="connsiteX63" fmla="*/ 188976 w 2133600"/>
                <a:gd name="connsiteY63" fmla="*/ 682752 h 774665"/>
                <a:gd name="connsiteX64" fmla="*/ 268224 w 2133600"/>
                <a:gd name="connsiteY64" fmla="*/ 713232 h 774665"/>
                <a:gd name="connsiteX65" fmla="*/ 298704 w 2133600"/>
                <a:gd name="connsiteY65" fmla="*/ 725424 h 774665"/>
                <a:gd name="connsiteX66" fmla="*/ 335280 w 2133600"/>
                <a:gd name="connsiteY66" fmla="*/ 731520 h 774665"/>
                <a:gd name="connsiteX67" fmla="*/ 365760 w 2133600"/>
                <a:gd name="connsiteY67" fmla="*/ 737616 h 774665"/>
                <a:gd name="connsiteX68" fmla="*/ 384048 w 2133600"/>
                <a:gd name="connsiteY68" fmla="*/ 743712 h 774665"/>
                <a:gd name="connsiteX69" fmla="*/ 414528 w 2133600"/>
                <a:gd name="connsiteY69" fmla="*/ 749808 h 774665"/>
                <a:gd name="connsiteX70" fmla="*/ 432816 w 2133600"/>
                <a:gd name="connsiteY70" fmla="*/ 755904 h 774665"/>
                <a:gd name="connsiteX71" fmla="*/ 463296 w 2133600"/>
                <a:gd name="connsiteY71" fmla="*/ 762000 h 774665"/>
                <a:gd name="connsiteX72" fmla="*/ 560832 w 2133600"/>
                <a:gd name="connsiteY72" fmla="*/ 774192 h 774665"/>
                <a:gd name="connsiteX73" fmla="*/ 640080 w 2133600"/>
                <a:gd name="connsiteY73" fmla="*/ 768096 h 774665"/>
                <a:gd name="connsiteX74" fmla="*/ 926592 w 2133600"/>
                <a:gd name="connsiteY74" fmla="*/ 768096 h 774665"/>
                <a:gd name="connsiteX75" fmla="*/ 981456 w 2133600"/>
                <a:gd name="connsiteY75" fmla="*/ 755904 h 774665"/>
                <a:gd name="connsiteX76" fmla="*/ 987552 w 2133600"/>
                <a:gd name="connsiteY76" fmla="*/ 749808 h 77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3600" h="774665">
                  <a:moveTo>
                    <a:pt x="987552" y="749808"/>
                  </a:moveTo>
                  <a:lnTo>
                    <a:pt x="987552" y="749808"/>
                  </a:lnTo>
                  <a:cubicBezTo>
                    <a:pt x="1056640" y="741680"/>
                    <a:pt x="1126651" y="739309"/>
                    <a:pt x="1194816" y="725424"/>
                  </a:cubicBezTo>
                  <a:cubicBezTo>
                    <a:pt x="1237007" y="716830"/>
                    <a:pt x="1275727" y="695875"/>
                    <a:pt x="1316736" y="682752"/>
                  </a:cubicBezTo>
                  <a:cubicBezTo>
                    <a:pt x="1326604" y="679594"/>
                    <a:pt x="1337102" y="678904"/>
                    <a:pt x="1347216" y="676656"/>
                  </a:cubicBezTo>
                  <a:cubicBezTo>
                    <a:pt x="1355395" y="674839"/>
                    <a:pt x="1363544" y="672862"/>
                    <a:pt x="1371600" y="670560"/>
                  </a:cubicBezTo>
                  <a:cubicBezTo>
                    <a:pt x="1476931" y="640465"/>
                    <a:pt x="1507693" y="626663"/>
                    <a:pt x="1603248" y="609600"/>
                  </a:cubicBezTo>
                  <a:cubicBezTo>
                    <a:pt x="1684658" y="595063"/>
                    <a:pt x="1700926" y="596637"/>
                    <a:pt x="1786128" y="591312"/>
                  </a:cubicBezTo>
                  <a:cubicBezTo>
                    <a:pt x="1814576" y="587248"/>
                    <a:pt x="1844210" y="588207"/>
                    <a:pt x="1871472" y="579120"/>
                  </a:cubicBezTo>
                  <a:cubicBezTo>
                    <a:pt x="1888902" y="573310"/>
                    <a:pt x="1895008" y="570755"/>
                    <a:pt x="1914144" y="566928"/>
                  </a:cubicBezTo>
                  <a:cubicBezTo>
                    <a:pt x="1926264" y="564504"/>
                    <a:pt x="1938528" y="562864"/>
                    <a:pt x="1950720" y="560832"/>
                  </a:cubicBezTo>
                  <a:cubicBezTo>
                    <a:pt x="1960880" y="556768"/>
                    <a:pt x="1970954" y="552482"/>
                    <a:pt x="1981200" y="548640"/>
                  </a:cubicBezTo>
                  <a:cubicBezTo>
                    <a:pt x="2001941" y="540862"/>
                    <a:pt x="2002464" y="543732"/>
                    <a:pt x="2023872" y="530352"/>
                  </a:cubicBezTo>
                  <a:cubicBezTo>
                    <a:pt x="2032488" y="524967"/>
                    <a:pt x="2039988" y="517969"/>
                    <a:pt x="2048256" y="512064"/>
                  </a:cubicBezTo>
                  <a:cubicBezTo>
                    <a:pt x="2068001" y="497960"/>
                    <a:pt x="2068090" y="501675"/>
                    <a:pt x="2084832" y="481584"/>
                  </a:cubicBezTo>
                  <a:cubicBezTo>
                    <a:pt x="2089522" y="475956"/>
                    <a:pt x="2093389" y="469657"/>
                    <a:pt x="2097024" y="463296"/>
                  </a:cubicBezTo>
                  <a:cubicBezTo>
                    <a:pt x="2106388" y="446908"/>
                    <a:pt x="2118469" y="419968"/>
                    <a:pt x="2121408" y="402336"/>
                  </a:cubicBezTo>
                  <a:cubicBezTo>
                    <a:pt x="2129866" y="351587"/>
                    <a:pt x="2125756" y="377996"/>
                    <a:pt x="2133600" y="323088"/>
                  </a:cubicBezTo>
                  <a:cubicBezTo>
                    <a:pt x="2131568" y="290576"/>
                    <a:pt x="2130914" y="257948"/>
                    <a:pt x="2127504" y="225552"/>
                  </a:cubicBezTo>
                  <a:cubicBezTo>
                    <a:pt x="2126831" y="219162"/>
                    <a:pt x="2123664" y="213281"/>
                    <a:pt x="2121408" y="207264"/>
                  </a:cubicBezTo>
                  <a:cubicBezTo>
                    <a:pt x="2117566" y="197018"/>
                    <a:pt x="2114530" y="186350"/>
                    <a:pt x="2109216" y="176784"/>
                  </a:cubicBezTo>
                  <a:cubicBezTo>
                    <a:pt x="2096382" y="153683"/>
                    <a:pt x="2087506" y="149085"/>
                    <a:pt x="2066544" y="134112"/>
                  </a:cubicBezTo>
                  <a:cubicBezTo>
                    <a:pt x="2060582" y="129854"/>
                    <a:pt x="2054809" y="125197"/>
                    <a:pt x="2048256" y="121920"/>
                  </a:cubicBezTo>
                  <a:cubicBezTo>
                    <a:pt x="2042509" y="119046"/>
                    <a:pt x="2035715" y="118698"/>
                    <a:pt x="2029968" y="115824"/>
                  </a:cubicBezTo>
                  <a:cubicBezTo>
                    <a:pt x="2023415" y="112547"/>
                    <a:pt x="2018414" y="106518"/>
                    <a:pt x="2011680" y="103632"/>
                  </a:cubicBezTo>
                  <a:cubicBezTo>
                    <a:pt x="2003979" y="100332"/>
                    <a:pt x="1995352" y="99838"/>
                    <a:pt x="1987296" y="97536"/>
                  </a:cubicBezTo>
                  <a:cubicBezTo>
                    <a:pt x="1981117" y="95771"/>
                    <a:pt x="1975330" y="92589"/>
                    <a:pt x="1969008" y="91440"/>
                  </a:cubicBezTo>
                  <a:cubicBezTo>
                    <a:pt x="1916779" y="81944"/>
                    <a:pt x="1844913" y="82072"/>
                    <a:pt x="1798320" y="79248"/>
                  </a:cubicBezTo>
                  <a:cubicBezTo>
                    <a:pt x="1771874" y="77645"/>
                    <a:pt x="1745435" y="75788"/>
                    <a:pt x="1719072" y="73152"/>
                  </a:cubicBezTo>
                  <a:cubicBezTo>
                    <a:pt x="1704775" y="71722"/>
                    <a:pt x="1690642" y="68955"/>
                    <a:pt x="1676400" y="67056"/>
                  </a:cubicBezTo>
                  <a:lnTo>
                    <a:pt x="1627632" y="60960"/>
                  </a:lnTo>
                  <a:cubicBezTo>
                    <a:pt x="1613390" y="59061"/>
                    <a:pt x="1599241" y="56451"/>
                    <a:pt x="1584960" y="54864"/>
                  </a:cubicBezTo>
                  <a:cubicBezTo>
                    <a:pt x="1562653" y="52385"/>
                    <a:pt x="1540247" y="50896"/>
                    <a:pt x="1517904" y="48768"/>
                  </a:cubicBezTo>
                  <a:cubicBezTo>
                    <a:pt x="1465520" y="43779"/>
                    <a:pt x="1461066" y="43775"/>
                    <a:pt x="1414272" y="36576"/>
                  </a:cubicBezTo>
                  <a:cubicBezTo>
                    <a:pt x="1402056" y="34697"/>
                    <a:pt x="1389762" y="33161"/>
                    <a:pt x="1377696" y="30480"/>
                  </a:cubicBezTo>
                  <a:cubicBezTo>
                    <a:pt x="1371423" y="29086"/>
                    <a:pt x="1365709" y="25644"/>
                    <a:pt x="1359408" y="24384"/>
                  </a:cubicBezTo>
                  <a:cubicBezTo>
                    <a:pt x="1345319" y="21566"/>
                    <a:pt x="1330873" y="20858"/>
                    <a:pt x="1316736" y="18288"/>
                  </a:cubicBezTo>
                  <a:cubicBezTo>
                    <a:pt x="1308493" y="16789"/>
                    <a:pt x="1300616" y="13569"/>
                    <a:pt x="1292352" y="12192"/>
                  </a:cubicBezTo>
                  <a:cubicBezTo>
                    <a:pt x="1264006" y="7468"/>
                    <a:pt x="1207008" y="0"/>
                    <a:pt x="1207008" y="0"/>
                  </a:cubicBezTo>
                  <a:cubicBezTo>
                    <a:pt x="1127760" y="2032"/>
                    <a:pt x="1048442" y="2202"/>
                    <a:pt x="969264" y="6096"/>
                  </a:cubicBezTo>
                  <a:cubicBezTo>
                    <a:pt x="781349" y="15338"/>
                    <a:pt x="892231" y="13301"/>
                    <a:pt x="792480" y="24384"/>
                  </a:cubicBezTo>
                  <a:cubicBezTo>
                    <a:pt x="770173" y="26863"/>
                    <a:pt x="747708" y="27806"/>
                    <a:pt x="725424" y="30480"/>
                  </a:cubicBezTo>
                  <a:cubicBezTo>
                    <a:pt x="696892" y="33904"/>
                    <a:pt x="668674" y="39813"/>
                    <a:pt x="640080" y="42672"/>
                  </a:cubicBezTo>
                  <a:cubicBezTo>
                    <a:pt x="530552" y="53625"/>
                    <a:pt x="599524" y="47918"/>
                    <a:pt x="432816" y="54864"/>
                  </a:cubicBezTo>
                  <a:cubicBezTo>
                    <a:pt x="420624" y="56896"/>
                    <a:pt x="408306" y="58279"/>
                    <a:pt x="396240" y="60960"/>
                  </a:cubicBezTo>
                  <a:cubicBezTo>
                    <a:pt x="389967" y="62354"/>
                    <a:pt x="384225" y="65662"/>
                    <a:pt x="377952" y="67056"/>
                  </a:cubicBezTo>
                  <a:cubicBezTo>
                    <a:pt x="365886" y="69737"/>
                    <a:pt x="353442" y="70471"/>
                    <a:pt x="341376" y="73152"/>
                  </a:cubicBezTo>
                  <a:cubicBezTo>
                    <a:pt x="335103" y="74546"/>
                    <a:pt x="329361" y="77854"/>
                    <a:pt x="323088" y="79248"/>
                  </a:cubicBezTo>
                  <a:cubicBezTo>
                    <a:pt x="311022" y="81929"/>
                    <a:pt x="298578" y="82663"/>
                    <a:pt x="286512" y="85344"/>
                  </a:cubicBezTo>
                  <a:cubicBezTo>
                    <a:pt x="280239" y="86738"/>
                    <a:pt x="274497" y="90046"/>
                    <a:pt x="268224" y="91440"/>
                  </a:cubicBezTo>
                  <a:cubicBezTo>
                    <a:pt x="256158" y="94121"/>
                    <a:pt x="243840" y="95504"/>
                    <a:pt x="231648" y="97536"/>
                  </a:cubicBezTo>
                  <a:cubicBezTo>
                    <a:pt x="221488" y="101600"/>
                    <a:pt x="211452" y="105988"/>
                    <a:pt x="201168" y="109728"/>
                  </a:cubicBezTo>
                  <a:cubicBezTo>
                    <a:pt x="189090" y="114120"/>
                    <a:pt x="175612" y="115308"/>
                    <a:pt x="164592" y="121920"/>
                  </a:cubicBezTo>
                  <a:cubicBezTo>
                    <a:pt x="144272" y="134112"/>
                    <a:pt x="122136" y="143693"/>
                    <a:pt x="103632" y="158496"/>
                  </a:cubicBezTo>
                  <a:cubicBezTo>
                    <a:pt x="81456" y="176237"/>
                    <a:pt x="67087" y="185892"/>
                    <a:pt x="48768" y="207264"/>
                  </a:cubicBezTo>
                  <a:cubicBezTo>
                    <a:pt x="42965" y="214034"/>
                    <a:pt x="19384" y="253840"/>
                    <a:pt x="18288" y="256032"/>
                  </a:cubicBezTo>
                  <a:cubicBezTo>
                    <a:pt x="4921" y="282765"/>
                    <a:pt x="5711" y="288438"/>
                    <a:pt x="0" y="316992"/>
                  </a:cubicBezTo>
                  <a:cubicBezTo>
                    <a:pt x="2529" y="359979"/>
                    <a:pt x="3034" y="417506"/>
                    <a:pt x="12192" y="463296"/>
                  </a:cubicBezTo>
                  <a:cubicBezTo>
                    <a:pt x="17299" y="488833"/>
                    <a:pt x="18492" y="475897"/>
                    <a:pt x="30480" y="499872"/>
                  </a:cubicBezTo>
                  <a:cubicBezTo>
                    <a:pt x="64675" y="568263"/>
                    <a:pt x="-1972" y="453749"/>
                    <a:pt x="48768" y="542544"/>
                  </a:cubicBezTo>
                  <a:cubicBezTo>
                    <a:pt x="59793" y="561838"/>
                    <a:pt x="71272" y="572550"/>
                    <a:pt x="85344" y="591312"/>
                  </a:cubicBezTo>
                  <a:cubicBezTo>
                    <a:pt x="102984" y="614832"/>
                    <a:pt x="115276" y="648025"/>
                    <a:pt x="146304" y="658368"/>
                  </a:cubicBezTo>
                  <a:lnTo>
                    <a:pt x="164592" y="664464"/>
                  </a:lnTo>
                  <a:cubicBezTo>
                    <a:pt x="172720" y="670560"/>
                    <a:pt x="179889" y="678208"/>
                    <a:pt x="188976" y="682752"/>
                  </a:cubicBezTo>
                  <a:cubicBezTo>
                    <a:pt x="246695" y="711611"/>
                    <a:pt x="231877" y="699602"/>
                    <a:pt x="268224" y="713232"/>
                  </a:cubicBezTo>
                  <a:cubicBezTo>
                    <a:pt x="278470" y="717074"/>
                    <a:pt x="288147" y="722545"/>
                    <a:pt x="298704" y="725424"/>
                  </a:cubicBezTo>
                  <a:cubicBezTo>
                    <a:pt x="310629" y="728676"/>
                    <a:pt x="323119" y="729309"/>
                    <a:pt x="335280" y="731520"/>
                  </a:cubicBezTo>
                  <a:cubicBezTo>
                    <a:pt x="345474" y="733373"/>
                    <a:pt x="355708" y="735103"/>
                    <a:pt x="365760" y="737616"/>
                  </a:cubicBezTo>
                  <a:cubicBezTo>
                    <a:pt x="371994" y="739174"/>
                    <a:pt x="377814" y="742154"/>
                    <a:pt x="384048" y="743712"/>
                  </a:cubicBezTo>
                  <a:cubicBezTo>
                    <a:pt x="394100" y="746225"/>
                    <a:pt x="404476" y="747295"/>
                    <a:pt x="414528" y="749808"/>
                  </a:cubicBezTo>
                  <a:cubicBezTo>
                    <a:pt x="420762" y="751366"/>
                    <a:pt x="426582" y="754346"/>
                    <a:pt x="432816" y="755904"/>
                  </a:cubicBezTo>
                  <a:cubicBezTo>
                    <a:pt x="442868" y="758417"/>
                    <a:pt x="453102" y="760147"/>
                    <a:pt x="463296" y="762000"/>
                  </a:cubicBezTo>
                  <a:cubicBezTo>
                    <a:pt x="509512" y="770403"/>
                    <a:pt x="504927" y="768602"/>
                    <a:pt x="560832" y="774192"/>
                  </a:cubicBezTo>
                  <a:cubicBezTo>
                    <a:pt x="587248" y="772160"/>
                    <a:pt x="613586" y="768096"/>
                    <a:pt x="640080" y="768096"/>
                  </a:cubicBezTo>
                  <a:cubicBezTo>
                    <a:pt x="955883" y="768096"/>
                    <a:pt x="763988" y="782878"/>
                    <a:pt x="926592" y="768096"/>
                  </a:cubicBezTo>
                  <a:cubicBezTo>
                    <a:pt x="947543" y="763906"/>
                    <a:pt x="961368" y="761643"/>
                    <a:pt x="981456" y="755904"/>
                  </a:cubicBezTo>
                  <a:cubicBezTo>
                    <a:pt x="1007290" y="748523"/>
                    <a:pt x="986536" y="750824"/>
                    <a:pt x="987552" y="749808"/>
                  </a:cubicBezTo>
                  <a:close/>
                </a:path>
              </a:pathLst>
            </a:cu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836595" y="1995235"/>
              <a:ext cx="874268" cy="1036320"/>
            </a:xfrm>
            <a:custGeom>
              <a:avLst/>
              <a:gdLst>
                <a:gd name="connsiteX0" fmla="*/ 12264 w 707208"/>
                <a:gd name="connsiteY0" fmla="*/ 323088 h 1036320"/>
                <a:gd name="connsiteX1" fmla="*/ 12264 w 707208"/>
                <a:gd name="connsiteY1" fmla="*/ 323088 h 1036320"/>
                <a:gd name="connsiteX2" fmla="*/ 6168 w 707208"/>
                <a:gd name="connsiteY2" fmla="*/ 134112 h 1036320"/>
                <a:gd name="connsiteX3" fmla="*/ 12264 w 707208"/>
                <a:gd name="connsiteY3" fmla="*/ 115824 h 1036320"/>
                <a:gd name="connsiteX4" fmla="*/ 30552 w 707208"/>
                <a:gd name="connsiteY4" fmla="*/ 73152 h 1036320"/>
                <a:gd name="connsiteX5" fmla="*/ 67128 w 707208"/>
                <a:gd name="connsiteY5" fmla="*/ 42672 h 1036320"/>
                <a:gd name="connsiteX6" fmla="*/ 85416 w 707208"/>
                <a:gd name="connsiteY6" fmla="*/ 36576 h 1036320"/>
                <a:gd name="connsiteX7" fmla="*/ 146376 w 707208"/>
                <a:gd name="connsiteY7" fmla="*/ 12192 h 1036320"/>
                <a:gd name="connsiteX8" fmla="*/ 164664 w 707208"/>
                <a:gd name="connsiteY8" fmla="*/ 6096 h 1036320"/>
                <a:gd name="connsiteX9" fmla="*/ 182952 w 707208"/>
                <a:gd name="connsiteY9" fmla="*/ 0 h 1036320"/>
                <a:gd name="connsiteX10" fmla="*/ 262200 w 707208"/>
                <a:gd name="connsiteY10" fmla="*/ 12192 h 1036320"/>
                <a:gd name="connsiteX11" fmla="*/ 335352 w 707208"/>
                <a:gd name="connsiteY11" fmla="*/ 73152 h 1036320"/>
                <a:gd name="connsiteX12" fmla="*/ 353640 w 707208"/>
                <a:gd name="connsiteY12" fmla="*/ 91440 h 1036320"/>
                <a:gd name="connsiteX13" fmla="*/ 371928 w 707208"/>
                <a:gd name="connsiteY13" fmla="*/ 109728 h 1036320"/>
                <a:gd name="connsiteX14" fmla="*/ 384120 w 707208"/>
                <a:gd name="connsiteY14" fmla="*/ 128016 h 1036320"/>
                <a:gd name="connsiteX15" fmla="*/ 402408 w 707208"/>
                <a:gd name="connsiteY15" fmla="*/ 146304 h 1036320"/>
                <a:gd name="connsiteX16" fmla="*/ 414600 w 707208"/>
                <a:gd name="connsiteY16" fmla="*/ 170688 h 1036320"/>
                <a:gd name="connsiteX17" fmla="*/ 426792 w 707208"/>
                <a:gd name="connsiteY17" fmla="*/ 188976 h 1036320"/>
                <a:gd name="connsiteX18" fmla="*/ 438984 w 707208"/>
                <a:gd name="connsiteY18" fmla="*/ 213360 h 1036320"/>
                <a:gd name="connsiteX19" fmla="*/ 475560 w 707208"/>
                <a:gd name="connsiteY19" fmla="*/ 274320 h 1036320"/>
                <a:gd name="connsiteX20" fmla="*/ 481656 w 707208"/>
                <a:gd name="connsiteY20" fmla="*/ 298704 h 1036320"/>
                <a:gd name="connsiteX21" fmla="*/ 499944 w 707208"/>
                <a:gd name="connsiteY21" fmla="*/ 341376 h 1036320"/>
                <a:gd name="connsiteX22" fmla="*/ 506040 w 707208"/>
                <a:gd name="connsiteY22" fmla="*/ 365760 h 1036320"/>
                <a:gd name="connsiteX23" fmla="*/ 524328 w 707208"/>
                <a:gd name="connsiteY23" fmla="*/ 390144 h 1036320"/>
                <a:gd name="connsiteX24" fmla="*/ 548712 w 707208"/>
                <a:gd name="connsiteY24" fmla="*/ 426720 h 1036320"/>
                <a:gd name="connsiteX25" fmla="*/ 603576 w 707208"/>
                <a:gd name="connsiteY25" fmla="*/ 493776 h 1036320"/>
                <a:gd name="connsiteX26" fmla="*/ 621864 w 707208"/>
                <a:gd name="connsiteY26" fmla="*/ 530352 h 1036320"/>
                <a:gd name="connsiteX27" fmla="*/ 634056 w 707208"/>
                <a:gd name="connsiteY27" fmla="*/ 548640 h 1036320"/>
                <a:gd name="connsiteX28" fmla="*/ 664536 w 707208"/>
                <a:gd name="connsiteY28" fmla="*/ 597408 h 1036320"/>
                <a:gd name="connsiteX29" fmla="*/ 670632 w 707208"/>
                <a:gd name="connsiteY29" fmla="*/ 615696 h 1036320"/>
                <a:gd name="connsiteX30" fmla="*/ 682824 w 707208"/>
                <a:gd name="connsiteY30" fmla="*/ 633984 h 1036320"/>
                <a:gd name="connsiteX31" fmla="*/ 695016 w 707208"/>
                <a:gd name="connsiteY31" fmla="*/ 670560 h 1036320"/>
                <a:gd name="connsiteX32" fmla="*/ 701112 w 707208"/>
                <a:gd name="connsiteY32" fmla="*/ 688848 h 1036320"/>
                <a:gd name="connsiteX33" fmla="*/ 707208 w 707208"/>
                <a:gd name="connsiteY33" fmla="*/ 731520 h 1036320"/>
                <a:gd name="connsiteX34" fmla="*/ 695016 w 707208"/>
                <a:gd name="connsiteY34" fmla="*/ 877824 h 1036320"/>
                <a:gd name="connsiteX35" fmla="*/ 688920 w 707208"/>
                <a:gd name="connsiteY35" fmla="*/ 896112 h 1036320"/>
                <a:gd name="connsiteX36" fmla="*/ 664536 w 707208"/>
                <a:gd name="connsiteY36" fmla="*/ 932688 h 1036320"/>
                <a:gd name="connsiteX37" fmla="*/ 658440 w 707208"/>
                <a:gd name="connsiteY37" fmla="*/ 950976 h 1036320"/>
                <a:gd name="connsiteX38" fmla="*/ 640152 w 707208"/>
                <a:gd name="connsiteY38" fmla="*/ 963168 h 1036320"/>
                <a:gd name="connsiteX39" fmla="*/ 585288 w 707208"/>
                <a:gd name="connsiteY39" fmla="*/ 1005840 h 1036320"/>
                <a:gd name="connsiteX40" fmla="*/ 567000 w 707208"/>
                <a:gd name="connsiteY40" fmla="*/ 1018032 h 1036320"/>
                <a:gd name="connsiteX41" fmla="*/ 536520 w 707208"/>
                <a:gd name="connsiteY41" fmla="*/ 1024128 h 1036320"/>
                <a:gd name="connsiteX42" fmla="*/ 499944 w 707208"/>
                <a:gd name="connsiteY42" fmla="*/ 1036320 h 1036320"/>
                <a:gd name="connsiteX43" fmla="*/ 457272 w 707208"/>
                <a:gd name="connsiteY43" fmla="*/ 1030224 h 1036320"/>
                <a:gd name="connsiteX44" fmla="*/ 402408 w 707208"/>
                <a:gd name="connsiteY44" fmla="*/ 1024128 h 1036320"/>
                <a:gd name="connsiteX45" fmla="*/ 365832 w 707208"/>
                <a:gd name="connsiteY45" fmla="*/ 1011936 h 1036320"/>
                <a:gd name="connsiteX46" fmla="*/ 347544 w 707208"/>
                <a:gd name="connsiteY46" fmla="*/ 1005840 h 1036320"/>
                <a:gd name="connsiteX47" fmla="*/ 310968 w 707208"/>
                <a:gd name="connsiteY47" fmla="*/ 987552 h 1036320"/>
                <a:gd name="connsiteX48" fmla="*/ 280488 w 707208"/>
                <a:gd name="connsiteY48" fmla="*/ 944880 h 1036320"/>
                <a:gd name="connsiteX49" fmla="*/ 262200 w 707208"/>
                <a:gd name="connsiteY49" fmla="*/ 926592 h 1036320"/>
                <a:gd name="connsiteX50" fmla="*/ 256104 w 707208"/>
                <a:gd name="connsiteY50" fmla="*/ 908304 h 1036320"/>
                <a:gd name="connsiteX51" fmla="*/ 231720 w 707208"/>
                <a:gd name="connsiteY51" fmla="*/ 859536 h 1036320"/>
                <a:gd name="connsiteX52" fmla="*/ 213432 w 707208"/>
                <a:gd name="connsiteY52" fmla="*/ 816864 h 1036320"/>
                <a:gd name="connsiteX53" fmla="*/ 201240 w 707208"/>
                <a:gd name="connsiteY53" fmla="*/ 798576 h 1036320"/>
                <a:gd name="connsiteX54" fmla="*/ 176856 w 707208"/>
                <a:gd name="connsiteY54" fmla="*/ 755904 h 1036320"/>
                <a:gd name="connsiteX55" fmla="*/ 158568 w 707208"/>
                <a:gd name="connsiteY55" fmla="*/ 731520 h 1036320"/>
                <a:gd name="connsiteX56" fmla="*/ 97608 w 707208"/>
                <a:gd name="connsiteY56" fmla="*/ 658368 h 1036320"/>
                <a:gd name="connsiteX57" fmla="*/ 85416 w 707208"/>
                <a:gd name="connsiteY57" fmla="*/ 621792 h 1036320"/>
                <a:gd name="connsiteX58" fmla="*/ 61032 w 707208"/>
                <a:gd name="connsiteY58" fmla="*/ 566928 h 1036320"/>
                <a:gd name="connsiteX59" fmla="*/ 48840 w 707208"/>
                <a:gd name="connsiteY59" fmla="*/ 512064 h 1036320"/>
                <a:gd name="connsiteX60" fmla="*/ 42744 w 707208"/>
                <a:gd name="connsiteY60" fmla="*/ 487680 h 1036320"/>
                <a:gd name="connsiteX61" fmla="*/ 36648 w 707208"/>
                <a:gd name="connsiteY61" fmla="*/ 438912 h 1036320"/>
                <a:gd name="connsiteX62" fmla="*/ 30552 w 707208"/>
                <a:gd name="connsiteY62" fmla="*/ 408432 h 1036320"/>
                <a:gd name="connsiteX63" fmla="*/ 24456 w 707208"/>
                <a:gd name="connsiteY63" fmla="*/ 390144 h 1036320"/>
                <a:gd name="connsiteX64" fmla="*/ 12264 w 707208"/>
                <a:gd name="connsiteY64" fmla="*/ 323088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707208" h="1036320">
                  <a:moveTo>
                    <a:pt x="12264" y="323088"/>
                  </a:moveTo>
                  <a:lnTo>
                    <a:pt x="12264" y="323088"/>
                  </a:lnTo>
                  <a:cubicBezTo>
                    <a:pt x="790" y="219820"/>
                    <a:pt x="-5374" y="226445"/>
                    <a:pt x="6168" y="134112"/>
                  </a:cubicBezTo>
                  <a:cubicBezTo>
                    <a:pt x="6965" y="127736"/>
                    <a:pt x="10499" y="122003"/>
                    <a:pt x="12264" y="115824"/>
                  </a:cubicBezTo>
                  <a:cubicBezTo>
                    <a:pt x="19337" y="91069"/>
                    <a:pt x="14412" y="92520"/>
                    <a:pt x="30552" y="73152"/>
                  </a:cubicBezTo>
                  <a:cubicBezTo>
                    <a:pt x="40182" y="61596"/>
                    <a:pt x="53427" y="49522"/>
                    <a:pt x="67128" y="42672"/>
                  </a:cubicBezTo>
                  <a:cubicBezTo>
                    <a:pt x="72875" y="39798"/>
                    <a:pt x="79510" y="39107"/>
                    <a:pt x="85416" y="36576"/>
                  </a:cubicBezTo>
                  <a:cubicBezTo>
                    <a:pt x="148204" y="9667"/>
                    <a:pt x="63124" y="39943"/>
                    <a:pt x="146376" y="12192"/>
                  </a:cubicBezTo>
                  <a:lnTo>
                    <a:pt x="164664" y="6096"/>
                  </a:lnTo>
                  <a:lnTo>
                    <a:pt x="182952" y="0"/>
                  </a:lnTo>
                  <a:cubicBezTo>
                    <a:pt x="191921" y="897"/>
                    <a:pt x="242910" y="1475"/>
                    <a:pt x="262200" y="12192"/>
                  </a:cubicBezTo>
                  <a:cubicBezTo>
                    <a:pt x="300392" y="33410"/>
                    <a:pt x="303395" y="41195"/>
                    <a:pt x="335352" y="73152"/>
                  </a:cubicBezTo>
                  <a:lnTo>
                    <a:pt x="353640" y="91440"/>
                  </a:lnTo>
                  <a:cubicBezTo>
                    <a:pt x="359736" y="97536"/>
                    <a:pt x="367146" y="102555"/>
                    <a:pt x="371928" y="109728"/>
                  </a:cubicBezTo>
                  <a:cubicBezTo>
                    <a:pt x="375992" y="115824"/>
                    <a:pt x="379430" y="122388"/>
                    <a:pt x="384120" y="128016"/>
                  </a:cubicBezTo>
                  <a:cubicBezTo>
                    <a:pt x="389639" y="134639"/>
                    <a:pt x="397397" y="139289"/>
                    <a:pt x="402408" y="146304"/>
                  </a:cubicBezTo>
                  <a:cubicBezTo>
                    <a:pt x="407690" y="153699"/>
                    <a:pt x="410091" y="162798"/>
                    <a:pt x="414600" y="170688"/>
                  </a:cubicBezTo>
                  <a:cubicBezTo>
                    <a:pt x="418235" y="177049"/>
                    <a:pt x="423157" y="182615"/>
                    <a:pt x="426792" y="188976"/>
                  </a:cubicBezTo>
                  <a:cubicBezTo>
                    <a:pt x="431301" y="196866"/>
                    <a:pt x="434309" y="205568"/>
                    <a:pt x="438984" y="213360"/>
                  </a:cubicBezTo>
                  <a:cubicBezTo>
                    <a:pt x="453163" y="236991"/>
                    <a:pt x="466270" y="249547"/>
                    <a:pt x="475560" y="274320"/>
                  </a:cubicBezTo>
                  <a:cubicBezTo>
                    <a:pt x="478502" y="282165"/>
                    <a:pt x="478714" y="290859"/>
                    <a:pt x="481656" y="298704"/>
                  </a:cubicBezTo>
                  <a:cubicBezTo>
                    <a:pt x="501163" y="350723"/>
                    <a:pt x="487834" y="298990"/>
                    <a:pt x="499944" y="341376"/>
                  </a:cubicBezTo>
                  <a:cubicBezTo>
                    <a:pt x="502246" y="349432"/>
                    <a:pt x="502293" y="358266"/>
                    <a:pt x="506040" y="365760"/>
                  </a:cubicBezTo>
                  <a:cubicBezTo>
                    <a:pt x="510584" y="374847"/>
                    <a:pt x="518502" y="381821"/>
                    <a:pt x="524328" y="390144"/>
                  </a:cubicBezTo>
                  <a:cubicBezTo>
                    <a:pt x="532731" y="402148"/>
                    <a:pt x="538351" y="416359"/>
                    <a:pt x="548712" y="426720"/>
                  </a:cubicBezTo>
                  <a:cubicBezTo>
                    <a:pt x="575464" y="453472"/>
                    <a:pt x="575744" y="452027"/>
                    <a:pt x="603576" y="493776"/>
                  </a:cubicBezTo>
                  <a:cubicBezTo>
                    <a:pt x="638517" y="546187"/>
                    <a:pt x="596625" y="479875"/>
                    <a:pt x="621864" y="530352"/>
                  </a:cubicBezTo>
                  <a:cubicBezTo>
                    <a:pt x="625141" y="536905"/>
                    <a:pt x="630421" y="542279"/>
                    <a:pt x="634056" y="548640"/>
                  </a:cubicBezTo>
                  <a:cubicBezTo>
                    <a:pt x="660833" y="595500"/>
                    <a:pt x="629569" y="550785"/>
                    <a:pt x="664536" y="597408"/>
                  </a:cubicBezTo>
                  <a:cubicBezTo>
                    <a:pt x="666568" y="603504"/>
                    <a:pt x="667758" y="609949"/>
                    <a:pt x="670632" y="615696"/>
                  </a:cubicBezTo>
                  <a:cubicBezTo>
                    <a:pt x="673909" y="622249"/>
                    <a:pt x="679848" y="627289"/>
                    <a:pt x="682824" y="633984"/>
                  </a:cubicBezTo>
                  <a:cubicBezTo>
                    <a:pt x="688043" y="645728"/>
                    <a:pt x="690952" y="658368"/>
                    <a:pt x="695016" y="670560"/>
                  </a:cubicBezTo>
                  <a:lnTo>
                    <a:pt x="701112" y="688848"/>
                  </a:lnTo>
                  <a:cubicBezTo>
                    <a:pt x="703144" y="703072"/>
                    <a:pt x="707208" y="717152"/>
                    <a:pt x="707208" y="731520"/>
                  </a:cubicBezTo>
                  <a:cubicBezTo>
                    <a:pt x="707208" y="780091"/>
                    <a:pt x="706914" y="830230"/>
                    <a:pt x="695016" y="877824"/>
                  </a:cubicBezTo>
                  <a:cubicBezTo>
                    <a:pt x="693458" y="884058"/>
                    <a:pt x="692041" y="890495"/>
                    <a:pt x="688920" y="896112"/>
                  </a:cubicBezTo>
                  <a:cubicBezTo>
                    <a:pt x="681804" y="908921"/>
                    <a:pt x="669170" y="918787"/>
                    <a:pt x="664536" y="932688"/>
                  </a:cubicBezTo>
                  <a:cubicBezTo>
                    <a:pt x="662504" y="938784"/>
                    <a:pt x="662454" y="945958"/>
                    <a:pt x="658440" y="950976"/>
                  </a:cubicBezTo>
                  <a:cubicBezTo>
                    <a:pt x="653863" y="956697"/>
                    <a:pt x="645628" y="958301"/>
                    <a:pt x="640152" y="963168"/>
                  </a:cubicBezTo>
                  <a:cubicBezTo>
                    <a:pt x="547443" y="1045576"/>
                    <a:pt x="639160" y="978904"/>
                    <a:pt x="585288" y="1005840"/>
                  </a:cubicBezTo>
                  <a:cubicBezTo>
                    <a:pt x="578735" y="1009117"/>
                    <a:pt x="573860" y="1015460"/>
                    <a:pt x="567000" y="1018032"/>
                  </a:cubicBezTo>
                  <a:cubicBezTo>
                    <a:pt x="557298" y="1021670"/>
                    <a:pt x="546516" y="1021402"/>
                    <a:pt x="536520" y="1024128"/>
                  </a:cubicBezTo>
                  <a:cubicBezTo>
                    <a:pt x="524121" y="1027509"/>
                    <a:pt x="499944" y="1036320"/>
                    <a:pt x="499944" y="1036320"/>
                  </a:cubicBezTo>
                  <a:lnTo>
                    <a:pt x="457272" y="1030224"/>
                  </a:lnTo>
                  <a:cubicBezTo>
                    <a:pt x="439014" y="1027942"/>
                    <a:pt x="420451" y="1027737"/>
                    <a:pt x="402408" y="1024128"/>
                  </a:cubicBezTo>
                  <a:cubicBezTo>
                    <a:pt x="389806" y="1021608"/>
                    <a:pt x="378024" y="1016000"/>
                    <a:pt x="365832" y="1011936"/>
                  </a:cubicBezTo>
                  <a:lnTo>
                    <a:pt x="347544" y="1005840"/>
                  </a:lnTo>
                  <a:cubicBezTo>
                    <a:pt x="332670" y="1000882"/>
                    <a:pt x="322785" y="999369"/>
                    <a:pt x="310968" y="987552"/>
                  </a:cubicBezTo>
                  <a:cubicBezTo>
                    <a:pt x="289007" y="965591"/>
                    <a:pt x="297795" y="965648"/>
                    <a:pt x="280488" y="944880"/>
                  </a:cubicBezTo>
                  <a:cubicBezTo>
                    <a:pt x="274969" y="938257"/>
                    <a:pt x="268296" y="932688"/>
                    <a:pt x="262200" y="926592"/>
                  </a:cubicBezTo>
                  <a:cubicBezTo>
                    <a:pt x="260168" y="920496"/>
                    <a:pt x="258763" y="914154"/>
                    <a:pt x="256104" y="908304"/>
                  </a:cubicBezTo>
                  <a:cubicBezTo>
                    <a:pt x="248583" y="891758"/>
                    <a:pt x="237467" y="876778"/>
                    <a:pt x="231720" y="859536"/>
                  </a:cubicBezTo>
                  <a:cubicBezTo>
                    <a:pt x="224881" y="839019"/>
                    <a:pt x="225485" y="837956"/>
                    <a:pt x="213432" y="816864"/>
                  </a:cubicBezTo>
                  <a:cubicBezTo>
                    <a:pt x="209797" y="810503"/>
                    <a:pt x="204875" y="804937"/>
                    <a:pt x="201240" y="798576"/>
                  </a:cubicBezTo>
                  <a:cubicBezTo>
                    <a:pt x="180830" y="762858"/>
                    <a:pt x="198073" y="785608"/>
                    <a:pt x="176856" y="755904"/>
                  </a:cubicBezTo>
                  <a:cubicBezTo>
                    <a:pt x="170951" y="747636"/>
                    <a:pt x="165365" y="739072"/>
                    <a:pt x="158568" y="731520"/>
                  </a:cubicBezTo>
                  <a:cubicBezTo>
                    <a:pt x="140592" y="711547"/>
                    <a:pt x="106944" y="686375"/>
                    <a:pt x="97608" y="658368"/>
                  </a:cubicBezTo>
                  <a:cubicBezTo>
                    <a:pt x="93544" y="646176"/>
                    <a:pt x="92545" y="632485"/>
                    <a:pt x="85416" y="621792"/>
                  </a:cubicBezTo>
                  <a:cubicBezTo>
                    <a:pt x="69404" y="597774"/>
                    <a:pt x="69737" y="601749"/>
                    <a:pt x="61032" y="566928"/>
                  </a:cubicBezTo>
                  <a:cubicBezTo>
                    <a:pt x="46165" y="507461"/>
                    <a:pt x="64318" y="581716"/>
                    <a:pt x="48840" y="512064"/>
                  </a:cubicBezTo>
                  <a:cubicBezTo>
                    <a:pt x="47023" y="503885"/>
                    <a:pt x="44121" y="495944"/>
                    <a:pt x="42744" y="487680"/>
                  </a:cubicBezTo>
                  <a:cubicBezTo>
                    <a:pt x="40051" y="471520"/>
                    <a:pt x="39139" y="455104"/>
                    <a:pt x="36648" y="438912"/>
                  </a:cubicBezTo>
                  <a:cubicBezTo>
                    <a:pt x="35073" y="428671"/>
                    <a:pt x="33065" y="418484"/>
                    <a:pt x="30552" y="408432"/>
                  </a:cubicBezTo>
                  <a:cubicBezTo>
                    <a:pt x="28994" y="402198"/>
                    <a:pt x="24794" y="396561"/>
                    <a:pt x="24456" y="390144"/>
                  </a:cubicBezTo>
                  <a:cubicBezTo>
                    <a:pt x="22747" y="357677"/>
                    <a:pt x="14296" y="334264"/>
                    <a:pt x="12264" y="323088"/>
                  </a:cubicBez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25063" y="1335024"/>
              <a:ext cx="3230880" cy="1853183"/>
              <a:chOff x="277368" y="432816"/>
              <a:chExt cx="3230880" cy="1853183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2154936" y="432816"/>
                <a:ext cx="1353312" cy="1353312"/>
              </a:xfrm>
              <a:custGeom>
                <a:avLst/>
                <a:gdLst>
                  <a:gd name="connsiteX0" fmla="*/ 353568 w 1353312"/>
                  <a:gd name="connsiteY0" fmla="*/ 1139952 h 1353312"/>
                  <a:gd name="connsiteX1" fmla="*/ 353568 w 1353312"/>
                  <a:gd name="connsiteY1" fmla="*/ 1139952 h 1353312"/>
                  <a:gd name="connsiteX2" fmla="*/ 219456 w 1353312"/>
                  <a:gd name="connsiteY2" fmla="*/ 1133856 h 1353312"/>
                  <a:gd name="connsiteX3" fmla="*/ 164592 w 1353312"/>
                  <a:gd name="connsiteY3" fmla="*/ 1115568 h 1353312"/>
                  <a:gd name="connsiteX4" fmla="*/ 79248 w 1353312"/>
                  <a:gd name="connsiteY4" fmla="*/ 1072896 h 1353312"/>
                  <a:gd name="connsiteX5" fmla="*/ 42672 w 1353312"/>
                  <a:gd name="connsiteY5" fmla="*/ 1042416 h 1353312"/>
                  <a:gd name="connsiteX6" fmla="*/ 6096 w 1353312"/>
                  <a:gd name="connsiteY6" fmla="*/ 969264 h 1353312"/>
                  <a:gd name="connsiteX7" fmla="*/ 0 w 1353312"/>
                  <a:gd name="connsiteY7" fmla="*/ 950976 h 1353312"/>
                  <a:gd name="connsiteX8" fmla="*/ 12192 w 1353312"/>
                  <a:gd name="connsiteY8" fmla="*/ 798576 h 1353312"/>
                  <a:gd name="connsiteX9" fmla="*/ 30480 w 1353312"/>
                  <a:gd name="connsiteY9" fmla="*/ 743712 h 1353312"/>
                  <a:gd name="connsiteX10" fmla="*/ 42672 w 1353312"/>
                  <a:gd name="connsiteY10" fmla="*/ 701040 h 1353312"/>
                  <a:gd name="connsiteX11" fmla="*/ 54864 w 1353312"/>
                  <a:gd name="connsiteY11" fmla="*/ 682752 h 1353312"/>
                  <a:gd name="connsiteX12" fmla="*/ 79248 w 1353312"/>
                  <a:gd name="connsiteY12" fmla="*/ 627888 h 1353312"/>
                  <a:gd name="connsiteX13" fmla="*/ 97536 w 1353312"/>
                  <a:gd name="connsiteY13" fmla="*/ 579120 h 1353312"/>
                  <a:gd name="connsiteX14" fmla="*/ 103632 w 1353312"/>
                  <a:gd name="connsiteY14" fmla="*/ 554736 h 1353312"/>
                  <a:gd name="connsiteX15" fmla="*/ 109728 w 1353312"/>
                  <a:gd name="connsiteY15" fmla="*/ 536448 h 1353312"/>
                  <a:gd name="connsiteX16" fmla="*/ 115824 w 1353312"/>
                  <a:gd name="connsiteY16" fmla="*/ 512064 h 1353312"/>
                  <a:gd name="connsiteX17" fmla="*/ 128016 w 1353312"/>
                  <a:gd name="connsiteY17" fmla="*/ 481584 h 1353312"/>
                  <a:gd name="connsiteX18" fmla="*/ 140208 w 1353312"/>
                  <a:gd name="connsiteY18" fmla="*/ 445008 h 1353312"/>
                  <a:gd name="connsiteX19" fmla="*/ 164592 w 1353312"/>
                  <a:gd name="connsiteY19" fmla="*/ 396240 h 1353312"/>
                  <a:gd name="connsiteX20" fmla="*/ 170688 w 1353312"/>
                  <a:gd name="connsiteY20" fmla="*/ 371856 h 1353312"/>
                  <a:gd name="connsiteX21" fmla="*/ 207264 w 1353312"/>
                  <a:gd name="connsiteY21" fmla="*/ 298704 h 1353312"/>
                  <a:gd name="connsiteX22" fmla="*/ 219456 w 1353312"/>
                  <a:gd name="connsiteY22" fmla="*/ 274320 h 1353312"/>
                  <a:gd name="connsiteX23" fmla="*/ 231648 w 1353312"/>
                  <a:gd name="connsiteY23" fmla="*/ 249936 h 1353312"/>
                  <a:gd name="connsiteX24" fmla="*/ 237744 w 1353312"/>
                  <a:gd name="connsiteY24" fmla="*/ 231648 h 1353312"/>
                  <a:gd name="connsiteX25" fmla="*/ 256032 w 1353312"/>
                  <a:gd name="connsiteY25" fmla="*/ 207264 h 1353312"/>
                  <a:gd name="connsiteX26" fmla="*/ 268224 w 1353312"/>
                  <a:gd name="connsiteY26" fmla="*/ 182880 h 1353312"/>
                  <a:gd name="connsiteX27" fmla="*/ 286512 w 1353312"/>
                  <a:gd name="connsiteY27" fmla="*/ 164592 h 1353312"/>
                  <a:gd name="connsiteX28" fmla="*/ 335280 w 1353312"/>
                  <a:gd name="connsiteY28" fmla="*/ 109728 h 1353312"/>
                  <a:gd name="connsiteX29" fmla="*/ 359664 w 1353312"/>
                  <a:gd name="connsiteY29" fmla="*/ 97536 h 1353312"/>
                  <a:gd name="connsiteX30" fmla="*/ 377952 w 1353312"/>
                  <a:gd name="connsiteY30" fmla="*/ 79248 h 1353312"/>
                  <a:gd name="connsiteX31" fmla="*/ 396240 w 1353312"/>
                  <a:gd name="connsiteY31" fmla="*/ 54864 h 1353312"/>
                  <a:gd name="connsiteX32" fmla="*/ 475488 w 1353312"/>
                  <a:gd name="connsiteY32" fmla="*/ 18288 h 1353312"/>
                  <a:gd name="connsiteX33" fmla="*/ 499872 w 1353312"/>
                  <a:gd name="connsiteY33" fmla="*/ 12192 h 1353312"/>
                  <a:gd name="connsiteX34" fmla="*/ 518160 w 1353312"/>
                  <a:gd name="connsiteY34" fmla="*/ 6096 h 1353312"/>
                  <a:gd name="connsiteX35" fmla="*/ 579120 w 1353312"/>
                  <a:gd name="connsiteY35" fmla="*/ 0 h 1353312"/>
                  <a:gd name="connsiteX36" fmla="*/ 609600 w 1353312"/>
                  <a:gd name="connsiteY36" fmla="*/ 6096 h 1353312"/>
                  <a:gd name="connsiteX37" fmla="*/ 670560 w 1353312"/>
                  <a:gd name="connsiteY37" fmla="*/ 18288 h 1353312"/>
                  <a:gd name="connsiteX38" fmla="*/ 688848 w 1353312"/>
                  <a:gd name="connsiteY38" fmla="*/ 24384 h 1353312"/>
                  <a:gd name="connsiteX39" fmla="*/ 743712 w 1353312"/>
                  <a:gd name="connsiteY39" fmla="*/ 54864 h 1353312"/>
                  <a:gd name="connsiteX40" fmla="*/ 792480 w 1353312"/>
                  <a:gd name="connsiteY40" fmla="*/ 91440 h 1353312"/>
                  <a:gd name="connsiteX41" fmla="*/ 810768 w 1353312"/>
                  <a:gd name="connsiteY41" fmla="*/ 109728 h 1353312"/>
                  <a:gd name="connsiteX42" fmla="*/ 835152 w 1353312"/>
                  <a:gd name="connsiteY42" fmla="*/ 128016 h 1353312"/>
                  <a:gd name="connsiteX43" fmla="*/ 853440 w 1353312"/>
                  <a:gd name="connsiteY43" fmla="*/ 152400 h 1353312"/>
                  <a:gd name="connsiteX44" fmla="*/ 871728 w 1353312"/>
                  <a:gd name="connsiteY44" fmla="*/ 170688 h 1353312"/>
                  <a:gd name="connsiteX45" fmla="*/ 908304 w 1353312"/>
                  <a:gd name="connsiteY45" fmla="*/ 219456 h 1353312"/>
                  <a:gd name="connsiteX46" fmla="*/ 926592 w 1353312"/>
                  <a:gd name="connsiteY46" fmla="*/ 243840 h 1353312"/>
                  <a:gd name="connsiteX47" fmla="*/ 944880 w 1353312"/>
                  <a:gd name="connsiteY47" fmla="*/ 274320 h 1353312"/>
                  <a:gd name="connsiteX48" fmla="*/ 981456 w 1353312"/>
                  <a:gd name="connsiteY48" fmla="*/ 323088 h 1353312"/>
                  <a:gd name="connsiteX49" fmla="*/ 993648 w 1353312"/>
                  <a:gd name="connsiteY49" fmla="*/ 347472 h 1353312"/>
                  <a:gd name="connsiteX50" fmla="*/ 1005840 w 1353312"/>
                  <a:gd name="connsiteY50" fmla="*/ 365760 h 1353312"/>
                  <a:gd name="connsiteX51" fmla="*/ 1030224 w 1353312"/>
                  <a:gd name="connsiteY51" fmla="*/ 414528 h 1353312"/>
                  <a:gd name="connsiteX52" fmla="*/ 1042416 w 1353312"/>
                  <a:gd name="connsiteY52" fmla="*/ 438912 h 1353312"/>
                  <a:gd name="connsiteX53" fmla="*/ 1054608 w 1353312"/>
                  <a:gd name="connsiteY53" fmla="*/ 463296 h 1353312"/>
                  <a:gd name="connsiteX54" fmla="*/ 1060704 w 1353312"/>
                  <a:gd name="connsiteY54" fmla="*/ 487680 h 1353312"/>
                  <a:gd name="connsiteX55" fmla="*/ 1085088 w 1353312"/>
                  <a:gd name="connsiteY55" fmla="*/ 536448 h 1353312"/>
                  <a:gd name="connsiteX56" fmla="*/ 1097280 w 1353312"/>
                  <a:gd name="connsiteY56" fmla="*/ 560832 h 1353312"/>
                  <a:gd name="connsiteX57" fmla="*/ 1109472 w 1353312"/>
                  <a:gd name="connsiteY57" fmla="*/ 585216 h 1353312"/>
                  <a:gd name="connsiteX58" fmla="*/ 1127760 w 1353312"/>
                  <a:gd name="connsiteY58" fmla="*/ 627888 h 1353312"/>
                  <a:gd name="connsiteX59" fmla="*/ 1139952 w 1353312"/>
                  <a:gd name="connsiteY59" fmla="*/ 658368 h 1353312"/>
                  <a:gd name="connsiteX60" fmla="*/ 1158240 w 1353312"/>
                  <a:gd name="connsiteY60" fmla="*/ 682752 h 1353312"/>
                  <a:gd name="connsiteX61" fmla="*/ 1170432 w 1353312"/>
                  <a:gd name="connsiteY61" fmla="*/ 707136 h 1353312"/>
                  <a:gd name="connsiteX62" fmla="*/ 1188720 w 1353312"/>
                  <a:gd name="connsiteY62" fmla="*/ 731520 h 1353312"/>
                  <a:gd name="connsiteX63" fmla="*/ 1200912 w 1353312"/>
                  <a:gd name="connsiteY63" fmla="*/ 755904 h 1353312"/>
                  <a:gd name="connsiteX64" fmla="*/ 1213104 w 1353312"/>
                  <a:gd name="connsiteY64" fmla="*/ 774192 h 1353312"/>
                  <a:gd name="connsiteX65" fmla="*/ 1219200 w 1353312"/>
                  <a:gd name="connsiteY65" fmla="*/ 792480 h 1353312"/>
                  <a:gd name="connsiteX66" fmla="*/ 1255776 w 1353312"/>
                  <a:gd name="connsiteY66" fmla="*/ 859536 h 1353312"/>
                  <a:gd name="connsiteX67" fmla="*/ 1274064 w 1353312"/>
                  <a:gd name="connsiteY67" fmla="*/ 920496 h 1353312"/>
                  <a:gd name="connsiteX68" fmla="*/ 1286256 w 1353312"/>
                  <a:gd name="connsiteY68" fmla="*/ 938784 h 1353312"/>
                  <a:gd name="connsiteX69" fmla="*/ 1310640 w 1353312"/>
                  <a:gd name="connsiteY69" fmla="*/ 993648 h 1353312"/>
                  <a:gd name="connsiteX70" fmla="*/ 1316736 w 1353312"/>
                  <a:gd name="connsiteY70" fmla="*/ 1018032 h 1353312"/>
                  <a:gd name="connsiteX71" fmla="*/ 1322832 w 1353312"/>
                  <a:gd name="connsiteY71" fmla="*/ 1048512 h 1353312"/>
                  <a:gd name="connsiteX72" fmla="*/ 1335024 w 1353312"/>
                  <a:gd name="connsiteY72" fmla="*/ 1078992 h 1353312"/>
                  <a:gd name="connsiteX73" fmla="*/ 1341120 w 1353312"/>
                  <a:gd name="connsiteY73" fmla="*/ 1103376 h 1353312"/>
                  <a:gd name="connsiteX74" fmla="*/ 1353312 w 1353312"/>
                  <a:gd name="connsiteY74" fmla="*/ 1146048 h 1353312"/>
                  <a:gd name="connsiteX75" fmla="*/ 1347216 w 1353312"/>
                  <a:gd name="connsiteY75" fmla="*/ 1188720 h 1353312"/>
                  <a:gd name="connsiteX76" fmla="*/ 1341120 w 1353312"/>
                  <a:gd name="connsiteY76" fmla="*/ 1207008 h 1353312"/>
                  <a:gd name="connsiteX77" fmla="*/ 1280160 w 1353312"/>
                  <a:gd name="connsiteY77" fmla="*/ 1261872 h 1353312"/>
                  <a:gd name="connsiteX78" fmla="*/ 1207008 w 1353312"/>
                  <a:gd name="connsiteY78" fmla="*/ 1322832 h 1353312"/>
                  <a:gd name="connsiteX79" fmla="*/ 1170432 w 1353312"/>
                  <a:gd name="connsiteY79" fmla="*/ 1335024 h 1353312"/>
                  <a:gd name="connsiteX80" fmla="*/ 1127760 w 1353312"/>
                  <a:gd name="connsiteY80" fmla="*/ 1347216 h 1353312"/>
                  <a:gd name="connsiteX81" fmla="*/ 1066800 w 1353312"/>
                  <a:gd name="connsiteY81" fmla="*/ 1353312 h 1353312"/>
                  <a:gd name="connsiteX82" fmla="*/ 987552 w 1353312"/>
                  <a:gd name="connsiteY82" fmla="*/ 1347216 h 1353312"/>
                  <a:gd name="connsiteX83" fmla="*/ 944880 w 1353312"/>
                  <a:gd name="connsiteY83" fmla="*/ 1341120 h 1353312"/>
                  <a:gd name="connsiteX84" fmla="*/ 853440 w 1353312"/>
                  <a:gd name="connsiteY84" fmla="*/ 1335024 h 1353312"/>
                  <a:gd name="connsiteX85" fmla="*/ 786384 w 1353312"/>
                  <a:gd name="connsiteY85" fmla="*/ 1316736 h 1353312"/>
                  <a:gd name="connsiteX86" fmla="*/ 768096 w 1353312"/>
                  <a:gd name="connsiteY86" fmla="*/ 1310640 h 1353312"/>
                  <a:gd name="connsiteX87" fmla="*/ 749808 w 1353312"/>
                  <a:gd name="connsiteY87" fmla="*/ 1304544 h 1353312"/>
                  <a:gd name="connsiteX88" fmla="*/ 713232 w 1353312"/>
                  <a:gd name="connsiteY88" fmla="*/ 1286256 h 1353312"/>
                  <a:gd name="connsiteX89" fmla="*/ 676656 w 1353312"/>
                  <a:gd name="connsiteY89" fmla="*/ 1255776 h 1353312"/>
                  <a:gd name="connsiteX90" fmla="*/ 658368 w 1353312"/>
                  <a:gd name="connsiteY90" fmla="*/ 1249680 h 1353312"/>
                  <a:gd name="connsiteX91" fmla="*/ 640080 w 1353312"/>
                  <a:gd name="connsiteY91" fmla="*/ 1237488 h 1353312"/>
                  <a:gd name="connsiteX92" fmla="*/ 615696 w 1353312"/>
                  <a:gd name="connsiteY92" fmla="*/ 1225296 h 1353312"/>
                  <a:gd name="connsiteX93" fmla="*/ 579120 w 1353312"/>
                  <a:gd name="connsiteY93" fmla="*/ 1200912 h 1353312"/>
                  <a:gd name="connsiteX94" fmla="*/ 560832 w 1353312"/>
                  <a:gd name="connsiteY94" fmla="*/ 1188720 h 1353312"/>
                  <a:gd name="connsiteX95" fmla="*/ 524256 w 1353312"/>
                  <a:gd name="connsiteY95" fmla="*/ 1176528 h 1353312"/>
                  <a:gd name="connsiteX96" fmla="*/ 505968 w 1353312"/>
                  <a:gd name="connsiteY96" fmla="*/ 1170432 h 1353312"/>
                  <a:gd name="connsiteX97" fmla="*/ 469392 w 1353312"/>
                  <a:gd name="connsiteY97" fmla="*/ 1152144 h 1353312"/>
                  <a:gd name="connsiteX98" fmla="*/ 377952 w 1353312"/>
                  <a:gd name="connsiteY98" fmla="*/ 1146048 h 1353312"/>
                  <a:gd name="connsiteX99" fmla="*/ 359664 w 1353312"/>
                  <a:gd name="connsiteY99" fmla="*/ 1139952 h 1353312"/>
                  <a:gd name="connsiteX100" fmla="*/ 323088 w 1353312"/>
                  <a:gd name="connsiteY100" fmla="*/ 1133856 h 1353312"/>
                  <a:gd name="connsiteX101" fmla="*/ 353568 w 1353312"/>
                  <a:gd name="connsiteY101" fmla="*/ 1139952 h 135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53312" h="1353312">
                    <a:moveTo>
                      <a:pt x="353568" y="1139952"/>
                    </a:moveTo>
                    <a:lnTo>
                      <a:pt x="353568" y="1139952"/>
                    </a:lnTo>
                    <a:cubicBezTo>
                      <a:pt x="308864" y="1137920"/>
                      <a:pt x="263838" y="1139583"/>
                      <a:pt x="219456" y="1133856"/>
                    </a:cubicBezTo>
                    <a:cubicBezTo>
                      <a:pt x="200337" y="1131389"/>
                      <a:pt x="182770" y="1121984"/>
                      <a:pt x="164592" y="1115568"/>
                    </a:cubicBezTo>
                    <a:cubicBezTo>
                      <a:pt x="121159" y="1100239"/>
                      <a:pt x="114187" y="1100071"/>
                      <a:pt x="79248" y="1072896"/>
                    </a:cubicBezTo>
                    <a:cubicBezTo>
                      <a:pt x="8842" y="1018136"/>
                      <a:pt x="108022" y="1085983"/>
                      <a:pt x="42672" y="1042416"/>
                    </a:cubicBezTo>
                    <a:cubicBezTo>
                      <a:pt x="11159" y="995147"/>
                      <a:pt x="22922" y="1019741"/>
                      <a:pt x="6096" y="969264"/>
                    </a:cubicBezTo>
                    <a:lnTo>
                      <a:pt x="0" y="950976"/>
                    </a:lnTo>
                    <a:cubicBezTo>
                      <a:pt x="1128" y="931805"/>
                      <a:pt x="4612" y="833952"/>
                      <a:pt x="12192" y="798576"/>
                    </a:cubicBezTo>
                    <a:cubicBezTo>
                      <a:pt x="21336" y="755904"/>
                      <a:pt x="22860" y="774192"/>
                      <a:pt x="30480" y="743712"/>
                    </a:cubicBezTo>
                    <a:cubicBezTo>
                      <a:pt x="32433" y="735899"/>
                      <a:pt x="38299" y="709785"/>
                      <a:pt x="42672" y="701040"/>
                    </a:cubicBezTo>
                    <a:cubicBezTo>
                      <a:pt x="45949" y="694487"/>
                      <a:pt x="51888" y="689447"/>
                      <a:pt x="54864" y="682752"/>
                    </a:cubicBezTo>
                    <a:cubicBezTo>
                      <a:pt x="83882" y="617462"/>
                      <a:pt x="51656" y="669276"/>
                      <a:pt x="79248" y="627888"/>
                    </a:cubicBezTo>
                    <a:cubicBezTo>
                      <a:pt x="94895" y="565298"/>
                      <a:pt x="73628" y="642875"/>
                      <a:pt x="97536" y="579120"/>
                    </a:cubicBezTo>
                    <a:cubicBezTo>
                      <a:pt x="100478" y="571275"/>
                      <a:pt x="101330" y="562792"/>
                      <a:pt x="103632" y="554736"/>
                    </a:cubicBezTo>
                    <a:cubicBezTo>
                      <a:pt x="105397" y="548557"/>
                      <a:pt x="107963" y="542627"/>
                      <a:pt x="109728" y="536448"/>
                    </a:cubicBezTo>
                    <a:cubicBezTo>
                      <a:pt x="112030" y="528392"/>
                      <a:pt x="113175" y="520012"/>
                      <a:pt x="115824" y="512064"/>
                    </a:cubicBezTo>
                    <a:cubicBezTo>
                      <a:pt x="119284" y="501683"/>
                      <a:pt x="124276" y="491868"/>
                      <a:pt x="128016" y="481584"/>
                    </a:cubicBezTo>
                    <a:cubicBezTo>
                      <a:pt x="132408" y="469506"/>
                      <a:pt x="135146" y="456820"/>
                      <a:pt x="140208" y="445008"/>
                    </a:cubicBezTo>
                    <a:cubicBezTo>
                      <a:pt x="147367" y="428303"/>
                      <a:pt x="160184" y="413872"/>
                      <a:pt x="164592" y="396240"/>
                    </a:cubicBezTo>
                    <a:cubicBezTo>
                      <a:pt x="166624" y="388112"/>
                      <a:pt x="167466" y="379590"/>
                      <a:pt x="170688" y="371856"/>
                    </a:cubicBezTo>
                    <a:lnTo>
                      <a:pt x="207264" y="298704"/>
                    </a:lnTo>
                    <a:lnTo>
                      <a:pt x="219456" y="274320"/>
                    </a:lnTo>
                    <a:cubicBezTo>
                      <a:pt x="223520" y="266192"/>
                      <a:pt x="228774" y="258557"/>
                      <a:pt x="231648" y="249936"/>
                    </a:cubicBezTo>
                    <a:cubicBezTo>
                      <a:pt x="233680" y="243840"/>
                      <a:pt x="234556" y="237227"/>
                      <a:pt x="237744" y="231648"/>
                    </a:cubicBezTo>
                    <a:cubicBezTo>
                      <a:pt x="242785" y="222827"/>
                      <a:pt x="250647" y="215880"/>
                      <a:pt x="256032" y="207264"/>
                    </a:cubicBezTo>
                    <a:cubicBezTo>
                      <a:pt x="260848" y="199558"/>
                      <a:pt x="262942" y="190275"/>
                      <a:pt x="268224" y="182880"/>
                    </a:cubicBezTo>
                    <a:cubicBezTo>
                      <a:pt x="273235" y="175865"/>
                      <a:pt x="280993" y="171215"/>
                      <a:pt x="286512" y="164592"/>
                    </a:cubicBezTo>
                    <a:cubicBezTo>
                      <a:pt x="304919" y="142504"/>
                      <a:pt x="301406" y="126665"/>
                      <a:pt x="335280" y="109728"/>
                    </a:cubicBezTo>
                    <a:cubicBezTo>
                      <a:pt x="343408" y="105664"/>
                      <a:pt x="352269" y="102818"/>
                      <a:pt x="359664" y="97536"/>
                    </a:cubicBezTo>
                    <a:cubicBezTo>
                      <a:pt x="366679" y="92525"/>
                      <a:pt x="372341" y="85794"/>
                      <a:pt x="377952" y="79248"/>
                    </a:cubicBezTo>
                    <a:cubicBezTo>
                      <a:pt x="384564" y="71534"/>
                      <a:pt x="388023" y="60840"/>
                      <a:pt x="396240" y="54864"/>
                    </a:cubicBezTo>
                    <a:cubicBezTo>
                      <a:pt x="407703" y="46527"/>
                      <a:pt x="456486" y="24622"/>
                      <a:pt x="475488" y="18288"/>
                    </a:cubicBezTo>
                    <a:cubicBezTo>
                      <a:pt x="483436" y="15639"/>
                      <a:pt x="491816" y="14494"/>
                      <a:pt x="499872" y="12192"/>
                    </a:cubicBezTo>
                    <a:cubicBezTo>
                      <a:pt x="506051" y="10427"/>
                      <a:pt x="511809" y="7073"/>
                      <a:pt x="518160" y="6096"/>
                    </a:cubicBezTo>
                    <a:cubicBezTo>
                      <a:pt x="538344" y="2991"/>
                      <a:pt x="558800" y="2032"/>
                      <a:pt x="579120" y="0"/>
                    </a:cubicBezTo>
                    <a:lnTo>
                      <a:pt x="609600" y="6096"/>
                    </a:lnTo>
                    <a:cubicBezTo>
                      <a:pt x="642532" y="12084"/>
                      <a:pt x="642256" y="10201"/>
                      <a:pt x="670560" y="18288"/>
                    </a:cubicBezTo>
                    <a:cubicBezTo>
                      <a:pt x="676739" y="20053"/>
                      <a:pt x="682942" y="21853"/>
                      <a:pt x="688848" y="24384"/>
                    </a:cubicBezTo>
                    <a:cubicBezTo>
                      <a:pt x="704082" y="30913"/>
                      <a:pt x="731188" y="46193"/>
                      <a:pt x="743712" y="54864"/>
                    </a:cubicBezTo>
                    <a:cubicBezTo>
                      <a:pt x="760419" y="66430"/>
                      <a:pt x="778112" y="77072"/>
                      <a:pt x="792480" y="91440"/>
                    </a:cubicBezTo>
                    <a:cubicBezTo>
                      <a:pt x="798576" y="97536"/>
                      <a:pt x="804222" y="104117"/>
                      <a:pt x="810768" y="109728"/>
                    </a:cubicBezTo>
                    <a:cubicBezTo>
                      <a:pt x="818482" y="116340"/>
                      <a:pt x="827968" y="120832"/>
                      <a:pt x="835152" y="128016"/>
                    </a:cubicBezTo>
                    <a:cubicBezTo>
                      <a:pt x="842336" y="135200"/>
                      <a:pt x="846828" y="144686"/>
                      <a:pt x="853440" y="152400"/>
                    </a:cubicBezTo>
                    <a:cubicBezTo>
                      <a:pt x="859051" y="158946"/>
                      <a:pt x="866269" y="164016"/>
                      <a:pt x="871728" y="170688"/>
                    </a:cubicBezTo>
                    <a:cubicBezTo>
                      <a:pt x="884595" y="186415"/>
                      <a:pt x="896112" y="203200"/>
                      <a:pt x="908304" y="219456"/>
                    </a:cubicBezTo>
                    <a:cubicBezTo>
                      <a:pt x="914400" y="227584"/>
                      <a:pt x="921365" y="235128"/>
                      <a:pt x="926592" y="243840"/>
                    </a:cubicBezTo>
                    <a:cubicBezTo>
                      <a:pt x="932688" y="254000"/>
                      <a:pt x="938136" y="264578"/>
                      <a:pt x="944880" y="274320"/>
                    </a:cubicBezTo>
                    <a:cubicBezTo>
                      <a:pt x="956446" y="291027"/>
                      <a:pt x="972369" y="304913"/>
                      <a:pt x="981456" y="323088"/>
                    </a:cubicBezTo>
                    <a:cubicBezTo>
                      <a:pt x="985520" y="331216"/>
                      <a:pt x="989139" y="339582"/>
                      <a:pt x="993648" y="347472"/>
                    </a:cubicBezTo>
                    <a:cubicBezTo>
                      <a:pt x="997283" y="353833"/>
                      <a:pt x="1002332" y="359328"/>
                      <a:pt x="1005840" y="365760"/>
                    </a:cubicBezTo>
                    <a:cubicBezTo>
                      <a:pt x="1014543" y="381716"/>
                      <a:pt x="1022096" y="398272"/>
                      <a:pt x="1030224" y="414528"/>
                    </a:cubicBezTo>
                    <a:lnTo>
                      <a:pt x="1042416" y="438912"/>
                    </a:lnTo>
                    <a:cubicBezTo>
                      <a:pt x="1046480" y="447040"/>
                      <a:pt x="1052404" y="454480"/>
                      <a:pt x="1054608" y="463296"/>
                    </a:cubicBezTo>
                    <a:cubicBezTo>
                      <a:pt x="1056640" y="471424"/>
                      <a:pt x="1057482" y="479946"/>
                      <a:pt x="1060704" y="487680"/>
                    </a:cubicBezTo>
                    <a:cubicBezTo>
                      <a:pt x="1067694" y="504457"/>
                      <a:pt x="1076960" y="520192"/>
                      <a:pt x="1085088" y="536448"/>
                    </a:cubicBezTo>
                    <a:lnTo>
                      <a:pt x="1097280" y="560832"/>
                    </a:lnTo>
                    <a:cubicBezTo>
                      <a:pt x="1101344" y="568960"/>
                      <a:pt x="1106598" y="576595"/>
                      <a:pt x="1109472" y="585216"/>
                    </a:cubicBezTo>
                    <a:cubicBezTo>
                      <a:pt x="1121993" y="622778"/>
                      <a:pt x="1107672" y="582691"/>
                      <a:pt x="1127760" y="627888"/>
                    </a:cubicBezTo>
                    <a:cubicBezTo>
                      <a:pt x="1132204" y="637888"/>
                      <a:pt x="1134638" y="648802"/>
                      <a:pt x="1139952" y="658368"/>
                    </a:cubicBezTo>
                    <a:cubicBezTo>
                      <a:pt x="1144886" y="667249"/>
                      <a:pt x="1152855" y="674136"/>
                      <a:pt x="1158240" y="682752"/>
                    </a:cubicBezTo>
                    <a:cubicBezTo>
                      <a:pt x="1163056" y="690458"/>
                      <a:pt x="1165616" y="699430"/>
                      <a:pt x="1170432" y="707136"/>
                    </a:cubicBezTo>
                    <a:cubicBezTo>
                      <a:pt x="1175817" y="715752"/>
                      <a:pt x="1183335" y="722904"/>
                      <a:pt x="1188720" y="731520"/>
                    </a:cubicBezTo>
                    <a:cubicBezTo>
                      <a:pt x="1193536" y="739226"/>
                      <a:pt x="1196403" y="748014"/>
                      <a:pt x="1200912" y="755904"/>
                    </a:cubicBezTo>
                    <a:cubicBezTo>
                      <a:pt x="1204547" y="762265"/>
                      <a:pt x="1209827" y="767639"/>
                      <a:pt x="1213104" y="774192"/>
                    </a:cubicBezTo>
                    <a:cubicBezTo>
                      <a:pt x="1215978" y="779939"/>
                      <a:pt x="1216326" y="786733"/>
                      <a:pt x="1219200" y="792480"/>
                    </a:cubicBezTo>
                    <a:cubicBezTo>
                      <a:pt x="1235892" y="825863"/>
                      <a:pt x="1241963" y="804282"/>
                      <a:pt x="1255776" y="859536"/>
                    </a:cubicBezTo>
                    <a:cubicBezTo>
                      <a:pt x="1260842" y="879801"/>
                      <a:pt x="1265583" y="901414"/>
                      <a:pt x="1274064" y="920496"/>
                    </a:cubicBezTo>
                    <a:cubicBezTo>
                      <a:pt x="1277040" y="927191"/>
                      <a:pt x="1283280" y="932089"/>
                      <a:pt x="1286256" y="938784"/>
                    </a:cubicBezTo>
                    <a:cubicBezTo>
                      <a:pt x="1315274" y="1004074"/>
                      <a:pt x="1283048" y="952260"/>
                      <a:pt x="1310640" y="993648"/>
                    </a:cubicBezTo>
                    <a:cubicBezTo>
                      <a:pt x="1312672" y="1001776"/>
                      <a:pt x="1314919" y="1009853"/>
                      <a:pt x="1316736" y="1018032"/>
                    </a:cubicBezTo>
                    <a:cubicBezTo>
                      <a:pt x="1318984" y="1028146"/>
                      <a:pt x="1319855" y="1038588"/>
                      <a:pt x="1322832" y="1048512"/>
                    </a:cubicBezTo>
                    <a:cubicBezTo>
                      <a:pt x="1325976" y="1058993"/>
                      <a:pt x="1331564" y="1068611"/>
                      <a:pt x="1335024" y="1078992"/>
                    </a:cubicBezTo>
                    <a:cubicBezTo>
                      <a:pt x="1337673" y="1086940"/>
                      <a:pt x="1338818" y="1095320"/>
                      <a:pt x="1341120" y="1103376"/>
                    </a:cubicBezTo>
                    <a:cubicBezTo>
                      <a:pt x="1358611" y="1164594"/>
                      <a:pt x="1334255" y="1069820"/>
                      <a:pt x="1353312" y="1146048"/>
                    </a:cubicBezTo>
                    <a:cubicBezTo>
                      <a:pt x="1351280" y="1160272"/>
                      <a:pt x="1350034" y="1174631"/>
                      <a:pt x="1347216" y="1188720"/>
                    </a:cubicBezTo>
                    <a:cubicBezTo>
                      <a:pt x="1345956" y="1195021"/>
                      <a:pt x="1345134" y="1201990"/>
                      <a:pt x="1341120" y="1207008"/>
                    </a:cubicBezTo>
                    <a:cubicBezTo>
                      <a:pt x="1267217" y="1299387"/>
                      <a:pt x="1324673" y="1222305"/>
                      <a:pt x="1280160" y="1261872"/>
                    </a:cubicBezTo>
                    <a:cubicBezTo>
                      <a:pt x="1259787" y="1279981"/>
                      <a:pt x="1235355" y="1313383"/>
                      <a:pt x="1207008" y="1322832"/>
                    </a:cubicBezTo>
                    <a:lnTo>
                      <a:pt x="1170432" y="1335024"/>
                    </a:lnTo>
                    <a:cubicBezTo>
                      <a:pt x="1157405" y="1339366"/>
                      <a:pt x="1141155" y="1345302"/>
                      <a:pt x="1127760" y="1347216"/>
                    </a:cubicBezTo>
                    <a:cubicBezTo>
                      <a:pt x="1107544" y="1350104"/>
                      <a:pt x="1087120" y="1351280"/>
                      <a:pt x="1066800" y="1353312"/>
                    </a:cubicBezTo>
                    <a:cubicBezTo>
                      <a:pt x="1040384" y="1351280"/>
                      <a:pt x="1013915" y="1349852"/>
                      <a:pt x="987552" y="1347216"/>
                    </a:cubicBezTo>
                    <a:cubicBezTo>
                      <a:pt x="973255" y="1345786"/>
                      <a:pt x="959189" y="1342421"/>
                      <a:pt x="944880" y="1341120"/>
                    </a:cubicBezTo>
                    <a:cubicBezTo>
                      <a:pt x="914458" y="1338354"/>
                      <a:pt x="883920" y="1337056"/>
                      <a:pt x="853440" y="1335024"/>
                    </a:cubicBezTo>
                    <a:cubicBezTo>
                      <a:pt x="810358" y="1326408"/>
                      <a:pt x="832790" y="1332205"/>
                      <a:pt x="786384" y="1316736"/>
                    </a:cubicBezTo>
                    <a:lnTo>
                      <a:pt x="768096" y="1310640"/>
                    </a:lnTo>
                    <a:cubicBezTo>
                      <a:pt x="762000" y="1308608"/>
                      <a:pt x="755155" y="1308108"/>
                      <a:pt x="749808" y="1304544"/>
                    </a:cubicBezTo>
                    <a:cubicBezTo>
                      <a:pt x="726173" y="1288788"/>
                      <a:pt x="738471" y="1294669"/>
                      <a:pt x="713232" y="1286256"/>
                    </a:cubicBezTo>
                    <a:cubicBezTo>
                      <a:pt x="699750" y="1272774"/>
                      <a:pt x="693630" y="1264263"/>
                      <a:pt x="676656" y="1255776"/>
                    </a:cubicBezTo>
                    <a:cubicBezTo>
                      <a:pt x="670909" y="1252902"/>
                      <a:pt x="664115" y="1252554"/>
                      <a:pt x="658368" y="1249680"/>
                    </a:cubicBezTo>
                    <a:cubicBezTo>
                      <a:pt x="651815" y="1246403"/>
                      <a:pt x="646441" y="1241123"/>
                      <a:pt x="640080" y="1237488"/>
                    </a:cubicBezTo>
                    <a:cubicBezTo>
                      <a:pt x="632190" y="1232979"/>
                      <a:pt x="623488" y="1229971"/>
                      <a:pt x="615696" y="1225296"/>
                    </a:cubicBezTo>
                    <a:cubicBezTo>
                      <a:pt x="603131" y="1217757"/>
                      <a:pt x="591312" y="1209040"/>
                      <a:pt x="579120" y="1200912"/>
                    </a:cubicBezTo>
                    <a:cubicBezTo>
                      <a:pt x="573024" y="1196848"/>
                      <a:pt x="567783" y="1191037"/>
                      <a:pt x="560832" y="1188720"/>
                    </a:cubicBezTo>
                    <a:lnTo>
                      <a:pt x="524256" y="1176528"/>
                    </a:lnTo>
                    <a:cubicBezTo>
                      <a:pt x="518160" y="1174496"/>
                      <a:pt x="511315" y="1173996"/>
                      <a:pt x="505968" y="1170432"/>
                    </a:cubicBezTo>
                    <a:cubicBezTo>
                      <a:pt x="493844" y="1162349"/>
                      <a:pt x="484535" y="1153827"/>
                      <a:pt x="469392" y="1152144"/>
                    </a:cubicBezTo>
                    <a:cubicBezTo>
                      <a:pt x="439031" y="1148771"/>
                      <a:pt x="408432" y="1148080"/>
                      <a:pt x="377952" y="1146048"/>
                    </a:cubicBezTo>
                    <a:cubicBezTo>
                      <a:pt x="371856" y="1144016"/>
                      <a:pt x="365937" y="1141346"/>
                      <a:pt x="359664" y="1139952"/>
                    </a:cubicBezTo>
                    <a:cubicBezTo>
                      <a:pt x="347598" y="1137271"/>
                      <a:pt x="331828" y="1142596"/>
                      <a:pt x="323088" y="1133856"/>
                    </a:cubicBezTo>
                    <a:cubicBezTo>
                      <a:pt x="317907" y="1128675"/>
                      <a:pt x="348488" y="1138936"/>
                      <a:pt x="353568" y="1139952"/>
                    </a:cubicBezTo>
                    <a:close/>
                  </a:path>
                </a:pathLst>
              </a:custGeom>
              <a:solidFill>
                <a:srgbClr val="B4BCCA">
                  <a:alpha val="27843"/>
                </a:srgb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77368" y="652272"/>
                <a:ext cx="1408176" cy="1470979"/>
              </a:xfrm>
              <a:custGeom>
                <a:avLst/>
                <a:gdLst>
                  <a:gd name="connsiteX0" fmla="*/ 85344 w 1408176"/>
                  <a:gd name="connsiteY0" fmla="*/ 969264 h 1470979"/>
                  <a:gd name="connsiteX1" fmla="*/ 85344 w 1408176"/>
                  <a:gd name="connsiteY1" fmla="*/ 969264 h 1470979"/>
                  <a:gd name="connsiteX2" fmla="*/ 115824 w 1408176"/>
                  <a:gd name="connsiteY2" fmla="*/ 1091184 h 1470979"/>
                  <a:gd name="connsiteX3" fmla="*/ 158496 w 1408176"/>
                  <a:gd name="connsiteY3" fmla="*/ 1200912 h 1470979"/>
                  <a:gd name="connsiteX4" fmla="*/ 195072 w 1408176"/>
                  <a:gd name="connsiteY4" fmla="*/ 1304544 h 1470979"/>
                  <a:gd name="connsiteX5" fmla="*/ 243840 w 1408176"/>
                  <a:gd name="connsiteY5" fmla="*/ 1389888 h 1470979"/>
                  <a:gd name="connsiteX6" fmla="*/ 262128 w 1408176"/>
                  <a:gd name="connsiteY6" fmla="*/ 1414272 h 1470979"/>
                  <a:gd name="connsiteX7" fmla="*/ 323088 w 1408176"/>
                  <a:gd name="connsiteY7" fmla="*/ 1420368 h 1470979"/>
                  <a:gd name="connsiteX8" fmla="*/ 457200 w 1408176"/>
                  <a:gd name="connsiteY8" fmla="*/ 1469136 h 1470979"/>
                  <a:gd name="connsiteX9" fmla="*/ 542544 w 1408176"/>
                  <a:gd name="connsiteY9" fmla="*/ 1463040 h 1470979"/>
                  <a:gd name="connsiteX10" fmla="*/ 603504 w 1408176"/>
                  <a:gd name="connsiteY10" fmla="*/ 1450848 h 1470979"/>
                  <a:gd name="connsiteX11" fmla="*/ 627888 w 1408176"/>
                  <a:gd name="connsiteY11" fmla="*/ 1444752 h 1470979"/>
                  <a:gd name="connsiteX12" fmla="*/ 670560 w 1408176"/>
                  <a:gd name="connsiteY12" fmla="*/ 1426464 h 1470979"/>
                  <a:gd name="connsiteX13" fmla="*/ 694944 w 1408176"/>
                  <a:gd name="connsiteY13" fmla="*/ 1408176 h 1470979"/>
                  <a:gd name="connsiteX14" fmla="*/ 737616 w 1408176"/>
                  <a:gd name="connsiteY14" fmla="*/ 1389888 h 1470979"/>
                  <a:gd name="connsiteX15" fmla="*/ 786384 w 1408176"/>
                  <a:gd name="connsiteY15" fmla="*/ 1353312 h 1470979"/>
                  <a:gd name="connsiteX16" fmla="*/ 810768 w 1408176"/>
                  <a:gd name="connsiteY16" fmla="*/ 1335024 h 1470979"/>
                  <a:gd name="connsiteX17" fmla="*/ 835152 w 1408176"/>
                  <a:gd name="connsiteY17" fmla="*/ 1310640 h 1470979"/>
                  <a:gd name="connsiteX18" fmla="*/ 877824 w 1408176"/>
                  <a:gd name="connsiteY18" fmla="*/ 1255776 h 1470979"/>
                  <a:gd name="connsiteX19" fmla="*/ 902208 w 1408176"/>
                  <a:gd name="connsiteY19" fmla="*/ 1237488 h 1470979"/>
                  <a:gd name="connsiteX20" fmla="*/ 926592 w 1408176"/>
                  <a:gd name="connsiteY20" fmla="*/ 1213104 h 1470979"/>
                  <a:gd name="connsiteX21" fmla="*/ 993648 w 1408176"/>
                  <a:gd name="connsiteY21" fmla="*/ 1152144 h 1470979"/>
                  <a:gd name="connsiteX22" fmla="*/ 1048512 w 1408176"/>
                  <a:gd name="connsiteY22" fmla="*/ 1091184 h 1470979"/>
                  <a:gd name="connsiteX23" fmla="*/ 1091184 w 1408176"/>
                  <a:gd name="connsiteY23" fmla="*/ 1054608 h 1470979"/>
                  <a:gd name="connsiteX24" fmla="*/ 1158240 w 1408176"/>
                  <a:gd name="connsiteY24" fmla="*/ 993648 h 1470979"/>
                  <a:gd name="connsiteX25" fmla="*/ 1194816 w 1408176"/>
                  <a:gd name="connsiteY25" fmla="*/ 957072 h 1470979"/>
                  <a:gd name="connsiteX26" fmla="*/ 1213104 w 1408176"/>
                  <a:gd name="connsiteY26" fmla="*/ 938784 h 1470979"/>
                  <a:gd name="connsiteX27" fmla="*/ 1243584 w 1408176"/>
                  <a:gd name="connsiteY27" fmla="*/ 902208 h 1470979"/>
                  <a:gd name="connsiteX28" fmla="*/ 1267968 w 1408176"/>
                  <a:gd name="connsiteY28" fmla="*/ 865632 h 1470979"/>
                  <a:gd name="connsiteX29" fmla="*/ 1280160 w 1408176"/>
                  <a:gd name="connsiteY29" fmla="*/ 847344 h 1470979"/>
                  <a:gd name="connsiteX30" fmla="*/ 1316736 w 1408176"/>
                  <a:gd name="connsiteY30" fmla="*/ 810768 h 1470979"/>
                  <a:gd name="connsiteX31" fmla="*/ 1335024 w 1408176"/>
                  <a:gd name="connsiteY31" fmla="*/ 792480 h 1470979"/>
                  <a:gd name="connsiteX32" fmla="*/ 1359408 w 1408176"/>
                  <a:gd name="connsiteY32" fmla="*/ 755904 h 1470979"/>
                  <a:gd name="connsiteX33" fmla="*/ 1371600 w 1408176"/>
                  <a:gd name="connsiteY33" fmla="*/ 737616 h 1470979"/>
                  <a:gd name="connsiteX34" fmla="*/ 1389888 w 1408176"/>
                  <a:gd name="connsiteY34" fmla="*/ 701040 h 1470979"/>
                  <a:gd name="connsiteX35" fmla="*/ 1395984 w 1408176"/>
                  <a:gd name="connsiteY35" fmla="*/ 676656 h 1470979"/>
                  <a:gd name="connsiteX36" fmla="*/ 1402080 w 1408176"/>
                  <a:gd name="connsiteY36" fmla="*/ 658368 h 1470979"/>
                  <a:gd name="connsiteX37" fmla="*/ 1408176 w 1408176"/>
                  <a:gd name="connsiteY37" fmla="*/ 609600 h 1470979"/>
                  <a:gd name="connsiteX38" fmla="*/ 1402080 w 1408176"/>
                  <a:gd name="connsiteY38" fmla="*/ 487680 h 1470979"/>
                  <a:gd name="connsiteX39" fmla="*/ 1389888 w 1408176"/>
                  <a:gd name="connsiteY39" fmla="*/ 298704 h 1470979"/>
                  <a:gd name="connsiteX40" fmla="*/ 1383792 w 1408176"/>
                  <a:gd name="connsiteY40" fmla="*/ 274320 h 1470979"/>
                  <a:gd name="connsiteX41" fmla="*/ 1371600 w 1408176"/>
                  <a:gd name="connsiteY41" fmla="*/ 219456 h 1470979"/>
                  <a:gd name="connsiteX42" fmla="*/ 1335024 w 1408176"/>
                  <a:gd name="connsiteY42" fmla="*/ 158496 h 1470979"/>
                  <a:gd name="connsiteX43" fmla="*/ 1298448 w 1408176"/>
                  <a:gd name="connsiteY43" fmla="*/ 128016 h 1470979"/>
                  <a:gd name="connsiteX44" fmla="*/ 1280160 w 1408176"/>
                  <a:gd name="connsiteY44" fmla="*/ 115824 h 1470979"/>
                  <a:gd name="connsiteX45" fmla="*/ 1219200 w 1408176"/>
                  <a:gd name="connsiteY45" fmla="*/ 60960 h 1470979"/>
                  <a:gd name="connsiteX46" fmla="*/ 1182624 w 1408176"/>
                  <a:gd name="connsiteY46" fmla="*/ 36576 h 1470979"/>
                  <a:gd name="connsiteX47" fmla="*/ 1146048 w 1408176"/>
                  <a:gd name="connsiteY47" fmla="*/ 18288 h 1470979"/>
                  <a:gd name="connsiteX48" fmla="*/ 1109472 w 1408176"/>
                  <a:gd name="connsiteY48" fmla="*/ 6096 h 1470979"/>
                  <a:gd name="connsiteX49" fmla="*/ 1091184 w 1408176"/>
                  <a:gd name="connsiteY49" fmla="*/ 0 h 1470979"/>
                  <a:gd name="connsiteX50" fmla="*/ 969264 w 1408176"/>
                  <a:gd name="connsiteY50" fmla="*/ 12192 h 1470979"/>
                  <a:gd name="connsiteX51" fmla="*/ 944880 w 1408176"/>
                  <a:gd name="connsiteY51" fmla="*/ 18288 h 1470979"/>
                  <a:gd name="connsiteX52" fmla="*/ 920496 w 1408176"/>
                  <a:gd name="connsiteY52" fmla="*/ 30480 h 1470979"/>
                  <a:gd name="connsiteX53" fmla="*/ 847344 w 1408176"/>
                  <a:gd name="connsiteY53" fmla="*/ 60960 h 1470979"/>
                  <a:gd name="connsiteX54" fmla="*/ 804672 w 1408176"/>
                  <a:gd name="connsiteY54" fmla="*/ 85344 h 1470979"/>
                  <a:gd name="connsiteX55" fmla="*/ 786384 w 1408176"/>
                  <a:gd name="connsiteY55" fmla="*/ 91440 h 1470979"/>
                  <a:gd name="connsiteX56" fmla="*/ 768096 w 1408176"/>
                  <a:gd name="connsiteY56" fmla="*/ 103632 h 1470979"/>
                  <a:gd name="connsiteX57" fmla="*/ 743712 w 1408176"/>
                  <a:gd name="connsiteY57" fmla="*/ 109728 h 1470979"/>
                  <a:gd name="connsiteX58" fmla="*/ 725424 w 1408176"/>
                  <a:gd name="connsiteY58" fmla="*/ 115824 h 1470979"/>
                  <a:gd name="connsiteX59" fmla="*/ 701040 w 1408176"/>
                  <a:gd name="connsiteY59" fmla="*/ 128016 h 1470979"/>
                  <a:gd name="connsiteX60" fmla="*/ 658368 w 1408176"/>
                  <a:gd name="connsiteY60" fmla="*/ 140208 h 1470979"/>
                  <a:gd name="connsiteX61" fmla="*/ 615696 w 1408176"/>
                  <a:gd name="connsiteY61" fmla="*/ 158496 h 1470979"/>
                  <a:gd name="connsiteX62" fmla="*/ 597408 w 1408176"/>
                  <a:gd name="connsiteY62" fmla="*/ 170688 h 1470979"/>
                  <a:gd name="connsiteX63" fmla="*/ 579120 w 1408176"/>
                  <a:gd name="connsiteY63" fmla="*/ 176784 h 1470979"/>
                  <a:gd name="connsiteX64" fmla="*/ 560832 w 1408176"/>
                  <a:gd name="connsiteY64" fmla="*/ 188976 h 1470979"/>
                  <a:gd name="connsiteX65" fmla="*/ 542544 w 1408176"/>
                  <a:gd name="connsiteY65" fmla="*/ 195072 h 1470979"/>
                  <a:gd name="connsiteX66" fmla="*/ 518160 w 1408176"/>
                  <a:gd name="connsiteY66" fmla="*/ 207264 h 1470979"/>
                  <a:gd name="connsiteX67" fmla="*/ 499872 w 1408176"/>
                  <a:gd name="connsiteY67" fmla="*/ 213360 h 1470979"/>
                  <a:gd name="connsiteX68" fmla="*/ 426720 w 1408176"/>
                  <a:gd name="connsiteY68" fmla="*/ 249936 h 1470979"/>
                  <a:gd name="connsiteX69" fmla="*/ 402336 w 1408176"/>
                  <a:gd name="connsiteY69" fmla="*/ 262128 h 1470979"/>
                  <a:gd name="connsiteX70" fmla="*/ 384048 w 1408176"/>
                  <a:gd name="connsiteY70" fmla="*/ 280416 h 1470979"/>
                  <a:gd name="connsiteX71" fmla="*/ 359664 w 1408176"/>
                  <a:gd name="connsiteY71" fmla="*/ 292608 h 1470979"/>
                  <a:gd name="connsiteX72" fmla="*/ 341376 w 1408176"/>
                  <a:gd name="connsiteY72" fmla="*/ 304800 h 1470979"/>
                  <a:gd name="connsiteX73" fmla="*/ 268224 w 1408176"/>
                  <a:gd name="connsiteY73" fmla="*/ 341376 h 1470979"/>
                  <a:gd name="connsiteX74" fmla="*/ 243840 w 1408176"/>
                  <a:gd name="connsiteY74" fmla="*/ 353568 h 1470979"/>
                  <a:gd name="connsiteX75" fmla="*/ 225552 w 1408176"/>
                  <a:gd name="connsiteY75" fmla="*/ 371856 h 1470979"/>
                  <a:gd name="connsiteX76" fmla="*/ 182880 w 1408176"/>
                  <a:gd name="connsiteY76" fmla="*/ 402336 h 1470979"/>
                  <a:gd name="connsiteX77" fmla="*/ 170688 w 1408176"/>
                  <a:gd name="connsiteY77" fmla="*/ 420624 h 1470979"/>
                  <a:gd name="connsiteX78" fmla="*/ 134112 w 1408176"/>
                  <a:gd name="connsiteY78" fmla="*/ 451104 h 1470979"/>
                  <a:gd name="connsiteX79" fmla="*/ 121920 w 1408176"/>
                  <a:gd name="connsiteY79" fmla="*/ 469392 h 1470979"/>
                  <a:gd name="connsiteX80" fmla="*/ 103632 w 1408176"/>
                  <a:gd name="connsiteY80" fmla="*/ 487680 h 1470979"/>
                  <a:gd name="connsiteX81" fmla="*/ 60960 w 1408176"/>
                  <a:gd name="connsiteY81" fmla="*/ 536448 h 1470979"/>
                  <a:gd name="connsiteX82" fmla="*/ 42672 w 1408176"/>
                  <a:gd name="connsiteY82" fmla="*/ 573024 h 1470979"/>
                  <a:gd name="connsiteX83" fmla="*/ 36576 w 1408176"/>
                  <a:gd name="connsiteY83" fmla="*/ 591312 h 1470979"/>
                  <a:gd name="connsiteX84" fmla="*/ 24384 w 1408176"/>
                  <a:gd name="connsiteY84" fmla="*/ 609600 h 1470979"/>
                  <a:gd name="connsiteX85" fmla="*/ 12192 w 1408176"/>
                  <a:gd name="connsiteY85" fmla="*/ 646176 h 1470979"/>
                  <a:gd name="connsiteX86" fmla="*/ 0 w 1408176"/>
                  <a:gd name="connsiteY86" fmla="*/ 694944 h 1470979"/>
                  <a:gd name="connsiteX87" fmla="*/ 12192 w 1408176"/>
                  <a:gd name="connsiteY87" fmla="*/ 847344 h 1470979"/>
                  <a:gd name="connsiteX88" fmla="*/ 24384 w 1408176"/>
                  <a:gd name="connsiteY88" fmla="*/ 883920 h 1470979"/>
                  <a:gd name="connsiteX89" fmla="*/ 42672 w 1408176"/>
                  <a:gd name="connsiteY89" fmla="*/ 902208 h 1470979"/>
                  <a:gd name="connsiteX90" fmla="*/ 60960 w 1408176"/>
                  <a:gd name="connsiteY90" fmla="*/ 908304 h 1470979"/>
                  <a:gd name="connsiteX91" fmla="*/ 79248 w 1408176"/>
                  <a:gd name="connsiteY91" fmla="*/ 920496 h 1470979"/>
                  <a:gd name="connsiteX92" fmla="*/ 85344 w 1408176"/>
                  <a:gd name="connsiteY92" fmla="*/ 969264 h 1470979"/>
                  <a:gd name="connsiteX0" fmla="*/ 85344 w 1408176"/>
                  <a:gd name="connsiteY0" fmla="*/ 969264 h 1470979"/>
                  <a:gd name="connsiteX1" fmla="*/ 85344 w 1408176"/>
                  <a:gd name="connsiteY1" fmla="*/ 969264 h 1470979"/>
                  <a:gd name="connsiteX2" fmla="*/ 115824 w 1408176"/>
                  <a:gd name="connsiteY2" fmla="*/ 1091184 h 1470979"/>
                  <a:gd name="connsiteX3" fmla="*/ 158496 w 1408176"/>
                  <a:gd name="connsiteY3" fmla="*/ 1200912 h 1470979"/>
                  <a:gd name="connsiteX4" fmla="*/ 195072 w 1408176"/>
                  <a:gd name="connsiteY4" fmla="*/ 1304544 h 1470979"/>
                  <a:gd name="connsiteX5" fmla="*/ 243840 w 1408176"/>
                  <a:gd name="connsiteY5" fmla="*/ 1389888 h 1470979"/>
                  <a:gd name="connsiteX6" fmla="*/ 262128 w 1408176"/>
                  <a:gd name="connsiteY6" fmla="*/ 1414272 h 1470979"/>
                  <a:gd name="connsiteX7" fmla="*/ 323088 w 1408176"/>
                  <a:gd name="connsiteY7" fmla="*/ 1420368 h 1470979"/>
                  <a:gd name="connsiteX8" fmla="*/ 457200 w 1408176"/>
                  <a:gd name="connsiteY8" fmla="*/ 1469136 h 1470979"/>
                  <a:gd name="connsiteX9" fmla="*/ 542544 w 1408176"/>
                  <a:gd name="connsiteY9" fmla="*/ 1463040 h 1470979"/>
                  <a:gd name="connsiteX10" fmla="*/ 603504 w 1408176"/>
                  <a:gd name="connsiteY10" fmla="*/ 1450848 h 1470979"/>
                  <a:gd name="connsiteX11" fmla="*/ 627888 w 1408176"/>
                  <a:gd name="connsiteY11" fmla="*/ 1444752 h 1470979"/>
                  <a:gd name="connsiteX12" fmla="*/ 670560 w 1408176"/>
                  <a:gd name="connsiteY12" fmla="*/ 1426464 h 1470979"/>
                  <a:gd name="connsiteX13" fmla="*/ 694944 w 1408176"/>
                  <a:gd name="connsiteY13" fmla="*/ 1408176 h 1470979"/>
                  <a:gd name="connsiteX14" fmla="*/ 737616 w 1408176"/>
                  <a:gd name="connsiteY14" fmla="*/ 1389888 h 1470979"/>
                  <a:gd name="connsiteX15" fmla="*/ 786384 w 1408176"/>
                  <a:gd name="connsiteY15" fmla="*/ 1353312 h 1470979"/>
                  <a:gd name="connsiteX16" fmla="*/ 810768 w 1408176"/>
                  <a:gd name="connsiteY16" fmla="*/ 1335024 h 1470979"/>
                  <a:gd name="connsiteX17" fmla="*/ 835152 w 1408176"/>
                  <a:gd name="connsiteY17" fmla="*/ 1310640 h 1470979"/>
                  <a:gd name="connsiteX18" fmla="*/ 877824 w 1408176"/>
                  <a:gd name="connsiteY18" fmla="*/ 1255776 h 1470979"/>
                  <a:gd name="connsiteX19" fmla="*/ 902208 w 1408176"/>
                  <a:gd name="connsiteY19" fmla="*/ 1237488 h 1470979"/>
                  <a:gd name="connsiteX20" fmla="*/ 926592 w 1408176"/>
                  <a:gd name="connsiteY20" fmla="*/ 1213104 h 1470979"/>
                  <a:gd name="connsiteX21" fmla="*/ 993648 w 1408176"/>
                  <a:gd name="connsiteY21" fmla="*/ 1152144 h 1470979"/>
                  <a:gd name="connsiteX22" fmla="*/ 1048512 w 1408176"/>
                  <a:gd name="connsiteY22" fmla="*/ 1091184 h 1470979"/>
                  <a:gd name="connsiteX23" fmla="*/ 1091184 w 1408176"/>
                  <a:gd name="connsiteY23" fmla="*/ 1054608 h 1470979"/>
                  <a:gd name="connsiteX24" fmla="*/ 1158240 w 1408176"/>
                  <a:gd name="connsiteY24" fmla="*/ 993648 h 1470979"/>
                  <a:gd name="connsiteX25" fmla="*/ 1194816 w 1408176"/>
                  <a:gd name="connsiteY25" fmla="*/ 957072 h 1470979"/>
                  <a:gd name="connsiteX26" fmla="*/ 1213104 w 1408176"/>
                  <a:gd name="connsiteY26" fmla="*/ 938784 h 1470979"/>
                  <a:gd name="connsiteX27" fmla="*/ 1243584 w 1408176"/>
                  <a:gd name="connsiteY27" fmla="*/ 902208 h 1470979"/>
                  <a:gd name="connsiteX28" fmla="*/ 1267968 w 1408176"/>
                  <a:gd name="connsiteY28" fmla="*/ 865632 h 1470979"/>
                  <a:gd name="connsiteX29" fmla="*/ 1280160 w 1408176"/>
                  <a:gd name="connsiteY29" fmla="*/ 847344 h 1470979"/>
                  <a:gd name="connsiteX30" fmla="*/ 1316736 w 1408176"/>
                  <a:gd name="connsiteY30" fmla="*/ 810768 h 1470979"/>
                  <a:gd name="connsiteX31" fmla="*/ 1335024 w 1408176"/>
                  <a:gd name="connsiteY31" fmla="*/ 792480 h 1470979"/>
                  <a:gd name="connsiteX32" fmla="*/ 1359408 w 1408176"/>
                  <a:gd name="connsiteY32" fmla="*/ 755904 h 1470979"/>
                  <a:gd name="connsiteX33" fmla="*/ 1371600 w 1408176"/>
                  <a:gd name="connsiteY33" fmla="*/ 737616 h 1470979"/>
                  <a:gd name="connsiteX34" fmla="*/ 1389888 w 1408176"/>
                  <a:gd name="connsiteY34" fmla="*/ 701040 h 1470979"/>
                  <a:gd name="connsiteX35" fmla="*/ 1395984 w 1408176"/>
                  <a:gd name="connsiteY35" fmla="*/ 676656 h 1470979"/>
                  <a:gd name="connsiteX36" fmla="*/ 1402080 w 1408176"/>
                  <a:gd name="connsiteY36" fmla="*/ 658368 h 1470979"/>
                  <a:gd name="connsiteX37" fmla="*/ 1408176 w 1408176"/>
                  <a:gd name="connsiteY37" fmla="*/ 609600 h 1470979"/>
                  <a:gd name="connsiteX38" fmla="*/ 1402080 w 1408176"/>
                  <a:gd name="connsiteY38" fmla="*/ 487680 h 1470979"/>
                  <a:gd name="connsiteX39" fmla="*/ 1389888 w 1408176"/>
                  <a:gd name="connsiteY39" fmla="*/ 298704 h 1470979"/>
                  <a:gd name="connsiteX40" fmla="*/ 1383792 w 1408176"/>
                  <a:gd name="connsiteY40" fmla="*/ 274320 h 1470979"/>
                  <a:gd name="connsiteX41" fmla="*/ 1371600 w 1408176"/>
                  <a:gd name="connsiteY41" fmla="*/ 219456 h 1470979"/>
                  <a:gd name="connsiteX42" fmla="*/ 1335024 w 1408176"/>
                  <a:gd name="connsiteY42" fmla="*/ 158496 h 1470979"/>
                  <a:gd name="connsiteX43" fmla="*/ 1298448 w 1408176"/>
                  <a:gd name="connsiteY43" fmla="*/ 128016 h 1470979"/>
                  <a:gd name="connsiteX44" fmla="*/ 1280160 w 1408176"/>
                  <a:gd name="connsiteY44" fmla="*/ 115824 h 1470979"/>
                  <a:gd name="connsiteX45" fmla="*/ 1219200 w 1408176"/>
                  <a:gd name="connsiteY45" fmla="*/ 60960 h 1470979"/>
                  <a:gd name="connsiteX46" fmla="*/ 1182624 w 1408176"/>
                  <a:gd name="connsiteY46" fmla="*/ 36576 h 1470979"/>
                  <a:gd name="connsiteX47" fmla="*/ 1146048 w 1408176"/>
                  <a:gd name="connsiteY47" fmla="*/ 18288 h 1470979"/>
                  <a:gd name="connsiteX48" fmla="*/ 1109472 w 1408176"/>
                  <a:gd name="connsiteY48" fmla="*/ 6096 h 1470979"/>
                  <a:gd name="connsiteX49" fmla="*/ 1091184 w 1408176"/>
                  <a:gd name="connsiteY49" fmla="*/ 0 h 1470979"/>
                  <a:gd name="connsiteX50" fmla="*/ 969264 w 1408176"/>
                  <a:gd name="connsiteY50" fmla="*/ 12192 h 1470979"/>
                  <a:gd name="connsiteX51" fmla="*/ 944880 w 1408176"/>
                  <a:gd name="connsiteY51" fmla="*/ 18288 h 1470979"/>
                  <a:gd name="connsiteX52" fmla="*/ 920496 w 1408176"/>
                  <a:gd name="connsiteY52" fmla="*/ 30480 h 1470979"/>
                  <a:gd name="connsiteX53" fmla="*/ 847344 w 1408176"/>
                  <a:gd name="connsiteY53" fmla="*/ 60960 h 1470979"/>
                  <a:gd name="connsiteX54" fmla="*/ 804672 w 1408176"/>
                  <a:gd name="connsiteY54" fmla="*/ 85344 h 1470979"/>
                  <a:gd name="connsiteX55" fmla="*/ 786384 w 1408176"/>
                  <a:gd name="connsiteY55" fmla="*/ 91440 h 1470979"/>
                  <a:gd name="connsiteX56" fmla="*/ 768096 w 1408176"/>
                  <a:gd name="connsiteY56" fmla="*/ 103632 h 1470979"/>
                  <a:gd name="connsiteX57" fmla="*/ 743712 w 1408176"/>
                  <a:gd name="connsiteY57" fmla="*/ 109728 h 1470979"/>
                  <a:gd name="connsiteX58" fmla="*/ 725424 w 1408176"/>
                  <a:gd name="connsiteY58" fmla="*/ 115824 h 1470979"/>
                  <a:gd name="connsiteX59" fmla="*/ 701040 w 1408176"/>
                  <a:gd name="connsiteY59" fmla="*/ 128016 h 1470979"/>
                  <a:gd name="connsiteX60" fmla="*/ 658368 w 1408176"/>
                  <a:gd name="connsiteY60" fmla="*/ 140208 h 1470979"/>
                  <a:gd name="connsiteX61" fmla="*/ 615696 w 1408176"/>
                  <a:gd name="connsiteY61" fmla="*/ 158496 h 1470979"/>
                  <a:gd name="connsiteX62" fmla="*/ 597408 w 1408176"/>
                  <a:gd name="connsiteY62" fmla="*/ 170688 h 1470979"/>
                  <a:gd name="connsiteX63" fmla="*/ 579120 w 1408176"/>
                  <a:gd name="connsiteY63" fmla="*/ 176784 h 1470979"/>
                  <a:gd name="connsiteX64" fmla="*/ 560832 w 1408176"/>
                  <a:gd name="connsiteY64" fmla="*/ 188976 h 1470979"/>
                  <a:gd name="connsiteX65" fmla="*/ 542544 w 1408176"/>
                  <a:gd name="connsiteY65" fmla="*/ 195072 h 1470979"/>
                  <a:gd name="connsiteX66" fmla="*/ 518160 w 1408176"/>
                  <a:gd name="connsiteY66" fmla="*/ 207264 h 1470979"/>
                  <a:gd name="connsiteX67" fmla="*/ 499872 w 1408176"/>
                  <a:gd name="connsiteY67" fmla="*/ 213360 h 1470979"/>
                  <a:gd name="connsiteX68" fmla="*/ 426720 w 1408176"/>
                  <a:gd name="connsiteY68" fmla="*/ 249936 h 1470979"/>
                  <a:gd name="connsiteX69" fmla="*/ 402336 w 1408176"/>
                  <a:gd name="connsiteY69" fmla="*/ 262128 h 1470979"/>
                  <a:gd name="connsiteX70" fmla="*/ 384048 w 1408176"/>
                  <a:gd name="connsiteY70" fmla="*/ 280416 h 1470979"/>
                  <a:gd name="connsiteX71" fmla="*/ 359664 w 1408176"/>
                  <a:gd name="connsiteY71" fmla="*/ 292608 h 1470979"/>
                  <a:gd name="connsiteX72" fmla="*/ 341376 w 1408176"/>
                  <a:gd name="connsiteY72" fmla="*/ 304800 h 1470979"/>
                  <a:gd name="connsiteX73" fmla="*/ 268224 w 1408176"/>
                  <a:gd name="connsiteY73" fmla="*/ 341376 h 1470979"/>
                  <a:gd name="connsiteX74" fmla="*/ 243840 w 1408176"/>
                  <a:gd name="connsiteY74" fmla="*/ 353568 h 1470979"/>
                  <a:gd name="connsiteX75" fmla="*/ 225552 w 1408176"/>
                  <a:gd name="connsiteY75" fmla="*/ 371856 h 1470979"/>
                  <a:gd name="connsiteX76" fmla="*/ 182880 w 1408176"/>
                  <a:gd name="connsiteY76" fmla="*/ 402336 h 1470979"/>
                  <a:gd name="connsiteX77" fmla="*/ 170688 w 1408176"/>
                  <a:gd name="connsiteY77" fmla="*/ 420624 h 1470979"/>
                  <a:gd name="connsiteX78" fmla="*/ 134112 w 1408176"/>
                  <a:gd name="connsiteY78" fmla="*/ 451104 h 1470979"/>
                  <a:gd name="connsiteX79" fmla="*/ 121920 w 1408176"/>
                  <a:gd name="connsiteY79" fmla="*/ 469392 h 1470979"/>
                  <a:gd name="connsiteX80" fmla="*/ 103632 w 1408176"/>
                  <a:gd name="connsiteY80" fmla="*/ 487680 h 1470979"/>
                  <a:gd name="connsiteX81" fmla="*/ 60960 w 1408176"/>
                  <a:gd name="connsiteY81" fmla="*/ 536448 h 1470979"/>
                  <a:gd name="connsiteX82" fmla="*/ 42672 w 1408176"/>
                  <a:gd name="connsiteY82" fmla="*/ 573024 h 1470979"/>
                  <a:gd name="connsiteX83" fmla="*/ 36576 w 1408176"/>
                  <a:gd name="connsiteY83" fmla="*/ 591312 h 1470979"/>
                  <a:gd name="connsiteX84" fmla="*/ 24384 w 1408176"/>
                  <a:gd name="connsiteY84" fmla="*/ 609600 h 1470979"/>
                  <a:gd name="connsiteX85" fmla="*/ 12192 w 1408176"/>
                  <a:gd name="connsiteY85" fmla="*/ 646176 h 1470979"/>
                  <a:gd name="connsiteX86" fmla="*/ 0 w 1408176"/>
                  <a:gd name="connsiteY86" fmla="*/ 694944 h 1470979"/>
                  <a:gd name="connsiteX87" fmla="*/ 12192 w 1408176"/>
                  <a:gd name="connsiteY87" fmla="*/ 847344 h 1470979"/>
                  <a:gd name="connsiteX88" fmla="*/ 24384 w 1408176"/>
                  <a:gd name="connsiteY88" fmla="*/ 883920 h 1470979"/>
                  <a:gd name="connsiteX89" fmla="*/ 42672 w 1408176"/>
                  <a:gd name="connsiteY89" fmla="*/ 902208 h 1470979"/>
                  <a:gd name="connsiteX90" fmla="*/ 60960 w 1408176"/>
                  <a:gd name="connsiteY90" fmla="*/ 908304 h 1470979"/>
                  <a:gd name="connsiteX91" fmla="*/ 85344 w 1408176"/>
                  <a:gd name="connsiteY91" fmla="*/ 969264 h 1470979"/>
                  <a:gd name="connsiteX0" fmla="*/ 85344 w 1408176"/>
                  <a:gd name="connsiteY0" fmla="*/ 969264 h 1470979"/>
                  <a:gd name="connsiteX1" fmla="*/ 85344 w 1408176"/>
                  <a:gd name="connsiteY1" fmla="*/ 969264 h 1470979"/>
                  <a:gd name="connsiteX2" fmla="*/ 115824 w 1408176"/>
                  <a:gd name="connsiteY2" fmla="*/ 1091184 h 1470979"/>
                  <a:gd name="connsiteX3" fmla="*/ 158496 w 1408176"/>
                  <a:gd name="connsiteY3" fmla="*/ 1200912 h 1470979"/>
                  <a:gd name="connsiteX4" fmla="*/ 195072 w 1408176"/>
                  <a:gd name="connsiteY4" fmla="*/ 1304544 h 1470979"/>
                  <a:gd name="connsiteX5" fmla="*/ 243840 w 1408176"/>
                  <a:gd name="connsiteY5" fmla="*/ 1389888 h 1470979"/>
                  <a:gd name="connsiteX6" fmla="*/ 262128 w 1408176"/>
                  <a:gd name="connsiteY6" fmla="*/ 1414272 h 1470979"/>
                  <a:gd name="connsiteX7" fmla="*/ 323088 w 1408176"/>
                  <a:gd name="connsiteY7" fmla="*/ 1420368 h 1470979"/>
                  <a:gd name="connsiteX8" fmla="*/ 457200 w 1408176"/>
                  <a:gd name="connsiteY8" fmla="*/ 1469136 h 1470979"/>
                  <a:gd name="connsiteX9" fmla="*/ 542544 w 1408176"/>
                  <a:gd name="connsiteY9" fmla="*/ 1463040 h 1470979"/>
                  <a:gd name="connsiteX10" fmla="*/ 603504 w 1408176"/>
                  <a:gd name="connsiteY10" fmla="*/ 1450848 h 1470979"/>
                  <a:gd name="connsiteX11" fmla="*/ 627888 w 1408176"/>
                  <a:gd name="connsiteY11" fmla="*/ 1444752 h 1470979"/>
                  <a:gd name="connsiteX12" fmla="*/ 670560 w 1408176"/>
                  <a:gd name="connsiteY12" fmla="*/ 1426464 h 1470979"/>
                  <a:gd name="connsiteX13" fmla="*/ 694944 w 1408176"/>
                  <a:gd name="connsiteY13" fmla="*/ 1408176 h 1470979"/>
                  <a:gd name="connsiteX14" fmla="*/ 737616 w 1408176"/>
                  <a:gd name="connsiteY14" fmla="*/ 1389888 h 1470979"/>
                  <a:gd name="connsiteX15" fmla="*/ 786384 w 1408176"/>
                  <a:gd name="connsiteY15" fmla="*/ 1353312 h 1470979"/>
                  <a:gd name="connsiteX16" fmla="*/ 810768 w 1408176"/>
                  <a:gd name="connsiteY16" fmla="*/ 1335024 h 1470979"/>
                  <a:gd name="connsiteX17" fmla="*/ 835152 w 1408176"/>
                  <a:gd name="connsiteY17" fmla="*/ 1310640 h 1470979"/>
                  <a:gd name="connsiteX18" fmla="*/ 877824 w 1408176"/>
                  <a:gd name="connsiteY18" fmla="*/ 1255776 h 1470979"/>
                  <a:gd name="connsiteX19" fmla="*/ 902208 w 1408176"/>
                  <a:gd name="connsiteY19" fmla="*/ 1237488 h 1470979"/>
                  <a:gd name="connsiteX20" fmla="*/ 926592 w 1408176"/>
                  <a:gd name="connsiteY20" fmla="*/ 1213104 h 1470979"/>
                  <a:gd name="connsiteX21" fmla="*/ 993648 w 1408176"/>
                  <a:gd name="connsiteY21" fmla="*/ 1152144 h 1470979"/>
                  <a:gd name="connsiteX22" fmla="*/ 1048512 w 1408176"/>
                  <a:gd name="connsiteY22" fmla="*/ 1091184 h 1470979"/>
                  <a:gd name="connsiteX23" fmla="*/ 1091184 w 1408176"/>
                  <a:gd name="connsiteY23" fmla="*/ 1054608 h 1470979"/>
                  <a:gd name="connsiteX24" fmla="*/ 1158240 w 1408176"/>
                  <a:gd name="connsiteY24" fmla="*/ 993648 h 1470979"/>
                  <a:gd name="connsiteX25" fmla="*/ 1194816 w 1408176"/>
                  <a:gd name="connsiteY25" fmla="*/ 957072 h 1470979"/>
                  <a:gd name="connsiteX26" fmla="*/ 1213104 w 1408176"/>
                  <a:gd name="connsiteY26" fmla="*/ 938784 h 1470979"/>
                  <a:gd name="connsiteX27" fmla="*/ 1243584 w 1408176"/>
                  <a:gd name="connsiteY27" fmla="*/ 902208 h 1470979"/>
                  <a:gd name="connsiteX28" fmla="*/ 1267968 w 1408176"/>
                  <a:gd name="connsiteY28" fmla="*/ 865632 h 1470979"/>
                  <a:gd name="connsiteX29" fmla="*/ 1280160 w 1408176"/>
                  <a:gd name="connsiteY29" fmla="*/ 847344 h 1470979"/>
                  <a:gd name="connsiteX30" fmla="*/ 1316736 w 1408176"/>
                  <a:gd name="connsiteY30" fmla="*/ 810768 h 1470979"/>
                  <a:gd name="connsiteX31" fmla="*/ 1335024 w 1408176"/>
                  <a:gd name="connsiteY31" fmla="*/ 792480 h 1470979"/>
                  <a:gd name="connsiteX32" fmla="*/ 1359408 w 1408176"/>
                  <a:gd name="connsiteY32" fmla="*/ 755904 h 1470979"/>
                  <a:gd name="connsiteX33" fmla="*/ 1371600 w 1408176"/>
                  <a:gd name="connsiteY33" fmla="*/ 737616 h 1470979"/>
                  <a:gd name="connsiteX34" fmla="*/ 1389888 w 1408176"/>
                  <a:gd name="connsiteY34" fmla="*/ 701040 h 1470979"/>
                  <a:gd name="connsiteX35" fmla="*/ 1395984 w 1408176"/>
                  <a:gd name="connsiteY35" fmla="*/ 676656 h 1470979"/>
                  <a:gd name="connsiteX36" fmla="*/ 1402080 w 1408176"/>
                  <a:gd name="connsiteY36" fmla="*/ 658368 h 1470979"/>
                  <a:gd name="connsiteX37" fmla="*/ 1408176 w 1408176"/>
                  <a:gd name="connsiteY37" fmla="*/ 609600 h 1470979"/>
                  <a:gd name="connsiteX38" fmla="*/ 1402080 w 1408176"/>
                  <a:gd name="connsiteY38" fmla="*/ 487680 h 1470979"/>
                  <a:gd name="connsiteX39" fmla="*/ 1389888 w 1408176"/>
                  <a:gd name="connsiteY39" fmla="*/ 298704 h 1470979"/>
                  <a:gd name="connsiteX40" fmla="*/ 1383792 w 1408176"/>
                  <a:gd name="connsiteY40" fmla="*/ 274320 h 1470979"/>
                  <a:gd name="connsiteX41" fmla="*/ 1371600 w 1408176"/>
                  <a:gd name="connsiteY41" fmla="*/ 219456 h 1470979"/>
                  <a:gd name="connsiteX42" fmla="*/ 1335024 w 1408176"/>
                  <a:gd name="connsiteY42" fmla="*/ 158496 h 1470979"/>
                  <a:gd name="connsiteX43" fmla="*/ 1298448 w 1408176"/>
                  <a:gd name="connsiteY43" fmla="*/ 128016 h 1470979"/>
                  <a:gd name="connsiteX44" fmla="*/ 1280160 w 1408176"/>
                  <a:gd name="connsiteY44" fmla="*/ 115824 h 1470979"/>
                  <a:gd name="connsiteX45" fmla="*/ 1219200 w 1408176"/>
                  <a:gd name="connsiteY45" fmla="*/ 60960 h 1470979"/>
                  <a:gd name="connsiteX46" fmla="*/ 1182624 w 1408176"/>
                  <a:gd name="connsiteY46" fmla="*/ 36576 h 1470979"/>
                  <a:gd name="connsiteX47" fmla="*/ 1146048 w 1408176"/>
                  <a:gd name="connsiteY47" fmla="*/ 18288 h 1470979"/>
                  <a:gd name="connsiteX48" fmla="*/ 1109472 w 1408176"/>
                  <a:gd name="connsiteY48" fmla="*/ 6096 h 1470979"/>
                  <a:gd name="connsiteX49" fmla="*/ 1091184 w 1408176"/>
                  <a:gd name="connsiteY49" fmla="*/ 0 h 1470979"/>
                  <a:gd name="connsiteX50" fmla="*/ 969264 w 1408176"/>
                  <a:gd name="connsiteY50" fmla="*/ 12192 h 1470979"/>
                  <a:gd name="connsiteX51" fmla="*/ 944880 w 1408176"/>
                  <a:gd name="connsiteY51" fmla="*/ 18288 h 1470979"/>
                  <a:gd name="connsiteX52" fmla="*/ 920496 w 1408176"/>
                  <a:gd name="connsiteY52" fmla="*/ 30480 h 1470979"/>
                  <a:gd name="connsiteX53" fmla="*/ 847344 w 1408176"/>
                  <a:gd name="connsiteY53" fmla="*/ 60960 h 1470979"/>
                  <a:gd name="connsiteX54" fmla="*/ 804672 w 1408176"/>
                  <a:gd name="connsiteY54" fmla="*/ 85344 h 1470979"/>
                  <a:gd name="connsiteX55" fmla="*/ 786384 w 1408176"/>
                  <a:gd name="connsiteY55" fmla="*/ 91440 h 1470979"/>
                  <a:gd name="connsiteX56" fmla="*/ 768096 w 1408176"/>
                  <a:gd name="connsiteY56" fmla="*/ 103632 h 1470979"/>
                  <a:gd name="connsiteX57" fmla="*/ 743712 w 1408176"/>
                  <a:gd name="connsiteY57" fmla="*/ 109728 h 1470979"/>
                  <a:gd name="connsiteX58" fmla="*/ 725424 w 1408176"/>
                  <a:gd name="connsiteY58" fmla="*/ 115824 h 1470979"/>
                  <a:gd name="connsiteX59" fmla="*/ 701040 w 1408176"/>
                  <a:gd name="connsiteY59" fmla="*/ 128016 h 1470979"/>
                  <a:gd name="connsiteX60" fmla="*/ 658368 w 1408176"/>
                  <a:gd name="connsiteY60" fmla="*/ 140208 h 1470979"/>
                  <a:gd name="connsiteX61" fmla="*/ 615696 w 1408176"/>
                  <a:gd name="connsiteY61" fmla="*/ 158496 h 1470979"/>
                  <a:gd name="connsiteX62" fmla="*/ 597408 w 1408176"/>
                  <a:gd name="connsiteY62" fmla="*/ 170688 h 1470979"/>
                  <a:gd name="connsiteX63" fmla="*/ 579120 w 1408176"/>
                  <a:gd name="connsiteY63" fmla="*/ 176784 h 1470979"/>
                  <a:gd name="connsiteX64" fmla="*/ 560832 w 1408176"/>
                  <a:gd name="connsiteY64" fmla="*/ 188976 h 1470979"/>
                  <a:gd name="connsiteX65" fmla="*/ 542544 w 1408176"/>
                  <a:gd name="connsiteY65" fmla="*/ 195072 h 1470979"/>
                  <a:gd name="connsiteX66" fmla="*/ 518160 w 1408176"/>
                  <a:gd name="connsiteY66" fmla="*/ 207264 h 1470979"/>
                  <a:gd name="connsiteX67" fmla="*/ 499872 w 1408176"/>
                  <a:gd name="connsiteY67" fmla="*/ 213360 h 1470979"/>
                  <a:gd name="connsiteX68" fmla="*/ 426720 w 1408176"/>
                  <a:gd name="connsiteY68" fmla="*/ 249936 h 1470979"/>
                  <a:gd name="connsiteX69" fmla="*/ 402336 w 1408176"/>
                  <a:gd name="connsiteY69" fmla="*/ 262128 h 1470979"/>
                  <a:gd name="connsiteX70" fmla="*/ 384048 w 1408176"/>
                  <a:gd name="connsiteY70" fmla="*/ 280416 h 1470979"/>
                  <a:gd name="connsiteX71" fmla="*/ 359664 w 1408176"/>
                  <a:gd name="connsiteY71" fmla="*/ 292608 h 1470979"/>
                  <a:gd name="connsiteX72" fmla="*/ 341376 w 1408176"/>
                  <a:gd name="connsiteY72" fmla="*/ 304800 h 1470979"/>
                  <a:gd name="connsiteX73" fmla="*/ 268224 w 1408176"/>
                  <a:gd name="connsiteY73" fmla="*/ 341376 h 1470979"/>
                  <a:gd name="connsiteX74" fmla="*/ 243840 w 1408176"/>
                  <a:gd name="connsiteY74" fmla="*/ 353568 h 1470979"/>
                  <a:gd name="connsiteX75" fmla="*/ 225552 w 1408176"/>
                  <a:gd name="connsiteY75" fmla="*/ 371856 h 1470979"/>
                  <a:gd name="connsiteX76" fmla="*/ 182880 w 1408176"/>
                  <a:gd name="connsiteY76" fmla="*/ 402336 h 1470979"/>
                  <a:gd name="connsiteX77" fmla="*/ 170688 w 1408176"/>
                  <a:gd name="connsiteY77" fmla="*/ 420624 h 1470979"/>
                  <a:gd name="connsiteX78" fmla="*/ 134112 w 1408176"/>
                  <a:gd name="connsiteY78" fmla="*/ 451104 h 1470979"/>
                  <a:gd name="connsiteX79" fmla="*/ 121920 w 1408176"/>
                  <a:gd name="connsiteY79" fmla="*/ 469392 h 1470979"/>
                  <a:gd name="connsiteX80" fmla="*/ 103632 w 1408176"/>
                  <a:gd name="connsiteY80" fmla="*/ 487680 h 1470979"/>
                  <a:gd name="connsiteX81" fmla="*/ 60960 w 1408176"/>
                  <a:gd name="connsiteY81" fmla="*/ 536448 h 1470979"/>
                  <a:gd name="connsiteX82" fmla="*/ 42672 w 1408176"/>
                  <a:gd name="connsiteY82" fmla="*/ 573024 h 1470979"/>
                  <a:gd name="connsiteX83" fmla="*/ 36576 w 1408176"/>
                  <a:gd name="connsiteY83" fmla="*/ 591312 h 1470979"/>
                  <a:gd name="connsiteX84" fmla="*/ 24384 w 1408176"/>
                  <a:gd name="connsiteY84" fmla="*/ 609600 h 1470979"/>
                  <a:gd name="connsiteX85" fmla="*/ 12192 w 1408176"/>
                  <a:gd name="connsiteY85" fmla="*/ 646176 h 1470979"/>
                  <a:gd name="connsiteX86" fmla="*/ 0 w 1408176"/>
                  <a:gd name="connsiteY86" fmla="*/ 694944 h 1470979"/>
                  <a:gd name="connsiteX87" fmla="*/ 12192 w 1408176"/>
                  <a:gd name="connsiteY87" fmla="*/ 847344 h 1470979"/>
                  <a:gd name="connsiteX88" fmla="*/ 24384 w 1408176"/>
                  <a:gd name="connsiteY88" fmla="*/ 883920 h 1470979"/>
                  <a:gd name="connsiteX89" fmla="*/ 42672 w 1408176"/>
                  <a:gd name="connsiteY89" fmla="*/ 902208 h 1470979"/>
                  <a:gd name="connsiteX90" fmla="*/ 85344 w 1408176"/>
                  <a:gd name="connsiteY90" fmla="*/ 969264 h 1470979"/>
                  <a:gd name="connsiteX0" fmla="*/ 85344 w 1408176"/>
                  <a:gd name="connsiteY0" fmla="*/ 969264 h 1470979"/>
                  <a:gd name="connsiteX1" fmla="*/ 85344 w 1408176"/>
                  <a:gd name="connsiteY1" fmla="*/ 969264 h 1470979"/>
                  <a:gd name="connsiteX2" fmla="*/ 115824 w 1408176"/>
                  <a:gd name="connsiteY2" fmla="*/ 1091184 h 1470979"/>
                  <a:gd name="connsiteX3" fmla="*/ 158496 w 1408176"/>
                  <a:gd name="connsiteY3" fmla="*/ 1200912 h 1470979"/>
                  <a:gd name="connsiteX4" fmla="*/ 195072 w 1408176"/>
                  <a:gd name="connsiteY4" fmla="*/ 1304544 h 1470979"/>
                  <a:gd name="connsiteX5" fmla="*/ 243840 w 1408176"/>
                  <a:gd name="connsiteY5" fmla="*/ 1389888 h 1470979"/>
                  <a:gd name="connsiteX6" fmla="*/ 262128 w 1408176"/>
                  <a:gd name="connsiteY6" fmla="*/ 1414272 h 1470979"/>
                  <a:gd name="connsiteX7" fmla="*/ 323088 w 1408176"/>
                  <a:gd name="connsiteY7" fmla="*/ 1420368 h 1470979"/>
                  <a:gd name="connsiteX8" fmla="*/ 457200 w 1408176"/>
                  <a:gd name="connsiteY8" fmla="*/ 1469136 h 1470979"/>
                  <a:gd name="connsiteX9" fmla="*/ 542544 w 1408176"/>
                  <a:gd name="connsiteY9" fmla="*/ 1463040 h 1470979"/>
                  <a:gd name="connsiteX10" fmla="*/ 603504 w 1408176"/>
                  <a:gd name="connsiteY10" fmla="*/ 1450848 h 1470979"/>
                  <a:gd name="connsiteX11" fmla="*/ 627888 w 1408176"/>
                  <a:gd name="connsiteY11" fmla="*/ 1444752 h 1470979"/>
                  <a:gd name="connsiteX12" fmla="*/ 670560 w 1408176"/>
                  <a:gd name="connsiteY12" fmla="*/ 1426464 h 1470979"/>
                  <a:gd name="connsiteX13" fmla="*/ 694944 w 1408176"/>
                  <a:gd name="connsiteY13" fmla="*/ 1408176 h 1470979"/>
                  <a:gd name="connsiteX14" fmla="*/ 737616 w 1408176"/>
                  <a:gd name="connsiteY14" fmla="*/ 1389888 h 1470979"/>
                  <a:gd name="connsiteX15" fmla="*/ 786384 w 1408176"/>
                  <a:gd name="connsiteY15" fmla="*/ 1353312 h 1470979"/>
                  <a:gd name="connsiteX16" fmla="*/ 810768 w 1408176"/>
                  <a:gd name="connsiteY16" fmla="*/ 1335024 h 1470979"/>
                  <a:gd name="connsiteX17" fmla="*/ 835152 w 1408176"/>
                  <a:gd name="connsiteY17" fmla="*/ 1310640 h 1470979"/>
                  <a:gd name="connsiteX18" fmla="*/ 877824 w 1408176"/>
                  <a:gd name="connsiteY18" fmla="*/ 1255776 h 1470979"/>
                  <a:gd name="connsiteX19" fmla="*/ 902208 w 1408176"/>
                  <a:gd name="connsiteY19" fmla="*/ 1237488 h 1470979"/>
                  <a:gd name="connsiteX20" fmla="*/ 926592 w 1408176"/>
                  <a:gd name="connsiteY20" fmla="*/ 1213104 h 1470979"/>
                  <a:gd name="connsiteX21" fmla="*/ 993648 w 1408176"/>
                  <a:gd name="connsiteY21" fmla="*/ 1152144 h 1470979"/>
                  <a:gd name="connsiteX22" fmla="*/ 1048512 w 1408176"/>
                  <a:gd name="connsiteY22" fmla="*/ 1091184 h 1470979"/>
                  <a:gd name="connsiteX23" fmla="*/ 1091184 w 1408176"/>
                  <a:gd name="connsiteY23" fmla="*/ 1054608 h 1470979"/>
                  <a:gd name="connsiteX24" fmla="*/ 1158240 w 1408176"/>
                  <a:gd name="connsiteY24" fmla="*/ 993648 h 1470979"/>
                  <a:gd name="connsiteX25" fmla="*/ 1194816 w 1408176"/>
                  <a:gd name="connsiteY25" fmla="*/ 957072 h 1470979"/>
                  <a:gd name="connsiteX26" fmla="*/ 1213104 w 1408176"/>
                  <a:gd name="connsiteY26" fmla="*/ 938784 h 1470979"/>
                  <a:gd name="connsiteX27" fmla="*/ 1243584 w 1408176"/>
                  <a:gd name="connsiteY27" fmla="*/ 902208 h 1470979"/>
                  <a:gd name="connsiteX28" fmla="*/ 1267968 w 1408176"/>
                  <a:gd name="connsiteY28" fmla="*/ 865632 h 1470979"/>
                  <a:gd name="connsiteX29" fmla="*/ 1280160 w 1408176"/>
                  <a:gd name="connsiteY29" fmla="*/ 847344 h 1470979"/>
                  <a:gd name="connsiteX30" fmla="*/ 1316736 w 1408176"/>
                  <a:gd name="connsiteY30" fmla="*/ 810768 h 1470979"/>
                  <a:gd name="connsiteX31" fmla="*/ 1335024 w 1408176"/>
                  <a:gd name="connsiteY31" fmla="*/ 792480 h 1470979"/>
                  <a:gd name="connsiteX32" fmla="*/ 1359408 w 1408176"/>
                  <a:gd name="connsiteY32" fmla="*/ 755904 h 1470979"/>
                  <a:gd name="connsiteX33" fmla="*/ 1371600 w 1408176"/>
                  <a:gd name="connsiteY33" fmla="*/ 737616 h 1470979"/>
                  <a:gd name="connsiteX34" fmla="*/ 1389888 w 1408176"/>
                  <a:gd name="connsiteY34" fmla="*/ 701040 h 1470979"/>
                  <a:gd name="connsiteX35" fmla="*/ 1395984 w 1408176"/>
                  <a:gd name="connsiteY35" fmla="*/ 676656 h 1470979"/>
                  <a:gd name="connsiteX36" fmla="*/ 1402080 w 1408176"/>
                  <a:gd name="connsiteY36" fmla="*/ 658368 h 1470979"/>
                  <a:gd name="connsiteX37" fmla="*/ 1408176 w 1408176"/>
                  <a:gd name="connsiteY37" fmla="*/ 609600 h 1470979"/>
                  <a:gd name="connsiteX38" fmla="*/ 1402080 w 1408176"/>
                  <a:gd name="connsiteY38" fmla="*/ 487680 h 1470979"/>
                  <a:gd name="connsiteX39" fmla="*/ 1389888 w 1408176"/>
                  <a:gd name="connsiteY39" fmla="*/ 298704 h 1470979"/>
                  <a:gd name="connsiteX40" fmla="*/ 1383792 w 1408176"/>
                  <a:gd name="connsiteY40" fmla="*/ 274320 h 1470979"/>
                  <a:gd name="connsiteX41" fmla="*/ 1371600 w 1408176"/>
                  <a:gd name="connsiteY41" fmla="*/ 219456 h 1470979"/>
                  <a:gd name="connsiteX42" fmla="*/ 1335024 w 1408176"/>
                  <a:gd name="connsiteY42" fmla="*/ 158496 h 1470979"/>
                  <a:gd name="connsiteX43" fmla="*/ 1298448 w 1408176"/>
                  <a:gd name="connsiteY43" fmla="*/ 128016 h 1470979"/>
                  <a:gd name="connsiteX44" fmla="*/ 1280160 w 1408176"/>
                  <a:gd name="connsiteY44" fmla="*/ 115824 h 1470979"/>
                  <a:gd name="connsiteX45" fmla="*/ 1219200 w 1408176"/>
                  <a:gd name="connsiteY45" fmla="*/ 60960 h 1470979"/>
                  <a:gd name="connsiteX46" fmla="*/ 1182624 w 1408176"/>
                  <a:gd name="connsiteY46" fmla="*/ 36576 h 1470979"/>
                  <a:gd name="connsiteX47" fmla="*/ 1146048 w 1408176"/>
                  <a:gd name="connsiteY47" fmla="*/ 18288 h 1470979"/>
                  <a:gd name="connsiteX48" fmla="*/ 1109472 w 1408176"/>
                  <a:gd name="connsiteY48" fmla="*/ 6096 h 1470979"/>
                  <a:gd name="connsiteX49" fmla="*/ 1091184 w 1408176"/>
                  <a:gd name="connsiteY49" fmla="*/ 0 h 1470979"/>
                  <a:gd name="connsiteX50" fmla="*/ 969264 w 1408176"/>
                  <a:gd name="connsiteY50" fmla="*/ 12192 h 1470979"/>
                  <a:gd name="connsiteX51" fmla="*/ 944880 w 1408176"/>
                  <a:gd name="connsiteY51" fmla="*/ 18288 h 1470979"/>
                  <a:gd name="connsiteX52" fmla="*/ 920496 w 1408176"/>
                  <a:gd name="connsiteY52" fmla="*/ 30480 h 1470979"/>
                  <a:gd name="connsiteX53" fmla="*/ 847344 w 1408176"/>
                  <a:gd name="connsiteY53" fmla="*/ 60960 h 1470979"/>
                  <a:gd name="connsiteX54" fmla="*/ 804672 w 1408176"/>
                  <a:gd name="connsiteY54" fmla="*/ 85344 h 1470979"/>
                  <a:gd name="connsiteX55" fmla="*/ 786384 w 1408176"/>
                  <a:gd name="connsiteY55" fmla="*/ 91440 h 1470979"/>
                  <a:gd name="connsiteX56" fmla="*/ 768096 w 1408176"/>
                  <a:gd name="connsiteY56" fmla="*/ 103632 h 1470979"/>
                  <a:gd name="connsiteX57" fmla="*/ 743712 w 1408176"/>
                  <a:gd name="connsiteY57" fmla="*/ 109728 h 1470979"/>
                  <a:gd name="connsiteX58" fmla="*/ 725424 w 1408176"/>
                  <a:gd name="connsiteY58" fmla="*/ 115824 h 1470979"/>
                  <a:gd name="connsiteX59" fmla="*/ 701040 w 1408176"/>
                  <a:gd name="connsiteY59" fmla="*/ 128016 h 1470979"/>
                  <a:gd name="connsiteX60" fmla="*/ 658368 w 1408176"/>
                  <a:gd name="connsiteY60" fmla="*/ 140208 h 1470979"/>
                  <a:gd name="connsiteX61" fmla="*/ 615696 w 1408176"/>
                  <a:gd name="connsiteY61" fmla="*/ 158496 h 1470979"/>
                  <a:gd name="connsiteX62" fmla="*/ 597408 w 1408176"/>
                  <a:gd name="connsiteY62" fmla="*/ 170688 h 1470979"/>
                  <a:gd name="connsiteX63" fmla="*/ 579120 w 1408176"/>
                  <a:gd name="connsiteY63" fmla="*/ 176784 h 1470979"/>
                  <a:gd name="connsiteX64" fmla="*/ 560832 w 1408176"/>
                  <a:gd name="connsiteY64" fmla="*/ 188976 h 1470979"/>
                  <a:gd name="connsiteX65" fmla="*/ 542544 w 1408176"/>
                  <a:gd name="connsiteY65" fmla="*/ 195072 h 1470979"/>
                  <a:gd name="connsiteX66" fmla="*/ 518160 w 1408176"/>
                  <a:gd name="connsiteY66" fmla="*/ 207264 h 1470979"/>
                  <a:gd name="connsiteX67" fmla="*/ 499872 w 1408176"/>
                  <a:gd name="connsiteY67" fmla="*/ 213360 h 1470979"/>
                  <a:gd name="connsiteX68" fmla="*/ 426720 w 1408176"/>
                  <a:gd name="connsiteY68" fmla="*/ 249936 h 1470979"/>
                  <a:gd name="connsiteX69" fmla="*/ 402336 w 1408176"/>
                  <a:gd name="connsiteY69" fmla="*/ 262128 h 1470979"/>
                  <a:gd name="connsiteX70" fmla="*/ 384048 w 1408176"/>
                  <a:gd name="connsiteY70" fmla="*/ 280416 h 1470979"/>
                  <a:gd name="connsiteX71" fmla="*/ 359664 w 1408176"/>
                  <a:gd name="connsiteY71" fmla="*/ 292608 h 1470979"/>
                  <a:gd name="connsiteX72" fmla="*/ 341376 w 1408176"/>
                  <a:gd name="connsiteY72" fmla="*/ 304800 h 1470979"/>
                  <a:gd name="connsiteX73" fmla="*/ 268224 w 1408176"/>
                  <a:gd name="connsiteY73" fmla="*/ 341376 h 1470979"/>
                  <a:gd name="connsiteX74" fmla="*/ 243840 w 1408176"/>
                  <a:gd name="connsiteY74" fmla="*/ 353568 h 1470979"/>
                  <a:gd name="connsiteX75" fmla="*/ 225552 w 1408176"/>
                  <a:gd name="connsiteY75" fmla="*/ 371856 h 1470979"/>
                  <a:gd name="connsiteX76" fmla="*/ 182880 w 1408176"/>
                  <a:gd name="connsiteY76" fmla="*/ 402336 h 1470979"/>
                  <a:gd name="connsiteX77" fmla="*/ 170688 w 1408176"/>
                  <a:gd name="connsiteY77" fmla="*/ 420624 h 1470979"/>
                  <a:gd name="connsiteX78" fmla="*/ 134112 w 1408176"/>
                  <a:gd name="connsiteY78" fmla="*/ 451104 h 1470979"/>
                  <a:gd name="connsiteX79" fmla="*/ 121920 w 1408176"/>
                  <a:gd name="connsiteY79" fmla="*/ 469392 h 1470979"/>
                  <a:gd name="connsiteX80" fmla="*/ 103632 w 1408176"/>
                  <a:gd name="connsiteY80" fmla="*/ 487680 h 1470979"/>
                  <a:gd name="connsiteX81" fmla="*/ 60960 w 1408176"/>
                  <a:gd name="connsiteY81" fmla="*/ 536448 h 1470979"/>
                  <a:gd name="connsiteX82" fmla="*/ 42672 w 1408176"/>
                  <a:gd name="connsiteY82" fmla="*/ 573024 h 1470979"/>
                  <a:gd name="connsiteX83" fmla="*/ 36576 w 1408176"/>
                  <a:gd name="connsiteY83" fmla="*/ 591312 h 1470979"/>
                  <a:gd name="connsiteX84" fmla="*/ 24384 w 1408176"/>
                  <a:gd name="connsiteY84" fmla="*/ 609600 h 1470979"/>
                  <a:gd name="connsiteX85" fmla="*/ 12192 w 1408176"/>
                  <a:gd name="connsiteY85" fmla="*/ 646176 h 1470979"/>
                  <a:gd name="connsiteX86" fmla="*/ 0 w 1408176"/>
                  <a:gd name="connsiteY86" fmla="*/ 694944 h 1470979"/>
                  <a:gd name="connsiteX87" fmla="*/ 12192 w 1408176"/>
                  <a:gd name="connsiteY87" fmla="*/ 847344 h 1470979"/>
                  <a:gd name="connsiteX88" fmla="*/ 24384 w 1408176"/>
                  <a:gd name="connsiteY88" fmla="*/ 883920 h 1470979"/>
                  <a:gd name="connsiteX89" fmla="*/ 85344 w 1408176"/>
                  <a:gd name="connsiteY89" fmla="*/ 969264 h 1470979"/>
                  <a:gd name="connsiteX0" fmla="*/ 85344 w 1408176"/>
                  <a:gd name="connsiteY0" fmla="*/ 969264 h 1470979"/>
                  <a:gd name="connsiteX1" fmla="*/ 85344 w 1408176"/>
                  <a:gd name="connsiteY1" fmla="*/ 969264 h 1470979"/>
                  <a:gd name="connsiteX2" fmla="*/ 115824 w 1408176"/>
                  <a:gd name="connsiteY2" fmla="*/ 1091184 h 1470979"/>
                  <a:gd name="connsiteX3" fmla="*/ 158496 w 1408176"/>
                  <a:gd name="connsiteY3" fmla="*/ 1200912 h 1470979"/>
                  <a:gd name="connsiteX4" fmla="*/ 195072 w 1408176"/>
                  <a:gd name="connsiteY4" fmla="*/ 1304544 h 1470979"/>
                  <a:gd name="connsiteX5" fmla="*/ 243840 w 1408176"/>
                  <a:gd name="connsiteY5" fmla="*/ 1389888 h 1470979"/>
                  <a:gd name="connsiteX6" fmla="*/ 262128 w 1408176"/>
                  <a:gd name="connsiteY6" fmla="*/ 1414272 h 1470979"/>
                  <a:gd name="connsiteX7" fmla="*/ 323088 w 1408176"/>
                  <a:gd name="connsiteY7" fmla="*/ 1420368 h 1470979"/>
                  <a:gd name="connsiteX8" fmla="*/ 457200 w 1408176"/>
                  <a:gd name="connsiteY8" fmla="*/ 1469136 h 1470979"/>
                  <a:gd name="connsiteX9" fmla="*/ 542544 w 1408176"/>
                  <a:gd name="connsiteY9" fmla="*/ 1463040 h 1470979"/>
                  <a:gd name="connsiteX10" fmla="*/ 603504 w 1408176"/>
                  <a:gd name="connsiteY10" fmla="*/ 1450848 h 1470979"/>
                  <a:gd name="connsiteX11" fmla="*/ 627888 w 1408176"/>
                  <a:gd name="connsiteY11" fmla="*/ 1444752 h 1470979"/>
                  <a:gd name="connsiteX12" fmla="*/ 670560 w 1408176"/>
                  <a:gd name="connsiteY12" fmla="*/ 1426464 h 1470979"/>
                  <a:gd name="connsiteX13" fmla="*/ 694944 w 1408176"/>
                  <a:gd name="connsiteY13" fmla="*/ 1408176 h 1470979"/>
                  <a:gd name="connsiteX14" fmla="*/ 737616 w 1408176"/>
                  <a:gd name="connsiteY14" fmla="*/ 1389888 h 1470979"/>
                  <a:gd name="connsiteX15" fmla="*/ 786384 w 1408176"/>
                  <a:gd name="connsiteY15" fmla="*/ 1353312 h 1470979"/>
                  <a:gd name="connsiteX16" fmla="*/ 810768 w 1408176"/>
                  <a:gd name="connsiteY16" fmla="*/ 1335024 h 1470979"/>
                  <a:gd name="connsiteX17" fmla="*/ 835152 w 1408176"/>
                  <a:gd name="connsiteY17" fmla="*/ 1310640 h 1470979"/>
                  <a:gd name="connsiteX18" fmla="*/ 877824 w 1408176"/>
                  <a:gd name="connsiteY18" fmla="*/ 1255776 h 1470979"/>
                  <a:gd name="connsiteX19" fmla="*/ 902208 w 1408176"/>
                  <a:gd name="connsiteY19" fmla="*/ 1237488 h 1470979"/>
                  <a:gd name="connsiteX20" fmla="*/ 926592 w 1408176"/>
                  <a:gd name="connsiteY20" fmla="*/ 1213104 h 1470979"/>
                  <a:gd name="connsiteX21" fmla="*/ 993648 w 1408176"/>
                  <a:gd name="connsiteY21" fmla="*/ 1152144 h 1470979"/>
                  <a:gd name="connsiteX22" fmla="*/ 1048512 w 1408176"/>
                  <a:gd name="connsiteY22" fmla="*/ 1091184 h 1470979"/>
                  <a:gd name="connsiteX23" fmla="*/ 1091184 w 1408176"/>
                  <a:gd name="connsiteY23" fmla="*/ 1054608 h 1470979"/>
                  <a:gd name="connsiteX24" fmla="*/ 1158240 w 1408176"/>
                  <a:gd name="connsiteY24" fmla="*/ 993648 h 1470979"/>
                  <a:gd name="connsiteX25" fmla="*/ 1194816 w 1408176"/>
                  <a:gd name="connsiteY25" fmla="*/ 957072 h 1470979"/>
                  <a:gd name="connsiteX26" fmla="*/ 1213104 w 1408176"/>
                  <a:gd name="connsiteY26" fmla="*/ 938784 h 1470979"/>
                  <a:gd name="connsiteX27" fmla="*/ 1243584 w 1408176"/>
                  <a:gd name="connsiteY27" fmla="*/ 902208 h 1470979"/>
                  <a:gd name="connsiteX28" fmla="*/ 1267968 w 1408176"/>
                  <a:gd name="connsiteY28" fmla="*/ 865632 h 1470979"/>
                  <a:gd name="connsiteX29" fmla="*/ 1280160 w 1408176"/>
                  <a:gd name="connsiteY29" fmla="*/ 847344 h 1470979"/>
                  <a:gd name="connsiteX30" fmla="*/ 1316736 w 1408176"/>
                  <a:gd name="connsiteY30" fmla="*/ 810768 h 1470979"/>
                  <a:gd name="connsiteX31" fmla="*/ 1335024 w 1408176"/>
                  <a:gd name="connsiteY31" fmla="*/ 792480 h 1470979"/>
                  <a:gd name="connsiteX32" fmla="*/ 1359408 w 1408176"/>
                  <a:gd name="connsiteY32" fmla="*/ 755904 h 1470979"/>
                  <a:gd name="connsiteX33" fmla="*/ 1371600 w 1408176"/>
                  <a:gd name="connsiteY33" fmla="*/ 737616 h 1470979"/>
                  <a:gd name="connsiteX34" fmla="*/ 1389888 w 1408176"/>
                  <a:gd name="connsiteY34" fmla="*/ 701040 h 1470979"/>
                  <a:gd name="connsiteX35" fmla="*/ 1395984 w 1408176"/>
                  <a:gd name="connsiteY35" fmla="*/ 676656 h 1470979"/>
                  <a:gd name="connsiteX36" fmla="*/ 1402080 w 1408176"/>
                  <a:gd name="connsiteY36" fmla="*/ 658368 h 1470979"/>
                  <a:gd name="connsiteX37" fmla="*/ 1408176 w 1408176"/>
                  <a:gd name="connsiteY37" fmla="*/ 609600 h 1470979"/>
                  <a:gd name="connsiteX38" fmla="*/ 1402080 w 1408176"/>
                  <a:gd name="connsiteY38" fmla="*/ 487680 h 1470979"/>
                  <a:gd name="connsiteX39" fmla="*/ 1389888 w 1408176"/>
                  <a:gd name="connsiteY39" fmla="*/ 298704 h 1470979"/>
                  <a:gd name="connsiteX40" fmla="*/ 1383792 w 1408176"/>
                  <a:gd name="connsiteY40" fmla="*/ 274320 h 1470979"/>
                  <a:gd name="connsiteX41" fmla="*/ 1371600 w 1408176"/>
                  <a:gd name="connsiteY41" fmla="*/ 219456 h 1470979"/>
                  <a:gd name="connsiteX42" fmla="*/ 1335024 w 1408176"/>
                  <a:gd name="connsiteY42" fmla="*/ 158496 h 1470979"/>
                  <a:gd name="connsiteX43" fmla="*/ 1298448 w 1408176"/>
                  <a:gd name="connsiteY43" fmla="*/ 128016 h 1470979"/>
                  <a:gd name="connsiteX44" fmla="*/ 1280160 w 1408176"/>
                  <a:gd name="connsiteY44" fmla="*/ 115824 h 1470979"/>
                  <a:gd name="connsiteX45" fmla="*/ 1219200 w 1408176"/>
                  <a:gd name="connsiteY45" fmla="*/ 60960 h 1470979"/>
                  <a:gd name="connsiteX46" fmla="*/ 1182624 w 1408176"/>
                  <a:gd name="connsiteY46" fmla="*/ 36576 h 1470979"/>
                  <a:gd name="connsiteX47" fmla="*/ 1146048 w 1408176"/>
                  <a:gd name="connsiteY47" fmla="*/ 18288 h 1470979"/>
                  <a:gd name="connsiteX48" fmla="*/ 1109472 w 1408176"/>
                  <a:gd name="connsiteY48" fmla="*/ 6096 h 1470979"/>
                  <a:gd name="connsiteX49" fmla="*/ 1091184 w 1408176"/>
                  <a:gd name="connsiteY49" fmla="*/ 0 h 1470979"/>
                  <a:gd name="connsiteX50" fmla="*/ 969264 w 1408176"/>
                  <a:gd name="connsiteY50" fmla="*/ 12192 h 1470979"/>
                  <a:gd name="connsiteX51" fmla="*/ 944880 w 1408176"/>
                  <a:gd name="connsiteY51" fmla="*/ 18288 h 1470979"/>
                  <a:gd name="connsiteX52" fmla="*/ 920496 w 1408176"/>
                  <a:gd name="connsiteY52" fmla="*/ 30480 h 1470979"/>
                  <a:gd name="connsiteX53" fmla="*/ 847344 w 1408176"/>
                  <a:gd name="connsiteY53" fmla="*/ 60960 h 1470979"/>
                  <a:gd name="connsiteX54" fmla="*/ 804672 w 1408176"/>
                  <a:gd name="connsiteY54" fmla="*/ 85344 h 1470979"/>
                  <a:gd name="connsiteX55" fmla="*/ 786384 w 1408176"/>
                  <a:gd name="connsiteY55" fmla="*/ 91440 h 1470979"/>
                  <a:gd name="connsiteX56" fmla="*/ 768096 w 1408176"/>
                  <a:gd name="connsiteY56" fmla="*/ 103632 h 1470979"/>
                  <a:gd name="connsiteX57" fmla="*/ 743712 w 1408176"/>
                  <a:gd name="connsiteY57" fmla="*/ 109728 h 1470979"/>
                  <a:gd name="connsiteX58" fmla="*/ 725424 w 1408176"/>
                  <a:gd name="connsiteY58" fmla="*/ 115824 h 1470979"/>
                  <a:gd name="connsiteX59" fmla="*/ 701040 w 1408176"/>
                  <a:gd name="connsiteY59" fmla="*/ 128016 h 1470979"/>
                  <a:gd name="connsiteX60" fmla="*/ 658368 w 1408176"/>
                  <a:gd name="connsiteY60" fmla="*/ 140208 h 1470979"/>
                  <a:gd name="connsiteX61" fmla="*/ 615696 w 1408176"/>
                  <a:gd name="connsiteY61" fmla="*/ 158496 h 1470979"/>
                  <a:gd name="connsiteX62" fmla="*/ 597408 w 1408176"/>
                  <a:gd name="connsiteY62" fmla="*/ 170688 h 1470979"/>
                  <a:gd name="connsiteX63" fmla="*/ 579120 w 1408176"/>
                  <a:gd name="connsiteY63" fmla="*/ 176784 h 1470979"/>
                  <a:gd name="connsiteX64" fmla="*/ 560832 w 1408176"/>
                  <a:gd name="connsiteY64" fmla="*/ 188976 h 1470979"/>
                  <a:gd name="connsiteX65" fmla="*/ 542544 w 1408176"/>
                  <a:gd name="connsiteY65" fmla="*/ 195072 h 1470979"/>
                  <a:gd name="connsiteX66" fmla="*/ 518160 w 1408176"/>
                  <a:gd name="connsiteY66" fmla="*/ 207264 h 1470979"/>
                  <a:gd name="connsiteX67" fmla="*/ 499872 w 1408176"/>
                  <a:gd name="connsiteY67" fmla="*/ 213360 h 1470979"/>
                  <a:gd name="connsiteX68" fmla="*/ 426720 w 1408176"/>
                  <a:gd name="connsiteY68" fmla="*/ 249936 h 1470979"/>
                  <a:gd name="connsiteX69" fmla="*/ 402336 w 1408176"/>
                  <a:gd name="connsiteY69" fmla="*/ 262128 h 1470979"/>
                  <a:gd name="connsiteX70" fmla="*/ 384048 w 1408176"/>
                  <a:gd name="connsiteY70" fmla="*/ 280416 h 1470979"/>
                  <a:gd name="connsiteX71" fmla="*/ 359664 w 1408176"/>
                  <a:gd name="connsiteY71" fmla="*/ 292608 h 1470979"/>
                  <a:gd name="connsiteX72" fmla="*/ 341376 w 1408176"/>
                  <a:gd name="connsiteY72" fmla="*/ 304800 h 1470979"/>
                  <a:gd name="connsiteX73" fmla="*/ 268224 w 1408176"/>
                  <a:gd name="connsiteY73" fmla="*/ 341376 h 1470979"/>
                  <a:gd name="connsiteX74" fmla="*/ 243840 w 1408176"/>
                  <a:gd name="connsiteY74" fmla="*/ 353568 h 1470979"/>
                  <a:gd name="connsiteX75" fmla="*/ 225552 w 1408176"/>
                  <a:gd name="connsiteY75" fmla="*/ 371856 h 1470979"/>
                  <a:gd name="connsiteX76" fmla="*/ 182880 w 1408176"/>
                  <a:gd name="connsiteY76" fmla="*/ 402336 h 1470979"/>
                  <a:gd name="connsiteX77" fmla="*/ 170688 w 1408176"/>
                  <a:gd name="connsiteY77" fmla="*/ 420624 h 1470979"/>
                  <a:gd name="connsiteX78" fmla="*/ 134112 w 1408176"/>
                  <a:gd name="connsiteY78" fmla="*/ 451104 h 1470979"/>
                  <a:gd name="connsiteX79" fmla="*/ 121920 w 1408176"/>
                  <a:gd name="connsiteY79" fmla="*/ 469392 h 1470979"/>
                  <a:gd name="connsiteX80" fmla="*/ 103632 w 1408176"/>
                  <a:gd name="connsiteY80" fmla="*/ 487680 h 1470979"/>
                  <a:gd name="connsiteX81" fmla="*/ 60960 w 1408176"/>
                  <a:gd name="connsiteY81" fmla="*/ 536448 h 1470979"/>
                  <a:gd name="connsiteX82" fmla="*/ 42672 w 1408176"/>
                  <a:gd name="connsiteY82" fmla="*/ 573024 h 1470979"/>
                  <a:gd name="connsiteX83" fmla="*/ 36576 w 1408176"/>
                  <a:gd name="connsiteY83" fmla="*/ 591312 h 1470979"/>
                  <a:gd name="connsiteX84" fmla="*/ 24384 w 1408176"/>
                  <a:gd name="connsiteY84" fmla="*/ 609600 h 1470979"/>
                  <a:gd name="connsiteX85" fmla="*/ 12192 w 1408176"/>
                  <a:gd name="connsiteY85" fmla="*/ 646176 h 1470979"/>
                  <a:gd name="connsiteX86" fmla="*/ 0 w 1408176"/>
                  <a:gd name="connsiteY86" fmla="*/ 694944 h 1470979"/>
                  <a:gd name="connsiteX87" fmla="*/ 12192 w 1408176"/>
                  <a:gd name="connsiteY87" fmla="*/ 847344 h 1470979"/>
                  <a:gd name="connsiteX88" fmla="*/ 85344 w 1408176"/>
                  <a:gd name="connsiteY88" fmla="*/ 969264 h 1470979"/>
                  <a:gd name="connsiteX0" fmla="*/ 12192 w 1408176"/>
                  <a:gd name="connsiteY0" fmla="*/ 847344 h 1470979"/>
                  <a:gd name="connsiteX1" fmla="*/ 85344 w 1408176"/>
                  <a:gd name="connsiteY1" fmla="*/ 969264 h 1470979"/>
                  <a:gd name="connsiteX2" fmla="*/ 115824 w 1408176"/>
                  <a:gd name="connsiteY2" fmla="*/ 1091184 h 1470979"/>
                  <a:gd name="connsiteX3" fmla="*/ 158496 w 1408176"/>
                  <a:gd name="connsiteY3" fmla="*/ 1200912 h 1470979"/>
                  <a:gd name="connsiteX4" fmla="*/ 195072 w 1408176"/>
                  <a:gd name="connsiteY4" fmla="*/ 1304544 h 1470979"/>
                  <a:gd name="connsiteX5" fmla="*/ 243840 w 1408176"/>
                  <a:gd name="connsiteY5" fmla="*/ 1389888 h 1470979"/>
                  <a:gd name="connsiteX6" fmla="*/ 262128 w 1408176"/>
                  <a:gd name="connsiteY6" fmla="*/ 1414272 h 1470979"/>
                  <a:gd name="connsiteX7" fmla="*/ 323088 w 1408176"/>
                  <a:gd name="connsiteY7" fmla="*/ 1420368 h 1470979"/>
                  <a:gd name="connsiteX8" fmla="*/ 457200 w 1408176"/>
                  <a:gd name="connsiteY8" fmla="*/ 1469136 h 1470979"/>
                  <a:gd name="connsiteX9" fmla="*/ 542544 w 1408176"/>
                  <a:gd name="connsiteY9" fmla="*/ 1463040 h 1470979"/>
                  <a:gd name="connsiteX10" fmla="*/ 603504 w 1408176"/>
                  <a:gd name="connsiteY10" fmla="*/ 1450848 h 1470979"/>
                  <a:gd name="connsiteX11" fmla="*/ 627888 w 1408176"/>
                  <a:gd name="connsiteY11" fmla="*/ 1444752 h 1470979"/>
                  <a:gd name="connsiteX12" fmla="*/ 670560 w 1408176"/>
                  <a:gd name="connsiteY12" fmla="*/ 1426464 h 1470979"/>
                  <a:gd name="connsiteX13" fmla="*/ 694944 w 1408176"/>
                  <a:gd name="connsiteY13" fmla="*/ 1408176 h 1470979"/>
                  <a:gd name="connsiteX14" fmla="*/ 737616 w 1408176"/>
                  <a:gd name="connsiteY14" fmla="*/ 1389888 h 1470979"/>
                  <a:gd name="connsiteX15" fmla="*/ 786384 w 1408176"/>
                  <a:gd name="connsiteY15" fmla="*/ 1353312 h 1470979"/>
                  <a:gd name="connsiteX16" fmla="*/ 810768 w 1408176"/>
                  <a:gd name="connsiteY16" fmla="*/ 1335024 h 1470979"/>
                  <a:gd name="connsiteX17" fmla="*/ 835152 w 1408176"/>
                  <a:gd name="connsiteY17" fmla="*/ 1310640 h 1470979"/>
                  <a:gd name="connsiteX18" fmla="*/ 877824 w 1408176"/>
                  <a:gd name="connsiteY18" fmla="*/ 1255776 h 1470979"/>
                  <a:gd name="connsiteX19" fmla="*/ 902208 w 1408176"/>
                  <a:gd name="connsiteY19" fmla="*/ 1237488 h 1470979"/>
                  <a:gd name="connsiteX20" fmla="*/ 926592 w 1408176"/>
                  <a:gd name="connsiteY20" fmla="*/ 1213104 h 1470979"/>
                  <a:gd name="connsiteX21" fmla="*/ 993648 w 1408176"/>
                  <a:gd name="connsiteY21" fmla="*/ 1152144 h 1470979"/>
                  <a:gd name="connsiteX22" fmla="*/ 1048512 w 1408176"/>
                  <a:gd name="connsiteY22" fmla="*/ 1091184 h 1470979"/>
                  <a:gd name="connsiteX23" fmla="*/ 1091184 w 1408176"/>
                  <a:gd name="connsiteY23" fmla="*/ 1054608 h 1470979"/>
                  <a:gd name="connsiteX24" fmla="*/ 1158240 w 1408176"/>
                  <a:gd name="connsiteY24" fmla="*/ 993648 h 1470979"/>
                  <a:gd name="connsiteX25" fmla="*/ 1194816 w 1408176"/>
                  <a:gd name="connsiteY25" fmla="*/ 957072 h 1470979"/>
                  <a:gd name="connsiteX26" fmla="*/ 1213104 w 1408176"/>
                  <a:gd name="connsiteY26" fmla="*/ 938784 h 1470979"/>
                  <a:gd name="connsiteX27" fmla="*/ 1243584 w 1408176"/>
                  <a:gd name="connsiteY27" fmla="*/ 902208 h 1470979"/>
                  <a:gd name="connsiteX28" fmla="*/ 1267968 w 1408176"/>
                  <a:gd name="connsiteY28" fmla="*/ 865632 h 1470979"/>
                  <a:gd name="connsiteX29" fmla="*/ 1280160 w 1408176"/>
                  <a:gd name="connsiteY29" fmla="*/ 847344 h 1470979"/>
                  <a:gd name="connsiteX30" fmla="*/ 1316736 w 1408176"/>
                  <a:gd name="connsiteY30" fmla="*/ 810768 h 1470979"/>
                  <a:gd name="connsiteX31" fmla="*/ 1335024 w 1408176"/>
                  <a:gd name="connsiteY31" fmla="*/ 792480 h 1470979"/>
                  <a:gd name="connsiteX32" fmla="*/ 1359408 w 1408176"/>
                  <a:gd name="connsiteY32" fmla="*/ 755904 h 1470979"/>
                  <a:gd name="connsiteX33" fmla="*/ 1371600 w 1408176"/>
                  <a:gd name="connsiteY33" fmla="*/ 737616 h 1470979"/>
                  <a:gd name="connsiteX34" fmla="*/ 1389888 w 1408176"/>
                  <a:gd name="connsiteY34" fmla="*/ 701040 h 1470979"/>
                  <a:gd name="connsiteX35" fmla="*/ 1395984 w 1408176"/>
                  <a:gd name="connsiteY35" fmla="*/ 676656 h 1470979"/>
                  <a:gd name="connsiteX36" fmla="*/ 1402080 w 1408176"/>
                  <a:gd name="connsiteY36" fmla="*/ 658368 h 1470979"/>
                  <a:gd name="connsiteX37" fmla="*/ 1408176 w 1408176"/>
                  <a:gd name="connsiteY37" fmla="*/ 609600 h 1470979"/>
                  <a:gd name="connsiteX38" fmla="*/ 1402080 w 1408176"/>
                  <a:gd name="connsiteY38" fmla="*/ 487680 h 1470979"/>
                  <a:gd name="connsiteX39" fmla="*/ 1389888 w 1408176"/>
                  <a:gd name="connsiteY39" fmla="*/ 298704 h 1470979"/>
                  <a:gd name="connsiteX40" fmla="*/ 1383792 w 1408176"/>
                  <a:gd name="connsiteY40" fmla="*/ 274320 h 1470979"/>
                  <a:gd name="connsiteX41" fmla="*/ 1371600 w 1408176"/>
                  <a:gd name="connsiteY41" fmla="*/ 219456 h 1470979"/>
                  <a:gd name="connsiteX42" fmla="*/ 1335024 w 1408176"/>
                  <a:gd name="connsiteY42" fmla="*/ 158496 h 1470979"/>
                  <a:gd name="connsiteX43" fmla="*/ 1298448 w 1408176"/>
                  <a:gd name="connsiteY43" fmla="*/ 128016 h 1470979"/>
                  <a:gd name="connsiteX44" fmla="*/ 1280160 w 1408176"/>
                  <a:gd name="connsiteY44" fmla="*/ 115824 h 1470979"/>
                  <a:gd name="connsiteX45" fmla="*/ 1219200 w 1408176"/>
                  <a:gd name="connsiteY45" fmla="*/ 60960 h 1470979"/>
                  <a:gd name="connsiteX46" fmla="*/ 1182624 w 1408176"/>
                  <a:gd name="connsiteY46" fmla="*/ 36576 h 1470979"/>
                  <a:gd name="connsiteX47" fmla="*/ 1146048 w 1408176"/>
                  <a:gd name="connsiteY47" fmla="*/ 18288 h 1470979"/>
                  <a:gd name="connsiteX48" fmla="*/ 1109472 w 1408176"/>
                  <a:gd name="connsiteY48" fmla="*/ 6096 h 1470979"/>
                  <a:gd name="connsiteX49" fmla="*/ 1091184 w 1408176"/>
                  <a:gd name="connsiteY49" fmla="*/ 0 h 1470979"/>
                  <a:gd name="connsiteX50" fmla="*/ 969264 w 1408176"/>
                  <a:gd name="connsiteY50" fmla="*/ 12192 h 1470979"/>
                  <a:gd name="connsiteX51" fmla="*/ 944880 w 1408176"/>
                  <a:gd name="connsiteY51" fmla="*/ 18288 h 1470979"/>
                  <a:gd name="connsiteX52" fmla="*/ 920496 w 1408176"/>
                  <a:gd name="connsiteY52" fmla="*/ 30480 h 1470979"/>
                  <a:gd name="connsiteX53" fmla="*/ 847344 w 1408176"/>
                  <a:gd name="connsiteY53" fmla="*/ 60960 h 1470979"/>
                  <a:gd name="connsiteX54" fmla="*/ 804672 w 1408176"/>
                  <a:gd name="connsiteY54" fmla="*/ 85344 h 1470979"/>
                  <a:gd name="connsiteX55" fmla="*/ 786384 w 1408176"/>
                  <a:gd name="connsiteY55" fmla="*/ 91440 h 1470979"/>
                  <a:gd name="connsiteX56" fmla="*/ 768096 w 1408176"/>
                  <a:gd name="connsiteY56" fmla="*/ 103632 h 1470979"/>
                  <a:gd name="connsiteX57" fmla="*/ 743712 w 1408176"/>
                  <a:gd name="connsiteY57" fmla="*/ 109728 h 1470979"/>
                  <a:gd name="connsiteX58" fmla="*/ 725424 w 1408176"/>
                  <a:gd name="connsiteY58" fmla="*/ 115824 h 1470979"/>
                  <a:gd name="connsiteX59" fmla="*/ 701040 w 1408176"/>
                  <a:gd name="connsiteY59" fmla="*/ 128016 h 1470979"/>
                  <a:gd name="connsiteX60" fmla="*/ 658368 w 1408176"/>
                  <a:gd name="connsiteY60" fmla="*/ 140208 h 1470979"/>
                  <a:gd name="connsiteX61" fmla="*/ 615696 w 1408176"/>
                  <a:gd name="connsiteY61" fmla="*/ 158496 h 1470979"/>
                  <a:gd name="connsiteX62" fmla="*/ 597408 w 1408176"/>
                  <a:gd name="connsiteY62" fmla="*/ 170688 h 1470979"/>
                  <a:gd name="connsiteX63" fmla="*/ 579120 w 1408176"/>
                  <a:gd name="connsiteY63" fmla="*/ 176784 h 1470979"/>
                  <a:gd name="connsiteX64" fmla="*/ 560832 w 1408176"/>
                  <a:gd name="connsiteY64" fmla="*/ 188976 h 1470979"/>
                  <a:gd name="connsiteX65" fmla="*/ 542544 w 1408176"/>
                  <a:gd name="connsiteY65" fmla="*/ 195072 h 1470979"/>
                  <a:gd name="connsiteX66" fmla="*/ 518160 w 1408176"/>
                  <a:gd name="connsiteY66" fmla="*/ 207264 h 1470979"/>
                  <a:gd name="connsiteX67" fmla="*/ 499872 w 1408176"/>
                  <a:gd name="connsiteY67" fmla="*/ 213360 h 1470979"/>
                  <a:gd name="connsiteX68" fmla="*/ 426720 w 1408176"/>
                  <a:gd name="connsiteY68" fmla="*/ 249936 h 1470979"/>
                  <a:gd name="connsiteX69" fmla="*/ 402336 w 1408176"/>
                  <a:gd name="connsiteY69" fmla="*/ 262128 h 1470979"/>
                  <a:gd name="connsiteX70" fmla="*/ 384048 w 1408176"/>
                  <a:gd name="connsiteY70" fmla="*/ 280416 h 1470979"/>
                  <a:gd name="connsiteX71" fmla="*/ 359664 w 1408176"/>
                  <a:gd name="connsiteY71" fmla="*/ 292608 h 1470979"/>
                  <a:gd name="connsiteX72" fmla="*/ 341376 w 1408176"/>
                  <a:gd name="connsiteY72" fmla="*/ 304800 h 1470979"/>
                  <a:gd name="connsiteX73" fmla="*/ 268224 w 1408176"/>
                  <a:gd name="connsiteY73" fmla="*/ 341376 h 1470979"/>
                  <a:gd name="connsiteX74" fmla="*/ 243840 w 1408176"/>
                  <a:gd name="connsiteY74" fmla="*/ 353568 h 1470979"/>
                  <a:gd name="connsiteX75" fmla="*/ 225552 w 1408176"/>
                  <a:gd name="connsiteY75" fmla="*/ 371856 h 1470979"/>
                  <a:gd name="connsiteX76" fmla="*/ 182880 w 1408176"/>
                  <a:gd name="connsiteY76" fmla="*/ 402336 h 1470979"/>
                  <a:gd name="connsiteX77" fmla="*/ 170688 w 1408176"/>
                  <a:gd name="connsiteY77" fmla="*/ 420624 h 1470979"/>
                  <a:gd name="connsiteX78" fmla="*/ 134112 w 1408176"/>
                  <a:gd name="connsiteY78" fmla="*/ 451104 h 1470979"/>
                  <a:gd name="connsiteX79" fmla="*/ 121920 w 1408176"/>
                  <a:gd name="connsiteY79" fmla="*/ 469392 h 1470979"/>
                  <a:gd name="connsiteX80" fmla="*/ 103632 w 1408176"/>
                  <a:gd name="connsiteY80" fmla="*/ 487680 h 1470979"/>
                  <a:gd name="connsiteX81" fmla="*/ 60960 w 1408176"/>
                  <a:gd name="connsiteY81" fmla="*/ 536448 h 1470979"/>
                  <a:gd name="connsiteX82" fmla="*/ 42672 w 1408176"/>
                  <a:gd name="connsiteY82" fmla="*/ 573024 h 1470979"/>
                  <a:gd name="connsiteX83" fmla="*/ 36576 w 1408176"/>
                  <a:gd name="connsiteY83" fmla="*/ 591312 h 1470979"/>
                  <a:gd name="connsiteX84" fmla="*/ 24384 w 1408176"/>
                  <a:gd name="connsiteY84" fmla="*/ 609600 h 1470979"/>
                  <a:gd name="connsiteX85" fmla="*/ 12192 w 1408176"/>
                  <a:gd name="connsiteY85" fmla="*/ 646176 h 1470979"/>
                  <a:gd name="connsiteX86" fmla="*/ 0 w 1408176"/>
                  <a:gd name="connsiteY86" fmla="*/ 694944 h 1470979"/>
                  <a:gd name="connsiteX87" fmla="*/ 12192 w 1408176"/>
                  <a:gd name="connsiteY87" fmla="*/ 847344 h 1470979"/>
                  <a:gd name="connsiteX0" fmla="*/ 12192 w 1408176"/>
                  <a:gd name="connsiteY0" fmla="*/ 847344 h 1470979"/>
                  <a:gd name="connsiteX1" fmla="*/ 115824 w 1408176"/>
                  <a:gd name="connsiteY1" fmla="*/ 1091184 h 1470979"/>
                  <a:gd name="connsiteX2" fmla="*/ 158496 w 1408176"/>
                  <a:gd name="connsiteY2" fmla="*/ 1200912 h 1470979"/>
                  <a:gd name="connsiteX3" fmla="*/ 195072 w 1408176"/>
                  <a:gd name="connsiteY3" fmla="*/ 1304544 h 1470979"/>
                  <a:gd name="connsiteX4" fmla="*/ 243840 w 1408176"/>
                  <a:gd name="connsiteY4" fmla="*/ 1389888 h 1470979"/>
                  <a:gd name="connsiteX5" fmla="*/ 262128 w 1408176"/>
                  <a:gd name="connsiteY5" fmla="*/ 1414272 h 1470979"/>
                  <a:gd name="connsiteX6" fmla="*/ 323088 w 1408176"/>
                  <a:gd name="connsiteY6" fmla="*/ 1420368 h 1470979"/>
                  <a:gd name="connsiteX7" fmla="*/ 457200 w 1408176"/>
                  <a:gd name="connsiteY7" fmla="*/ 1469136 h 1470979"/>
                  <a:gd name="connsiteX8" fmla="*/ 542544 w 1408176"/>
                  <a:gd name="connsiteY8" fmla="*/ 1463040 h 1470979"/>
                  <a:gd name="connsiteX9" fmla="*/ 603504 w 1408176"/>
                  <a:gd name="connsiteY9" fmla="*/ 1450848 h 1470979"/>
                  <a:gd name="connsiteX10" fmla="*/ 627888 w 1408176"/>
                  <a:gd name="connsiteY10" fmla="*/ 1444752 h 1470979"/>
                  <a:gd name="connsiteX11" fmla="*/ 670560 w 1408176"/>
                  <a:gd name="connsiteY11" fmla="*/ 1426464 h 1470979"/>
                  <a:gd name="connsiteX12" fmla="*/ 694944 w 1408176"/>
                  <a:gd name="connsiteY12" fmla="*/ 1408176 h 1470979"/>
                  <a:gd name="connsiteX13" fmla="*/ 737616 w 1408176"/>
                  <a:gd name="connsiteY13" fmla="*/ 1389888 h 1470979"/>
                  <a:gd name="connsiteX14" fmla="*/ 786384 w 1408176"/>
                  <a:gd name="connsiteY14" fmla="*/ 1353312 h 1470979"/>
                  <a:gd name="connsiteX15" fmla="*/ 810768 w 1408176"/>
                  <a:gd name="connsiteY15" fmla="*/ 1335024 h 1470979"/>
                  <a:gd name="connsiteX16" fmla="*/ 835152 w 1408176"/>
                  <a:gd name="connsiteY16" fmla="*/ 1310640 h 1470979"/>
                  <a:gd name="connsiteX17" fmla="*/ 877824 w 1408176"/>
                  <a:gd name="connsiteY17" fmla="*/ 1255776 h 1470979"/>
                  <a:gd name="connsiteX18" fmla="*/ 902208 w 1408176"/>
                  <a:gd name="connsiteY18" fmla="*/ 1237488 h 1470979"/>
                  <a:gd name="connsiteX19" fmla="*/ 926592 w 1408176"/>
                  <a:gd name="connsiteY19" fmla="*/ 1213104 h 1470979"/>
                  <a:gd name="connsiteX20" fmla="*/ 993648 w 1408176"/>
                  <a:gd name="connsiteY20" fmla="*/ 1152144 h 1470979"/>
                  <a:gd name="connsiteX21" fmla="*/ 1048512 w 1408176"/>
                  <a:gd name="connsiteY21" fmla="*/ 1091184 h 1470979"/>
                  <a:gd name="connsiteX22" fmla="*/ 1091184 w 1408176"/>
                  <a:gd name="connsiteY22" fmla="*/ 1054608 h 1470979"/>
                  <a:gd name="connsiteX23" fmla="*/ 1158240 w 1408176"/>
                  <a:gd name="connsiteY23" fmla="*/ 993648 h 1470979"/>
                  <a:gd name="connsiteX24" fmla="*/ 1194816 w 1408176"/>
                  <a:gd name="connsiteY24" fmla="*/ 957072 h 1470979"/>
                  <a:gd name="connsiteX25" fmla="*/ 1213104 w 1408176"/>
                  <a:gd name="connsiteY25" fmla="*/ 938784 h 1470979"/>
                  <a:gd name="connsiteX26" fmla="*/ 1243584 w 1408176"/>
                  <a:gd name="connsiteY26" fmla="*/ 902208 h 1470979"/>
                  <a:gd name="connsiteX27" fmla="*/ 1267968 w 1408176"/>
                  <a:gd name="connsiteY27" fmla="*/ 865632 h 1470979"/>
                  <a:gd name="connsiteX28" fmla="*/ 1280160 w 1408176"/>
                  <a:gd name="connsiteY28" fmla="*/ 847344 h 1470979"/>
                  <a:gd name="connsiteX29" fmla="*/ 1316736 w 1408176"/>
                  <a:gd name="connsiteY29" fmla="*/ 810768 h 1470979"/>
                  <a:gd name="connsiteX30" fmla="*/ 1335024 w 1408176"/>
                  <a:gd name="connsiteY30" fmla="*/ 792480 h 1470979"/>
                  <a:gd name="connsiteX31" fmla="*/ 1359408 w 1408176"/>
                  <a:gd name="connsiteY31" fmla="*/ 755904 h 1470979"/>
                  <a:gd name="connsiteX32" fmla="*/ 1371600 w 1408176"/>
                  <a:gd name="connsiteY32" fmla="*/ 737616 h 1470979"/>
                  <a:gd name="connsiteX33" fmla="*/ 1389888 w 1408176"/>
                  <a:gd name="connsiteY33" fmla="*/ 701040 h 1470979"/>
                  <a:gd name="connsiteX34" fmla="*/ 1395984 w 1408176"/>
                  <a:gd name="connsiteY34" fmla="*/ 676656 h 1470979"/>
                  <a:gd name="connsiteX35" fmla="*/ 1402080 w 1408176"/>
                  <a:gd name="connsiteY35" fmla="*/ 658368 h 1470979"/>
                  <a:gd name="connsiteX36" fmla="*/ 1408176 w 1408176"/>
                  <a:gd name="connsiteY36" fmla="*/ 609600 h 1470979"/>
                  <a:gd name="connsiteX37" fmla="*/ 1402080 w 1408176"/>
                  <a:gd name="connsiteY37" fmla="*/ 487680 h 1470979"/>
                  <a:gd name="connsiteX38" fmla="*/ 1389888 w 1408176"/>
                  <a:gd name="connsiteY38" fmla="*/ 298704 h 1470979"/>
                  <a:gd name="connsiteX39" fmla="*/ 1383792 w 1408176"/>
                  <a:gd name="connsiteY39" fmla="*/ 274320 h 1470979"/>
                  <a:gd name="connsiteX40" fmla="*/ 1371600 w 1408176"/>
                  <a:gd name="connsiteY40" fmla="*/ 219456 h 1470979"/>
                  <a:gd name="connsiteX41" fmla="*/ 1335024 w 1408176"/>
                  <a:gd name="connsiteY41" fmla="*/ 158496 h 1470979"/>
                  <a:gd name="connsiteX42" fmla="*/ 1298448 w 1408176"/>
                  <a:gd name="connsiteY42" fmla="*/ 128016 h 1470979"/>
                  <a:gd name="connsiteX43" fmla="*/ 1280160 w 1408176"/>
                  <a:gd name="connsiteY43" fmla="*/ 115824 h 1470979"/>
                  <a:gd name="connsiteX44" fmla="*/ 1219200 w 1408176"/>
                  <a:gd name="connsiteY44" fmla="*/ 60960 h 1470979"/>
                  <a:gd name="connsiteX45" fmla="*/ 1182624 w 1408176"/>
                  <a:gd name="connsiteY45" fmla="*/ 36576 h 1470979"/>
                  <a:gd name="connsiteX46" fmla="*/ 1146048 w 1408176"/>
                  <a:gd name="connsiteY46" fmla="*/ 18288 h 1470979"/>
                  <a:gd name="connsiteX47" fmla="*/ 1109472 w 1408176"/>
                  <a:gd name="connsiteY47" fmla="*/ 6096 h 1470979"/>
                  <a:gd name="connsiteX48" fmla="*/ 1091184 w 1408176"/>
                  <a:gd name="connsiteY48" fmla="*/ 0 h 1470979"/>
                  <a:gd name="connsiteX49" fmla="*/ 969264 w 1408176"/>
                  <a:gd name="connsiteY49" fmla="*/ 12192 h 1470979"/>
                  <a:gd name="connsiteX50" fmla="*/ 944880 w 1408176"/>
                  <a:gd name="connsiteY50" fmla="*/ 18288 h 1470979"/>
                  <a:gd name="connsiteX51" fmla="*/ 920496 w 1408176"/>
                  <a:gd name="connsiteY51" fmla="*/ 30480 h 1470979"/>
                  <a:gd name="connsiteX52" fmla="*/ 847344 w 1408176"/>
                  <a:gd name="connsiteY52" fmla="*/ 60960 h 1470979"/>
                  <a:gd name="connsiteX53" fmla="*/ 804672 w 1408176"/>
                  <a:gd name="connsiteY53" fmla="*/ 85344 h 1470979"/>
                  <a:gd name="connsiteX54" fmla="*/ 786384 w 1408176"/>
                  <a:gd name="connsiteY54" fmla="*/ 91440 h 1470979"/>
                  <a:gd name="connsiteX55" fmla="*/ 768096 w 1408176"/>
                  <a:gd name="connsiteY55" fmla="*/ 103632 h 1470979"/>
                  <a:gd name="connsiteX56" fmla="*/ 743712 w 1408176"/>
                  <a:gd name="connsiteY56" fmla="*/ 109728 h 1470979"/>
                  <a:gd name="connsiteX57" fmla="*/ 725424 w 1408176"/>
                  <a:gd name="connsiteY57" fmla="*/ 115824 h 1470979"/>
                  <a:gd name="connsiteX58" fmla="*/ 701040 w 1408176"/>
                  <a:gd name="connsiteY58" fmla="*/ 128016 h 1470979"/>
                  <a:gd name="connsiteX59" fmla="*/ 658368 w 1408176"/>
                  <a:gd name="connsiteY59" fmla="*/ 140208 h 1470979"/>
                  <a:gd name="connsiteX60" fmla="*/ 615696 w 1408176"/>
                  <a:gd name="connsiteY60" fmla="*/ 158496 h 1470979"/>
                  <a:gd name="connsiteX61" fmla="*/ 597408 w 1408176"/>
                  <a:gd name="connsiteY61" fmla="*/ 170688 h 1470979"/>
                  <a:gd name="connsiteX62" fmla="*/ 579120 w 1408176"/>
                  <a:gd name="connsiteY62" fmla="*/ 176784 h 1470979"/>
                  <a:gd name="connsiteX63" fmla="*/ 560832 w 1408176"/>
                  <a:gd name="connsiteY63" fmla="*/ 188976 h 1470979"/>
                  <a:gd name="connsiteX64" fmla="*/ 542544 w 1408176"/>
                  <a:gd name="connsiteY64" fmla="*/ 195072 h 1470979"/>
                  <a:gd name="connsiteX65" fmla="*/ 518160 w 1408176"/>
                  <a:gd name="connsiteY65" fmla="*/ 207264 h 1470979"/>
                  <a:gd name="connsiteX66" fmla="*/ 499872 w 1408176"/>
                  <a:gd name="connsiteY66" fmla="*/ 213360 h 1470979"/>
                  <a:gd name="connsiteX67" fmla="*/ 426720 w 1408176"/>
                  <a:gd name="connsiteY67" fmla="*/ 249936 h 1470979"/>
                  <a:gd name="connsiteX68" fmla="*/ 402336 w 1408176"/>
                  <a:gd name="connsiteY68" fmla="*/ 262128 h 1470979"/>
                  <a:gd name="connsiteX69" fmla="*/ 384048 w 1408176"/>
                  <a:gd name="connsiteY69" fmla="*/ 280416 h 1470979"/>
                  <a:gd name="connsiteX70" fmla="*/ 359664 w 1408176"/>
                  <a:gd name="connsiteY70" fmla="*/ 292608 h 1470979"/>
                  <a:gd name="connsiteX71" fmla="*/ 341376 w 1408176"/>
                  <a:gd name="connsiteY71" fmla="*/ 304800 h 1470979"/>
                  <a:gd name="connsiteX72" fmla="*/ 268224 w 1408176"/>
                  <a:gd name="connsiteY72" fmla="*/ 341376 h 1470979"/>
                  <a:gd name="connsiteX73" fmla="*/ 243840 w 1408176"/>
                  <a:gd name="connsiteY73" fmla="*/ 353568 h 1470979"/>
                  <a:gd name="connsiteX74" fmla="*/ 225552 w 1408176"/>
                  <a:gd name="connsiteY74" fmla="*/ 371856 h 1470979"/>
                  <a:gd name="connsiteX75" fmla="*/ 182880 w 1408176"/>
                  <a:gd name="connsiteY75" fmla="*/ 402336 h 1470979"/>
                  <a:gd name="connsiteX76" fmla="*/ 170688 w 1408176"/>
                  <a:gd name="connsiteY76" fmla="*/ 420624 h 1470979"/>
                  <a:gd name="connsiteX77" fmla="*/ 134112 w 1408176"/>
                  <a:gd name="connsiteY77" fmla="*/ 451104 h 1470979"/>
                  <a:gd name="connsiteX78" fmla="*/ 121920 w 1408176"/>
                  <a:gd name="connsiteY78" fmla="*/ 469392 h 1470979"/>
                  <a:gd name="connsiteX79" fmla="*/ 103632 w 1408176"/>
                  <a:gd name="connsiteY79" fmla="*/ 487680 h 1470979"/>
                  <a:gd name="connsiteX80" fmla="*/ 60960 w 1408176"/>
                  <a:gd name="connsiteY80" fmla="*/ 536448 h 1470979"/>
                  <a:gd name="connsiteX81" fmla="*/ 42672 w 1408176"/>
                  <a:gd name="connsiteY81" fmla="*/ 573024 h 1470979"/>
                  <a:gd name="connsiteX82" fmla="*/ 36576 w 1408176"/>
                  <a:gd name="connsiteY82" fmla="*/ 591312 h 1470979"/>
                  <a:gd name="connsiteX83" fmla="*/ 24384 w 1408176"/>
                  <a:gd name="connsiteY83" fmla="*/ 609600 h 1470979"/>
                  <a:gd name="connsiteX84" fmla="*/ 12192 w 1408176"/>
                  <a:gd name="connsiteY84" fmla="*/ 646176 h 1470979"/>
                  <a:gd name="connsiteX85" fmla="*/ 0 w 1408176"/>
                  <a:gd name="connsiteY85" fmla="*/ 694944 h 1470979"/>
                  <a:gd name="connsiteX86" fmla="*/ 12192 w 1408176"/>
                  <a:gd name="connsiteY86" fmla="*/ 847344 h 147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1408176" h="1470979">
                    <a:moveTo>
                      <a:pt x="12192" y="847344"/>
                    </a:moveTo>
                    <a:cubicBezTo>
                      <a:pt x="31496" y="913384"/>
                      <a:pt x="91440" y="1032256"/>
                      <a:pt x="115824" y="1091184"/>
                    </a:cubicBezTo>
                    <a:cubicBezTo>
                      <a:pt x="140208" y="1150112"/>
                      <a:pt x="148978" y="1162839"/>
                      <a:pt x="158496" y="1200912"/>
                    </a:cubicBezTo>
                    <a:cubicBezTo>
                      <a:pt x="168482" y="1240858"/>
                      <a:pt x="171631" y="1257661"/>
                      <a:pt x="195072" y="1304544"/>
                    </a:cubicBezTo>
                    <a:cubicBezTo>
                      <a:pt x="204634" y="1323669"/>
                      <a:pt x="226607" y="1372655"/>
                      <a:pt x="243840" y="1389888"/>
                    </a:cubicBezTo>
                    <a:cubicBezTo>
                      <a:pt x="263565" y="1409613"/>
                      <a:pt x="262128" y="1399555"/>
                      <a:pt x="262128" y="1414272"/>
                    </a:cubicBezTo>
                    <a:lnTo>
                      <a:pt x="323088" y="1420368"/>
                    </a:lnTo>
                    <a:cubicBezTo>
                      <a:pt x="367792" y="1436624"/>
                      <a:pt x="410507" y="1460057"/>
                      <a:pt x="457200" y="1469136"/>
                    </a:cubicBezTo>
                    <a:cubicBezTo>
                      <a:pt x="485196" y="1474580"/>
                      <a:pt x="514244" y="1466578"/>
                      <a:pt x="542544" y="1463040"/>
                    </a:cubicBezTo>
                    <a:cubicBezTo>
                      <a:pt x="563106" y="1460470"/>
                      <a:pt x="583400" y="1455874"/>
                      <a:pt x="603504" y="1450848"/>
                    </a:cubicBezTo>
                    <a:cubicBezTo>
                      <a:pt x="611632" y="1448816"/>
                      <a:pt x="620043" y="1447694"/>
                      <a:pt x="627888" y="1444752"/>
                    </a:cubicBezTo>
                    <a:cubicBezTo>
                      <a:pt x="748413" y="1399555"/>
                      <a:pt x="579733" y="1456740"/>
                      <a:pt x="670560" y="1426464"/>
                    </a:cubicBezTo>
                    <a:cubicBezTo>
                      <a:pt x="678688" y="1420368"/>
                      <a:pt x="686123" y="1413217"/>
                      <a:pt x="694944" y="1408176"/>
                    </a:cubicBezTo>
                    <a:cubicBezTo>
                      <a:pt x="751840" y="1375664"/>
                      <a:pt x="665077" y="1438248"/>
                      <a:pt x="737616" y="1389888"/>
                    </a:cubicBezTo>
                    <a:cubicBezTo>
                      <a:pt x="754523" y="1378616"/>
                      <a:pt x="770128" y="1365504"/>
                      <a:pt x="786384" y="1353312"/>
                    </a:cubicBezTo>
                    <a:cubicBezTo>
                      <a:pt x="794512" y="1347216"/>
                      <a:pt x="803584" y="1342208"/>
                      <a:pt x="810768" y="1335024"/>
                    </a:cubicBezTo>
                    <a:cubicBezTo>
                      <a:pt x="818896" y="1326896"/>
                      <a:pt x="828095" y="1319713"/>
                      <a:pt x="835152" y="1310640"/>
                    </a:cubicBezTo>
                    <a:cubicBezTo>
                      <a:pt x="871524" y="1263876"/>
                      <a:pt x="833255" y="1294774"/>
                      <a:pt x="877824" y="1255776"/>
                    </a:cubicBezTo>
                    <a:cubicBezTo>
                      <a:pt x="885470" y="1249086"/>
                      <a:pt x="894562" y="1244178"/>
                      <a:pt x="902208" y="1237488"/>
                    </a:cubicBezTo>
                    <a:cubicBezTo>
                      <a:pt x="910859" y="1229919"/>
                      <a:pt x="917941" y="1220673"/>
                      <a:pt x="926592" y="1213104"/>
                    </a:cubicBezTo>
                    <a:cubicBezTo>
                      <a:pt x="959794" y="1184052"/>
                      <a:pt x="958195" y="1199415"/>
                      <a:pt x="993648" y="1152144"/>
                    </a:cubicBezTo>
                    <a:cubicBezTo>
                      <a:pt x="1011230" y="1128701"/>
                      <a:pt x="1023506" y="1109938"/>
                      <a:pt x="1048512" y="1091184"/>
                    </a:cubicBezTo>
                    <a:cubicBezTo>
                      <a:pt x="1119819" y="1037704"/>
                      <a:pt x="1031749" y="1105552"/>
                      <a:pt x="1091184" y="1054608"/>
                    </a:cubicBezTo>
                    <a:cubicBezTo>
                      <a:pt x="1162018" y="993893"/>
                      <a:pt x="1048279" y="1103609"/>
                      <a:pt x="1158240" y="993648"/>
                    </a:cubicBezTo>
                    <a:lnTo>
                      <a:pt x="1194816" y="957072"/>
                    </a:lnTo>
                    <a:cubicBezTo>
                      <a:pt x="1200912" y="950976"/>
                      <a:pt x="1208322" y="945957"/>
                      <a:pt x="1213104" y="938784"/>
                    </a:cubicBezTo>
                    <a:cubicBezTo>
                      <a:pt x="1256671" y="873434"/>
                      <a:pt x="1188824" y="972614"/>
                      <a:pt x="1243584" y="902208"/>
                    </a:cubicBezTo>
                    <a:cubicBezTo>
                      <a:pt x="1252580" y="890642"/>
                      <a:pt x="1259840" y="877824"/>
                      <a:pt x="1267968" y="865632"/>
                    </a:cubicBezTo>
                    <a:cubicBezTo>
                      <a:pt x="1272032" y="859536"/>
                      <a:pt x="1274979" y="852525"/>
                      <a:pt x="1280160" y="847344"/>
                    </a:cubicBezTo>
                    <a:lnTo>
                      <a:pt x="1316736" y="810768"/>
                    </a:lnTo>
                    <a:cubicBezTo>
                      <a:pt x="1322832" y="804672"/>
                      <a:pt x="1330242" y="799653"/>
                      <a:pt x="1335024" y="792480"/>
                    </a:cubicBezTo>
                    <a:lnTo>
                      <a:pt x="1359408" y="755904"/>
                    </a:lnTo>
                    <a:cubicBezTo>
                      <a:pt x="1363472" y="749808"/>
                      <a:pt x="1369283" y="744567"/>
                      <a:pt x="1371600" y="737616"/>
                    </a:cubicBezTo>
                    <a:cubicBezTo>
                      <a:pt x="1380013" y="712377"/>
                      <a:pt x="1374132" y="724675"/>
                      <a:pt x="1389888" y="701040"/>
                    </a:cubicBezTo>
                    <a:cubicBezTo>
                      <a:pt x="1391920" y="692912"/>
                      <a:pt x="1393682" y="684712"/>
                      <a:pt x="1395984" y="676656"/>
                    </a:cubicBezTo>
                    <a:cubicBezTo>
                      <a:pt x="1397749" y="670477"/>
                      <a:pt x="1400931" y="664690"/>
                      <a:pt x="1402080" y="658368"/>
                    </a:cubicBezTo>
                    <a:cubicBezTo>
                      <a:pt x="1405011" y="642250"/>
                      <a:pt x="1406144" y="625856"/>
                      <a:pt x="1408176" y="609600"/>
                    </a:cubicBezTo>
                    <a:cubicBezTo>
                      <a:pt x="1406144" y="568960"/>
                      <a:pt x="1403928" y="528329"/>
                      <a:pt x="1402080" y="487680"/>
                    </a:cubicBezTo>
                    <a:cubicBezTo>
                      <a:pt x="1398589" y="410873"/>
                      <a:pt x="1401944" y="365012"/>
                      <a:pt x="1389888" y="298704"/>
                    </a:cubicBezTo>
                    <a:cubicBezTo>
                      <a:pt x="1388389" y="290461"/>
                      <a:pt x="1385609" y="282499"/>
                      <a:pt x="1383792" y="274320"/>
                    </a:cubicBezTo>
                    <a:cubicBezTo>
                      <a:pt x="1381685" y="264840"/>
                      <a:pt x="1375655" y="230268"/>
                      <a:pt x="1371600" y="219456"/>
                    </a:cubicBezTo>
                    <a:cubicBezTo>
                      <a:pt x="1366707" y="206408"/>
                      <a:pt x="1342113" y="163222"/>
                      <a:pt x="1335024" y="158496"/>
                    </a:cubicBezTo>
                    <a:cubicBezTo>
                      <a:pt x="1289618" y="128226"/>
                      <a:pt x="1345385" y="167130"/>
                      <a:pt x="1298448" y="128016"/>
                    </a:cubicBezTo>
                    <a:cubicBezTo>
                      <a:pt x="1292820" y="123326"/>
                      <a:pt x="1285636" y="120691"/>
                      <a:pt x="1280160" y="115824"/>
                    </a:cubicBezTo>
                    <a:cubicBezTo>
                      <a:pt x="1227809" y="69290"/>
                      <a:pt x="1262440" y="91228"/>
                      <a:pt x="1219200" y="60960"/>
                    </a:cubicBezTo>
                    <a:cubicBezTo>
                      <a:pt x="1207196" y="52557"/>
                      <a:pt x="1196525" y="41210"/>
                      <a:pt x="1182624" y="36576"/>
                    </a:cubicBezTo>
                    <a:cubicBezTo>
                      <a:pt x="1115928" y="14344"/>
                      <a:pt x="1216952" y="49801"/>
                      <a:pt x="1146048" y="18288"/>
                    </a:cubicBezTo>
                    <a:cubicBezTo>
                      <a:pt x="1134304" y="13069"/>
                      <a:pt x="1121664" y="10160"/>
                      <a:pt x="1109472" y="6096"/>
                    </a:cubicBezTo>
                    <a:lnTo>
                      <a:pt x="1091184" y="0"/>
                    </a:lnTo>
                    <a:cubicBezTo>
                      <a:pt x="1014860" y="5088"/>
                      <a:pt x="1021065" y="681"/>
                      <a:pt x="969264" y="12192"/>
                    </a:cubicBezTo>
                    <a:cubicBezTo>
                      <a:pt x="961085" y="14009"/>
                      <a:pt x="952725" y="15346"/>
                      <a:pt x="944880" y="18288"/>
                    </a:cubicBezTo>
                    <a:cubicBezTo>
                      <a:pt x="936371" y="21479"/>
                      <a:pt x="929005" y="27289"/>
                      <a:pt x="920496" y="30480"/>
                    </a:cubicBezTo>
                    <a:cubicBezTo>
                      <a:pt x="875293" y="47431"/>
                      <a:pt x="910519" y="18844"/>
                      <a:pt x="847344" y="60960"/>
                    </a:cubicBezTo>
                    <a:cubicBezTo>
                      <a:pt x="828978" y="73204"/>
                      <a:pt x="826328" y="76063"/>
                      <a:pt x="804672" y="85344"/>
                    </a:cubicBezTo>
                    <a:cubicBezTo>
                      <a:pt x="798766" y="87875"/>
                      <a:pt x="792131" y="88566"/>
                      <a:pt x="786384" y="91440"/>
                    </a:cubicBezTo>
                    <a:cubicBezTo>
                      <a:pt x="779831" y="94717"/>
                      <a:pt x="774830" y="100746"/>
                      <a:pt x="768096" y="103632"/>
                    </a:cubicBezTo>
                    <a:cubicBezTo>
                      <a:pt x="760395" y="106932"/>
                      <a:pt x="751768" y="107426"/>
                      <a:pt x="743712" y="109728"/>
                    </a:cubicBezTo>
                    <a:cubicBezTo>
                      <a:pt x="737533" y="111493"/>
                      <a:pt x="731330" y="113293"/>
                      <a:pt x="725424" y="115824"/>
                    </a:cubicBezTo>
                    <a:cubicBezTo>
                      <a:pt x="717071" y="119404"/>
                      <a:pt x="709393" y="124436"/>
                      <a:pt x="701040" y="128016"/>
                    </a:cubicBezTo>
                    <a:cubicBezTo>
                      <a:pt x="688796" y="133263"/>
                      <a:pt x="670742" y="137115"/>
                      <a:pt x="658368" y="140208"/>
                    </a:cubicBezTo>
                    <a:cubicBezTo>
                      <a:pt x="612455" y="170817"/>
                      <a:pt x="670807" y="134877"/>
                      <a:pt x="615696" y="158496"/>
                    </a:cubicBezTo>
                    <a:cubicBezTo>
                      <a:pt x="608962" y="161382"/>
                      <a:pt x="603961" y="167411"/>
                      <a:pt x="597408" y="170688"/>
                    </a:cubicBezTo>
                    <a:cubicBezTo>
                      <a:pt x="591661" y="173562"/>
                      <a:pt x="584867" y="173910"/>
                      <a:pt x="579120" y="176784"/>
                    </a:cubicBezTo>
                    <a:cubicBezTo>
                      <a:pt x="572567" y="180061"/>
                      <a:pt x="567385" y="185699"/>
                      <a:pt x="560832" y="188976"/>
                    </a:cubicBezTo>
                    <a:cubicBezTo>
                      <a:pt x="555085" y="191850"/>
                      <a:pt x="548450" y="192541"/>
                      <a:pt x="542544" y="195072"/>
                    </a:cubicBezTo>
                    <a:cubicBezTo>
                      <a:pt x="534191" y="198652"/>
                      <a:pt x="526513" y="203684"/>
                      <a:pt x="518160" y="207264"/>
                    </a:cubicBezTo>
                    <a:cubicBezTo>
                      <a:pt x="512254" y="209795"/>
                      <a:pt x="505722" y="210701"/>
                      <a:pt x="499872" y="213360"/>
                    </a:cubicBezTo>
                    <a:lnTo>
                      <a:pt x="426720" y="249936"/>
                    </a:lnTo>
                    <a:cubicBezTo>
                      <a:pt x="418592" y="254000"/>
                      <a:pt x="408762" y="255702"/>
                      <a:pt x="402336" y="262128"/>
                    </a:cubicBezTo>
                    <a:cubicBezTo>
                      <a:pt x="396240" y="268224"/>
                      <a:pt x="391063" y="275405"/>
                      <a:pt x="384048" y="280416"/>
                    </a:cubicBezTo>
                    <a:cubicBezTo>
                      <a:pt x="376653" y="285698"/>
                      <a:pt x="367554" y="288099"/>
                      <a:pt x="359664" y="292608"/>
                    </a:cubicBezTo>
                    <a:cubicBezTo>
                      <a:pt x="353303" y="296243"/>
                      <a:pt x="347808" y="301292"/>
                      <a:pt x="341376" y="304800"/>
                    </a:cubicBezTo>
                    <a:lnTo>
                      <a:pt x="268224" y="341376"/>
                    </a:lnTo>
                    <a:cubicBezTo>
                      <a:pt x="260096" y="345440"/>
                      <a:pt x="250266" y="347142"/>
                      <a:pt x="243840" y="353568"/>
                    </a:cubicBezTo>
                    <a:cubicBezTo>
                      <a:pt x="237744" y="359664"/>
                      <a:pt x="232175" y="366337"/>
                      <a:pt x="225552" y="371856"/>
                    </a:cubicBezTo>
                    <a:cubicBezTo>
                      <a:pt x="204784" y="389163"/>
                      <a:pt x="204841" y="380375"/>
                      <a:pt x="182880" y="402336"/>
                    </a:cubicBezTo>
                    <a:cubicBezTo>
                      <a:pt x="177699" y="407517"/>
                      <a:pt x="175869" y="415443"/>
                      <a:pt x="170688" y="420624"/>
                    </a:cubicBezTo>
                    <a:cubicBezTo>
                      <a:pt x="122736" y="468576"/>
                      <a:pt x="184045" y="391184"/>
                      <a:pt x="134112" y="451104"/>
                    </a:cubicBezTo>
                    <a:cubicBezTo>
                      <a:pt x="129422" y="456732"/>
                      <a:pt x="126610" y="463764"/>
                      <a:pt x="121920" y="469392"/>
                    </a:cubicBezTo>
                    <a:cubicBezTo>
                      <a:pt x="116401" y="476015"/>
                      <a:pt x="108925" y="480875"/>
                      <a:pt x="103632" y="487680"/>
                    </a:cubicBezTo>
                    <a:cubicBezTo>
                      <a:pt x="65337" y="536917"/>
                      <a:pt x="96364" y="512846"/>
                      <a:pt x="60960" y="536448"/>
                    </a:cubicBezTo>
                    <a:cubicBezTo>
                      <a:pt x="45638" y="582415"/>
                      <a:pt x="66307" y="525755"/>
                      <a:pt x="42672" y="573024"/>
                    </a:cubicBezTo>
                    <a:cubicBezTo>
                      <a:pt x="39798" y="578771"/>
                      <a:pt x="39450" y="585565"/>
                      <a:pt x="36576" y="591312"/>
                    </a:cubicBezTo>
                    <a:cubicBezTo>
                      <a:pt x="33299" y="597865"/>
                      <a:pt x="27360" y="602905"/>
                      <a:pt x="24384" y="609600"/>
                    </a:cubicBezTo>
                    <a:cubicBezTo>
                      <a:pt x="19165" y="621344"/>
                      <a:pt x="16256" y="633984"/>
                      <a:pt x="12192" y="646176"/>
                    </a:cubicBezTo>
                    <a:cubicBezTo>
                      <a:pt x="2819" y="674294"/>
                      <a:pt x="7356" y="658163"/>
                      <a:pt x="0" y="694944"/>
                    </a:cubicBezTo>
                    <a:cubicBezTo>
                      <a:pt x="2101" y="736959"/>
                      <a:pt x="-2032" y="801624"/>
                      <a:pt x="12192" y="847344"/>
                    </a:cubicBezTo>
                    <a:close/>
                  </a:path>
                </a:pathLst>
              </a:custGeom>
              <a:solidFill>
                <a:srgbClr val="B4BCCA">
                  <a:alpha val="27843"/>
                </a:srgb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07848" y="1313688"/>
                <a:ext cx="1932432" cy="972311"/>
              </a:xfrm>
              <a:custGeom>
                <a:avLst/>
                <a:gdLst>
                  <a:gd name="connsiteX0" fmla="*/ 987552 w 2133600"/>
                  <a:gd name="connsiteY0" fmla="*/ 749808 h 774665"/>
                  <a:gd name="connsiteX1" fmla="*/ 987552 w 2133600"/>
                  <a:gd name="connsiteY1" fmla="*/ 749808 h 774665"/>
                  <a:gd name="connsiteX2" fmla="*/ 1194816 w 2133600"/>
                  <a:gd name="connsiteY2" fmla="*/ 725424 h 774665"/>
                  <a:gd name="connsiteX3" fmla="*/ 1316736 w 2133600"/>
                  <a:gd name="connsiteY3" fmla="*/ 682752 h 774665"/>
                  <a:gd name="connsiteX4" fmla="*/ 1347216 w 2133600"/>
                  <a:gd name="connsiteY4" fmla="*/ 676656 h 774665"/>
                  <a:gd name="connsiteX5" fmla="*/ 1371600 w 2133600"/>
                  <a:gd name="connsiteY5" fmla="*/ 670560 h 774665"/>
                  <a:gd name="connsiteX6" fmla="*/ 1603248 w 2133600"/>
                  <a:gd name="connsiteY6" fmla="*/ 609600 h 774665"/>
                  <a:gd name="connsiteX7" fmla="*/ 1786128 w 2133600"/>
                  <a:gd name="connsiteY7" fmla="*/ 591312 h 774665"/>
                  <a:gd name="connsiteX8" fmla="*/ 1871472 w 2133600"/>
                  <a:gd name="connsiteY8" fmla="*/ 579120 h 774665"/>
                  <a:gd name="connsiteX9" fmla="*/ 1914144 w 2133600"/>
                  <a:gd name="connsiteY9" fmla="*/ 566928 h 774665"/>
                  <a:gd name="connsiteX10" fmla="*/ 1950720 w 2133600"/>
                  <a:gd name="connsiteY10" fmla="*/ 560832 h 774665"/>
                  <a:gd name="connsiteX11" fmla="*/ 1981200 w 2133600"/>
                  <a:gd name="connsiteY11" fmla="*/ 548640 h 774665"/>
                  <a:gd name="connsiteX12" fmla="*/ 2023872 w 2133600"/>
                  <a:gd name="connsiteY12" fmla="*/ 530352 h 774665"/>
                  <a:gd name="connsiteX13" fmla="*/ 2048256 w 2133600"/>
                  <a:gd name="connsiteY13" fmla="*/ 512064 h 774665"/>
                  <a:gd name="connsiteX14" fmla="*/ 2084832 w 2133600"/>
                  <a:gd name="connsiteY14" fmla="*/ 481584 h 774665"/>
                  <a:gd name="connsiteX15" fmla="*/ 2097024 w 2133600"/>
                  <a:gd name="connsiteY15" fmla="*/ 463296 h 774665"/>
                  <a:gd name="connsiteX16" fmla="*/ 2121408 w 2133600"/>
                  <a:gd name="connsiteY16" fmla="*/ 402336 h 774665"/>
                  <a:gd name="connsiteX17" fmla="*/ 2133600 w 2133600"/>
                  <a:gd name="connsiteY17" fmla="*/ 323088 h 774665"/>
                  <a:gd name="connsiteX18" fmla="*/ 2127504 w 2133600"/>
                  <a:gd name="connsiteY18" fmla="*/ 225552 h 774665"/>
                  <a:gd name="connsiteX19" fmla="*/ 2121408 w 2133600"/>
                  <a:gd name="connsiteY19" fmla="*/ 207264 h 774665"/>
                  <a:gd name="connsiteX20" fmla="*/ 2109216 w 2133600"/>
                  <a:gd name="connsiteY20" fmla="*/ 176784 h 774665"/>
                  <a:gd name="connsiteX21" fmla="*/ 2066544 w 2133600"/>
                  <a:gd name="connsiteY21" fmla="*/ 134112 h 774665"/>
                  <a:gd name="connsiteX22" fmla="*/ 2048256 w 2133600"/>
                  <a:gd name="connsiteY22" fmla="*/ 121920 h 774665"/>
                  <a:gd name="connsiteX23" fmla="*/ 2029968 w 2133600"/>
                  <a:gd name="connsiteY23" fmla="*/ 115824 h 774665"/>
                  <a:gd name="connsiteX24" fmla="*/ 2011680 w 2133600"/>
                  <a:gd name="connsiteY24" fmla="*/ 103632 h 774665"/>
                  <a:gd name="connsiteX25" fmla="*/ 1987296 w 2133600"/>
                  <a:gd name="connsiteY25" fmla="*/ 97536 h 774665"/>
                  <a:gd name="connsiteX26" fmla="*/ 1969008 w 2133600"/>
                  <a:gd name="connsiteY26" fmla="*/ 91440 h 774665"/>
                  <a:gd name="connsiteX27" fmla="*/ 1798320 w 2133600"/>
                  <a:gd name="connsiteY27" fmla="*/ 79248 h 774665"/>
                  <a:gd name="connsiteX28" fmla="*/ 1719072 w 2133600"/>
                  <a:gd name="connsiteY28" fmla="*/ 73152 h 774665"/>
                  <a:gd name="connsiteX29" fmla="*/ 1676400 w 2133600"/>
                  <a:gd name="connsiteY29" fmla="*/ 67056 h 774665"/>
                  <a:gd name="connsiteX30" fmla="*/ 1627632 w 2133600"/>
                  <a:gd name="connsiteY30" fmla="*/ 60960 h 774665"/>
                  <a:gd name="connsiteX31" fmla="*/ 1584960 w 2133600"/>
                  <a:gd name="connsiteY31" fmla="*/ 54864 h 774665"/>
                  <a:gd name="connsiteX32" fmla="*/ 1517904 w 2133600"/>
                  <a:gd name="connsiteY32" fmla="*/ 48768 h 774665"/>
                  <a:gd name="connsiteX33" fmla="*/ 1414272 w 2133600"/>
                  <a:gd name="connsiteY33" fmla="*/ 36576 h 774665"/>
                  <a:gd name="connsiteX34" fmla="*/ 1377696 w 2133600"/>
                  <a:gd name="connsiteY34" fmla="*/ 30480 h 774665"/>
                  <a:gd name="connsiteX35" fmla="*/ 1359408 w 2133600"/>
                  <a:gd name="connsiteY35" fmla="*/ 24384 h 774665"/>
                  <a:gd name="connsiteX36" fmla="*/ 1316736 w 2133600"/>
                  <a:gd name="connsiteY36" fmla="*/ 18288 h 774665"/>
                  <a:gd name="connsiteX37" fmla="*/ 1292352 w 2133600"/>
                  <a:gd name="connsiteY37" fmla="*/ 12192 h 774665"/>
                  <a:gd name="connsiteX38" fmla="*/ 1207008 w 2133600"/>
                  <a:gd name="connsiteY38" fmla="*/ 0 h 774665"/>
                  <a:gd name="connsiteX39" fmla="*/ 969264 w 2133600"/>
                  <a:gd name="connsiteY39" fmla="*/ 6096 h 774665"/>
                  <a:gd name="connsiteX40" fmla="*/ 792480 w 2133600"/>
                  <a:gd name="connsiteY40" fmla="*/ 24384 h 774665"/>
                  <a:gd name="connsiteX41" fmla="*/ 725424 w 2133600"/>
                  <a:gd name="connsiteY41" fmla="*/ 30480 h 774665"/>
                  <a:gd name="connsiteX42" fmla="*/ 640080 w 2133600"/>
                  <a:gd name="connsiteY42" fmla="*/ 42672 h 774665"/>
                  <a:gd name="connsiteX43" fmla="*/ 432816 w 2133600"/>
                  <a:gd name="connsiteY43" fmla="*/ 54864 h 774665"/>
                  <a:gd name="connsiteX44" fmla="*/ 396240 w 2133600"/>
                  <a:gd name="connsiteY44" fmla="*/ 60960 h 774665"/>
                  <a:gd name="connsiteX45" fmla="*/ 377952 w 2133600"/>
                  <a:gd name="connsiteY45" fmla="*/ 67056 h 774665"/>
                  <a:gd name="connsiteX46" fmla="*/ 341376 w 2133600"/>
                  <a:gd name="connsiteY46" fmla="*/ 73152 h 774665"/>
                  <a:gd name="connsiteX47" fmla="*/ 323088 w 2133600"/>
                  <a:gd name="connsiteY47" fmla="*/ 79248 h 774665"/>
                  <a:gd name="connsiteX48" fmla="*/ 286512 w 2133600"/>
                  <a:gd name="connsiteY48" fmla="*/ 85344 h 774665"/>
                  <a:gd name="connsiteX49" fmla="*/ 268224 w 2133600"/>
                  <a:gd name="connsiteY49" fmla="*/ 91440 h 774665"/>
                  <a:gd name="connsiteX50" fmla="*/ 231648 w 2133600"/>
                  <a:gd name="connsiteY50" fmla="*/ 97536 h 774665"/>
                  <a:gd name="connsiteX51" fmla="*/ 201168 w 2133600"/>
                  <a:gd name="connsiteY51" fmla="*/ 109728 h 774665"/>
                  <a:gd name="connsiteX52" fmla="*/ 164592 w 2133600"/>
                  <a:gd name="connsiteY52" fmla="*/ 121920 h 774665"/>
                  <a:gd name="connsiteX53" fmla="*/ 103632 w 2133600"/>
                  <a:gd name="connsiteY53" fmla="*/ 158496 h 774665"/>
                  <a:gd name="connsiteX54" fmla="*/ 48768 w 2133600"/>
                  <a:gd name="connsiteY54" fmla="*/ 207264 h 774665"/>
                  <a:gd name="connsiteX55" fmla="*/ 18288 w 2133600"/>
                  <a:gd name="connsiteY55" fmla="*/ 256032 h 774665"/>
                  <a:gd name="connsiteX56" fmla="*/ 0 w 2133600"/>
                  <a:gd name="connsiteY56" fmla="*/ 316992 h 774665"/>
                  <a:gd name="connsiteX57" fmla="*/ 12192 w 2133600"/>
                  <a:gd name="connsiteY57" fmla="*/ 463296 h 774665"/>
                  <a:gd name="connsiteX58" fmla="*/ 30480 w 2133600"/>
                  <a:gd name="connsiteY58" fmla="*/ 499872 h 774665"/>
                  <a:gd name="connsiteX59" fmla="*/ 48768 w 2133600"/>
                  <a:gd name="connsiteY59" fmla="*/ 542544 h 774665"/>
                  <a:gd name="connsiteX60" fmla="*/ 85344 w 2133600"/>
                  <a:gd name="connsiteY60" fmla="*/ 591312 h 774665"/>
                  <a:gd name="connsiteX61" fmla="*/ 146304 w 2133600"/>
                  <a:gd name="connsiteY61" fmla="*/ 658368 h 774665"/>
                  <a:gd name="connsiteX62" fmla="*/ 164592 w 2133600"/>
                  <a:gd name="connsiteY62" fmla="*/ 664464 h 774665"/>
                  <a:gd name="connsiteX63" fmla="*/ 188976 w 2133600"/>
                  <a:gd name="connsiteY63" fmla="*/ 682752 h 774665"/>
                  <a:gd name="connsiteX64" fmla="*/ 268224 w 2133600"/>
                  <a:gd name="connsiteY64" fmla="*/ 713232 h 774665"/>
                  <a:gd name="connsiteX65" fmla="*/ 298704 w 2133600"/>
                  <a:gd name="connsiteY65" fmla="*/ 725424 h 774665"/>
                  <a:gd name="connsiteX66" fmla="*/ 335280 w 2133600"/>
                  <a:gd name="connsiteY66" fmla="*/ 731520 h 774665"/>
                  <a:gd name="connsiteX67" fmla="*/ 365760 w 2133600"/>
                  <a:gd name="connsiteY67" fmla="*/ 737616 h 774665"/>
                  <a:gd name="connsiteX68" fmla="*/ 384048 w 2133600"/>
                  <a:gd name="connsiteY68" fmla="*/ 743712 h 774665"/>
                  <a:gd name="connsiteX69" fmla="*/ 414528 w 2133600"/>
                  <a:gd name="connsiteY69" fmla="*/ 749808 h 774665"/>
                  <a:gd name="connsiteX70" fmla="*/ 432816 w 2133600"/>
                  <a:gd name="connsiteY70" fmla="*/ 755904 h 774665"/>
                  <a:gd name="connsiteX71" fmla="*/ 463296 w 2133600"/>
                  <a:gd name="connsiteY71" fmla="*/ 762000 h 774665"/>
                  <a:gd name="connsiteX72" fmla="*/ 560832 w 2133600"/>
                  <a:gd name="connsiteY72" fmla="*/ 774192 h 774665"/>
                  <a:gd name="connsiteX73" fmla="*/ 640080 w 2133600"/>
                  <a:gd name="connsiteY73" fmla="*/ 768096 h 774665"/>
                  <a:gd name="connsiteX74" fmla="*/ 926592 w 2133600"/>
                  <a:gd name="connsiteY74" fmla="*/ 768096 h 774665"/>
                  <a:gd name="connsiteX75" fmla="*/ 981456 w 2133600"/>
                  <a:gd name="connsiteY75" fmla="*/ 755904 h 774665"/>
                  <a:gd name="connsiteX76" fmla="*/ 987552 w 2133600"/>
                  <a:gd name="connsiteY76" fmla="*/ 749808 h 7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2133600" h="774665">
                    <a:moveTo>
                      <a:pt x="987552" y="749808"/>
                    </a:moveTo>
                    <a:lnTo>
                      <a:pt x="987552" y="749808"/>
                    </a:lnTo>
                    <a:cubicBezTo>
                      <a:pt x="1056640" y="741680"/>
                      <a:pt x="1126651" y="739309"/>
                      <a:pt x="1194816" y="725424"/>
                    </a:cubicBezTo>
                    <a:cubicBezTo>
                      <a:pt x="1237007" y="716830"/>
                      <a:pt x="1275727" y="695875"/>
                      <a:pt x="1316736" y="682752"/>
                    </a:cubicBezTo>
                    <a:cubicBezTo>
                      <a:pt x="1326604" y="679594"/>
                      <a:pt x="1337102" y="678904"/>
                      <a:pt x="1347216" y="676656"/>
                    </a:cubicBezTo>
                    <a:cubicBezTo>
                      <a:pt x="1355395" y="674839"/>
                      <a:pt x="1363544" y="672862"/>
                      <a:pt x="1371600" y="670560"/>
                    </a:cubicBezTo>
                    <a:cubicBezTo>
                      <a:pt x="1476931" y="640465"/>
                      <a:pt x="1507693" y="626663"/>
                      <a:pt x="1603248" y="609600"/>
                    </a:cubicBezTo>
                    <a:cubicBezTo>
                      <a:pt x="1684658" y="595063"/>
                      <a:pt x="1700926" y="596637"/>
                      <a:pt x="1786128" y="591312"/>
                    </a:cubicBezTo>
                    <a:cubicBezTo>
                      <a:pt x="1814576" y="587248"/>
                      <a:pt x="1844210" y="588207"/>
                      <a:pt x="1871472" y="579120"/>
                    </a:cubicBezTo>
                    <a:cubicBezTo>
                      <a:pt x="1888902" y="573310"/>
                      <a:pt x="1895008" y="570755"/>
                      <a:pt x="1914144" y="566928"/>
                    </a:cubicBezTo>
                    <a:cubicBezTo>
                      <a:pt x="1926264" y="564504"/>
                      <a:pt x="1938528" y="562864"/>
                      <a:pt x="1950720" y="560832"/>
                    </a:cubicBezTo>
                    <a:cubicBezTo>
                      <a:pt x="1960880" y="556768"/>
                      <a:pt x="1970954" y="552482"/>
                      <a:pt x="1981200" y="548640"/>
                    </a:cubicBezTo>
                    <a:cubicBezTo>
                      <a:pt x="2001941" y="540862"/>
                      <a:pt x="2002464" y="543732"/>
                      <a:pt x="2023872" y="530352"/>
                    </a:cubicBezTo>
                    <a:cubicBezTo>
                      <a:pt x="2032488" y="524967"/>
                      <a:pt x="2039988" y="517969"/>
                      <a:pt x="2048256" y="512064"/>
                    </a:cubicBezTo>
                    <a:cubicBezTo>
                      <a:pt x="2068001" y="497960"/>
                      <a:pt x="2068090" y="501675"/>
                      <a:pt x="2084832" y="481584"/>
                    </a:cubicBezTo>
                    <a:cubicBezTo>
                      <a:pt x="2089522" y="475956"/>
                      <a:pt x="2093389" y="469657"/>
                      <a:pt x="2097024" y="463296"/>
                    </a:cubicBezTo>
                    <a:cubicBezTo>
                      <a:pt x="2106388" y="446908"/>
                      <a:pt x="2118469" y="419968"/>
                      <a:pt x="2121408" y="402336"/>
                    </a:cubicBezTo>
                    <a:cubicBezTo>
                      <a:pt x="2129866" y="351587"/>
                      <a:pt x="2125756" y="377996"/>
                      <a:pt x="2133600" y="323088"/>
                    </a:cubicBezTo>
                    <a:cubicBezTo>
                      <a:pt x="2131568" y="290576"/>
                      <a:pt x="2130914" y="257948"/>
                      <a:pt x="2127504" y="225552"/>
                    </a:cubicBezTo>
                    <a:cubicBezTo>
                      <a:pt x="2126831" y="219162"/>
                      <a:pt x="2123664" y="213281"/>
                      <a:pt x="2121408" y="207264"/>
                    </a:cubicBezTo>
                    <a:cubicBezTo>
                      <a:pt x="2117566" y="197018"/>
                      <a:pt x="2114530" y="186350"/>
                      <a:pt x="2109216" y="176784"/>
                    </a:cubicBezTo>
                    <a:cubicBezTo>
                      <a:pt x="2096382" y="153683"/>
                      <a:pt x="2087506" y="149085"/>
                      <a:pt x="2066544" y="134112"/>
                    </a:cubicBezTo>
                    <a:cubicBezTo>
                      <a:pt x="2060582" y="129854"/>
                      <a:pt x="2054809" y="125197"/>
                      <a:pt x="2048256" y="121920"/>
                    </a:cubicBezTo>
                    <a:cubicBezTo>
                      <a:pt x="2042509" y="119046"/>
                      <a:pt x="2035715" y="118698"/>
                      <a:pt x="2029968" y="115824"/>
                    </a:cubicBezTo>
                    <a:cubicBezTo>
                      <a:pt x="2023415" y="112547"/>
                      <a:pt x="2018414" y="106518"/>
                      <a:pt x="2011680" y="103632"/>
                    </a:cubicBezTo>
                    <a:cubicBezTo>
                      <a:pt x="2003979" y="100332"/>
                      <a:pt x="1995352" y="99838"/>
                      <a:pt x="1987296" y="97536"/>
                    </a:cubicBezTo>
                    <a:cubicBezTo>
                      <a:pt x="1981117" y="95771"/>
                      <a:pt x="1975330" y="92589"/>
                      <a:pt x="1969008" y="91440"/>
                    </a:cubicBezTo>
                    <a:cubicBezTo>
                      <a:pt x="1916779" y="81944"/>
                      <a:pt x="1844913" y="82072"/>
                      <a:pt x="1798320" y="79248"/>
                    </a:cubicBezTo>
                    <a:cubicBezTo>
                      <a:pt x="1771874" y="77645"/>
                      <a:pt x="1745435" y="75788"/>
                      <a:pt x="1719072" y="73152"/>
                    </a:cubicBezTo>
                    <a:cubicBezTo>
                      <a:pt x="1704775" y="71722"/>
                      <a:pt x="1690642" y="68955"/>
                      <a:pt x="1676400" y="67056"/>
                    </a:cubicBezTo>
                    <a:lnTo>
                      <a:pt x="1627632" y="60960"/>
                    </a:lnTo>
                    <a:cubicBezTo>
                      <a:pt x="1613390" y="59061"/>
                      <a:pt x="1599241" y="56451"/>
                      <a:pt x="1584960" y="54864"/>
                    </a:cubicBezTo>
                    <a:cubicBezTo>
                      <a:pt x="1562653" y="52385"/>
                      <a:pt x="1540247" y="50896"/>
                      <a:pt x="1517904" y="48768"/>
                    </a:cubicBezTo>
                    <a:cubicBezTo>
                      <a:pt x="1465520" y="43779"/>
                      <a:pt x="1461066" y="43775"/>
                      <a:pt x="1414272" y="36576"/>
                    </a:cubicBezTo>
                    <a:cubicBezTo>
                      <a:pt x="1402056" y="34697"/>
                      <a:pt x="1389762" y="33161"/>
                      <a:pt x="1377696" y="30480"/>
                    </a:cubicBezTo>
                    <a:cubicBezTo>
                      <a:pt x="1371423" y="29086"/>
                      <a:pt x="1365709" y="25644"/>
                      <a:pt x="1359408" y="24384"/>
                    </a:cubicBezTo>
                    <a:cubicBezTo>
                      <a:pt x="1345319" y="21566"/>
                      <a:pt x="1330873" y="20858"/>
                      <a:pt x="1316736" y="18288"/>
                    </a:cubicBezTo>
                    <a:cubicBezTo>
                      <a:pt x="1308493" y="16789"/>
                      <a:pt x="1300616" y="13569"/>
                      <a:pt x="1292352" y="12192"/>
                    </a:cubicBezTo>
                    <a:cubicBezTo>
                      <a:pt x="1264006" y="7468"/>
                      <a:pt x="1207008" y="0"/>
                      <a:pt x="1207008" y="0"/>
                    </a:cubicBezTo>
                    <a:cubicBezTo>
                      <a:pt x="1127760" y="2032"/>
                      <a:pt x="1048442" y="2202"/>
                      <a:pt x="969264" y="6096"/>
                    </a:cubicBezTo>
                    <a:cubicBezTo>
                      <a:pt x="781349" y="15338"/>
                      <a:pt x="892231" y="13301"/>
                      <a:pt x="792480" y="24384"/>
                    </a:cubicBezTo>
                    <a:cubicBezTo>
                      <a:pt x="770173" y="26863"/>
                      <a:pt x="747708" y="27806"/>
                      <a:pt x="725424" y="30480"/>
                    </a:cubicBezTo>
                    <a:cubicBezTo>
                      <a:pt x="696892" y="33904"/>
                      <a:pt x="668674" y="39813"/>
                      <a:pt x="640080" y="42672"/>
                    </a:cubicBezTo>
                    <a:cubicBezTo>
                      <a:pt x="530552" y="53625"/>
                      <a:pt x="599524" y="47918"/>
                      <a:pt x="432816" y="54864"/>
                    </a:cubicBezTo>
                    <a:cubicBezTo>
                      <a:pt x="420624" y="56896"/>
                      <a:pt x="408306" y="58279"/>
                      <a:pt x="396240" y="60960"/>
                    </a:cubicBezTo>
                    <a:cubicBezTo>
                      <a:pt x="389967" y="62354"/>
                      <a:pt x="384225" y="65662"/>
                      <a:pt x="377952" y="67056"/>
                    </a:cubicBezTo>
                    <a:cubicBezTo>
                      <a:pt x="365886" y="69737"/>
                      <a:pt x="353442" y="70471"/>
                      <a:pt x="341376" y="73152"/>
                    </a:cubicBezTo>
                    <a:cubicBezTo>
                      <a:pt x="335103" y="74546"/>
                      <a:pt x="329361" y="77854"/>
                      <a:pt x="323088" y="79248"/>
                    </a:cubicBezTo>
                    <a:cubicBezTo>
                      <a:pt x="311022" y="81929"/>
                      <a:pt x="298578" y="82663"/>
                      <a:pt x="286512" y="85344"/>
                    </a:cubicBezTo>
                    <a:cubicBezTo>
                      <a:pt x="280239" y="86738"/>
                      <a:pt x="274497" y="90046"/>
                      <a:pt x="268224" y="91440"/>
                    </a:cubicBezTo>
                    <a:cubicBezTo>
                      <a:pt x="256158" y="94121"/>
                      <a:pt x="243840" y="95504"/>
                      <a:pt x="231648" y="97536"/>
                    </a:cubicBezTo>
                    <a:cubicBezTo>
                      <a:pt x="221488" y="101600"/>
                      <a:pt x="211452" y="105988"/>
                      <a:pt x="201168" y="109728"/>
                    </a:cubicBezTo>
                    <a:cubicBezTo>
                      <a:pt x="189090" y="114120"/>
                      <a:pt x="175612" y="115308"/>
                      <a:pt x="164592" y="121920"/>
                    </a:cubicBezTo>
                    <a:cubicBezTo>
                      <a:pt x="144272" y="134112"/>
                      <a:pt x="122136" y="143693"/>
                      <a:pt x="103632" y="158496"/>
                    </a:cubicBezTo>
                    <a:cubicBezTo>
                      <a:pt x="81456" y="176237"/>
                      <a:pt x="67087" y="185892"/>
                      <a:pt x="48768" y="207264"/>
                    </a:cubicBezTo>
                    <a:cubicBezTo>
                      <a:pt x="42965" y="214034"/>
                      <a:pt x="19384" y="253840"/>
                      <a:pt x="18288" y="256032"/>
                    </a:cubicBezTo>
                    <a:cubicBezTo>
                      <a:pt x="4921" y="282765"/>
                      <a:pt x="5711" y="288438"/>
                      <a:pt x="0" y="316992"/>
                    </a:cubicBezTo>
                    <a:cubicBezTo>
                      <a:pt x="2529" y="359979"/>
                      <a:pt x="3034" y="417506"/>
                      <a:pt x="12192" y="463296"/>
                    </a:cubicBezTo>
                    <a:cubicBezTo>
                      <a:pt x="17299" y="488833"/>
                      <a:pt x="18492" y="475897"/>
                      <a:pt x="30480" y="499872"/>
                    </a:cubicBezTo>
                    <a:cubicBezTo>
                      <a:pt x="64675" y="568263"/>
                      <a:pt x="-1972" y="453749"/>
                      <a:pt x="48768" y="542544"/>
                    </a:cubicBezTo>
                    <a:cubicBezTo>
                      <a:pt x="59793" y="561838"/>
                      <a:pt x="71272" y="572550"/>
                      <a:pt x="85344" y="591312"/>
                    </a:cubicBezTo>
                    <a:cubicBezTo>
                      <a:pt x="102984" y="614832"/>
                      <a:pt x="115276" y="648025"/>
                      <a:pt x="146304" y="658368"/>
                    </a:cubicBezTo>
                    <a:lnTo>
                      <a:pt x="164592" y="664464"/>
                    </a:lnTo>
                    <a:cubicBezTo>
                      <a:pt x="172720" y="670560"/>
                      <a:pt x="179889" y="678208"/>
                      <a:pt x="188976" y="682752"/>
                    </a:cubicBezTo>
                    <a:cubicBezTo>
                      <a:pt x="246695" y="711611"/>
                      <a:pt x="231877" y="699602"/>
                      <a:pt x="268224" y="713232"/>
                    </a:cubicBezTo>
                    <a:cubicBezTo>
                      <a:pt x="278470" y="717074"/>
                      <a:pt x="288147" y="722545"/>
                      <a:pt x="298704" y="725424"/>
                    </a:cubicBezTo>
                    <a:cubicBezTo>
                      <a:pt x="310629" y="728676"/>
                      <a:pt x="323119" y="729309"/>
                      <a:pt x="335280" y="731520"/>
                    </a:cubicBezTo>
                    <a:cubicBezTo>
                      <a:pt x="345474" y="733373"/>
                      <a:pt x="355708" y="735103"/>
                      <a:pt x="365760" y="737616"/>
                    </a:cubicBezTo>
                    <a:cubicBezTo>
                      <a:pt x="371994" y="739174"/>
                      <a:pt x="377814" y="742154"/>
                      <a:pt x="384048" y="743712"/>
                    </a:cubicBezTo>
                    <a:cubicBezTo>
                      <a:pt x="394100" y="746225"/>
                      <a:pt x="404476" y="747295"/>
                      <a:pt x="414528" y="749808"/>
                    </a:cubicBezTo>
                    <a:cubicBezTo>
                      <a:pt x="420762" y="751366"/>
                      <a:pt x="426582" y="754346"/>
                      <a:pt x="432816" y="755904"/>
                    </a:cubicBezTo>
                    <a:cubicBezTo>
                      <a:pt x="442868" y="758417"/>
                      <a:pt x="453102" y="760147"/>
                      <a:pt x="463296" y="762000"/>
                    </a:cubicBezTo>
                    <a:cubicBezTo>
                      <a:pt x="509512" y="770403"/>
                      <a:pt x="504927" y="768602"/>
                      <a:pt x="560832" y="774192"/>
                    </a:cubicBezTo>
                    <a:cubicBezTo>
                      <a:pt x="587248" y="772160"/>
                      <a:pt x="613586" y="768096"/>
                      <a:pt x="640080" y="768096"/>
                    </a:cubicBezTo>
                    <a:cubicBezTo>
                      <a:pt x="955883" y="768096"/>
                      <a:pt x="763988" y="782878"/>
                      <a:pt x="926592" y="768096"/>
                    </a:cubicBezTo>
                    <a:cubicBezTo>
                      <a:pt x="947543" y="763906"/>
                      <a:pt x="961368" y="761643"/>
                      <a:pt x="981456" y="755904"/>
                    </a:cubicBezTo>
                    <a:cubicBezTo>
                      <a:pt x="1007290" y="748523"/>
                      <a:pt x="986536" y="750824"/>
                      <a:pt x="987552" y="749808"/>
                    </a:cubicBezTo>
                    <a:close/>
                  </a:path>
                </a:pathLst>
              </a:custGeom>
              <a:solidFill>
                <a:srgbClr val="B4BCCA">
                  <a:alpha val="27843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/>
                <p14:cNvContentPartPr/>
                <p14:nvPr/>
              </p14:nvContentPartPr>
              <p14:xfrm>
                <a:off x="905969" y="2080251"/>
                <a:ext cx="82080" cy="1828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0604" y="2066764"/>
                  <a:ext cx="94955" cy="210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/>
                <p14:cNvContentPartPr/>
                <p14:nvPr/>
              </p14:nvContentPartPr>
              <p14:xfrm>
                <a:off x="1552889" y="1844451"/>
                <a:ext cx="109080" cy="14256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47516" y="1830951"/>
                  <a:ext cx="116603" cy="170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/>
                <p14:cNvContentPartPr/>
                <p14:nvPr/>
              </p14:nvContentPartPr>
              <p14:xfrm>
                <a:off x="1995689" y="2929851"/>
                <a:ext cx="92520" cy="1094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992462" y="2915834"/>
                  <a:ext cx="102740" cy="138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3" name="Ink 92"/>
                <p14:cNvContentPartPr/>
                <p14:nvPr/>
              </p14:nvContentPartPr>
              <p14:xfrm>
                <a:off x="2800649" y="2009331"/>
                <a:ext cx="46800" cy="1483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93656" y="1997465"/>
                  <a:ext cx="61324" cy="171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4" name="Ink 93"/>
                <p14:cNvContentPartPr/>
                <p14:nvPr/>
              </p14:nvContentPartPr>
              <p14:xfrm>
                <a:off x="3931769" y="2260971"/>
                <a:ext cx="80280" cy="9684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27459" y="2248597"/>
                  <a:ext cx="92133" cy="123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Ink 94"/>
                <p14:cNvContentPartPr/>
                <p14:nvPr/>
              </p14:nvContentPartPr>
              <p14:xfrm>
                <a:off x="3952649" y="2250531"/>
                <a:ext cx="87120" cy="1908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51567" y="2247260"/>
                  <a:ext cx="88743" cy="25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6" name="Ink 95"/>
                <p14:cNvContentPartPr/>
                <p14:nvPr/>
              </p14:nvContentPartPr>
              <p14:xfrm>
                <a:off x="2006849" y="1966131"/>
                <a:ext cx="75600" cy="10584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99829" y="1952091"/>
                  <a:ext cx="90180" cy="1344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7" name="Oval 96"/>
            <p:cNvSpPr/>
            <p:nvPr/>
          </p:nvSpPr>
          <p:spPr>
            <a:xfrm>
              <a:off x="1978808" y="2334768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9" name="Ink 98"/>
              <p14:cNvContentPartPr/>
              <p14:nvPr/>
            </p14:nvContentPartPr>
            <p14:xfrm>
              <a:off x="554864" y="1902447"/>
              <a:ext cx="140926" cy="142619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785" y="1900286"/>
                <a:ext cx="142364" cy="146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0" name="Ink 99"/>
              <p14:cNvContentPartPr/>
              <p14:nvPr/>
            </p14:nvContentPartPr>
            <p14:xfrm>
              <a:off x="744882" y="1991320"/>
              <a:ext cx="4655" cy="29201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43808" y="1989539"/>
                <a:ext cx="6087" cy="33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1" name="Ink 100"/>
              <p14:cNvContentPartPr/>
              <p14:nvPr/>
            </p14:nvContentPartPr>
            <p14:xfrm>
              <a:off x="759271" y="1941805"/>
              <a:ext cx="3809" cy="6348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58232" y="1939565"/>
                <a:ext cx="5540" cy="10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2" name="Ink 101"/>
              <p14:cNvContentPartPr/>
              <p14:nvPr/>
            </p14:nvContentPartPr>
            <p14:xfrm>
              <a:off x="805823" y="1965081"/>
              <a:ext cx="63904" cy="86757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4746" y="1962561"/>
                <a:ext cx="66058" cy="8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3" name="Ink 102"/>
              <p14:cNvContentPartPr/>
              <p14:nvPr/>
            </p14:nvContentPartPr>
            <p14:xfrm>
              <a:off x="1104604" y="1948576"/>
              <a:ext cx="136694" cy="101569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03525" y="1946415"/>
                <a:ext cx="138852" cy="10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4" name="Ink 103"/>
              <p14:cNvContentPartPr/>
              <p14:nvPr/>
            </p14:nvContentPartPr>
            <p14:xfrm>
              <a:off x="1249762" y="1913027"/>
              <a:ext cx="89719" cy="5417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8681" y="1910499"/>
                <a:ext cx="91521" cy="5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5" name="Ink 104"/>
              <p14:cNvContentPartPr/>
              <p14:nvPr/>
            </p14:nvContentPartPr>
            <p14:xfrm>
              <a:off x="1405924" y="1969736"/>
              <a:ext cx="75753" cy="82524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04847" y="1967224"/>
                <a:ext cx="77548" cy="87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6" name="Ink 105"/>
              <p14:cNvContentPartPr/>
              <p14:nvPr/>
            </p14:nvContentPartPr>
            <p14:xfrm>
              <a:off x="1384764" y="1964235"/>
              <a:ext cx="120189" cy="100722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84403" y="1962077"/>
                <a:ext cx="121633" cy="1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7" name="Ink 106"/>
              <p14:cNvContentPartPr/>
              <p14:nvPr/>
            </p14:nvContentPartPr>
            <p14:xfrm>
              <a:off x="355686" y="2312937"/>
              <a:ext cx="48245" cy="12019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614" y="2310778"/>
                <a:ext cx="50389" cy="12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8" name="Ink 107"/>
              <p14:cNvContentPartPr/>
              <p14:nvPr/>
            </p14:nvContentPartPr>
            <p14:xfrm>
              <a:off x="434402" y="2399270"/>
              <a:ext cx="9734" cy="21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320" y="2397446"/>
                <a:ext cx="11176" cy="2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9" name="Ink 108"/>
              <p14:cNvContentPartPr/>
              <p14:nvPr/>
            </p14:nvContentPartPr>
            <p14:xfrm>
              <a:off x="536394" y="2243955"/>
              <a:ext cx="40204" cy="153623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317" y="2241796"/>
                <a:ext cx="41640" cy="1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0" name="Ink 109"/>
              <p14:cNvContentPartPr/>
              <p14:nvPr/>
            </p14:nvContentPartPr>
            <p14:xfrm>
              <a:off x="508885" y="2302780"/>
              <a:ext cx="63904" cy="7194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07802" y="2300262"/>
                <a:ext cx="65348" cy="1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1" name="Ink 110"/>
              <p14:cNvContentPartPr/>
              <p14:nvPr/>
            </p14:nvContentPartPr>
            <p14:xfrm>
              <a:off x="621880" y="2394192"/>
              <a:ext cx="6771" cy="16505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20811" y="2391991"/>
                <a:ext cx="8909" cy="21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2" name="Ink 111"/>
              <p14:cNvContentPartPr/>
              <p14:nvPr/>
            </p14:nvContentPartPr>
            <p14:xfrm>
              <a:off x="750957" y="2325633"/>
              <a:ext cx="12696" cy="5925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49869" y="2323542"/>
                <a:ext cx="14147" cy="9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3" name="Ink 112"/>
              <p14:cNvContentPartPr/>
              <p14:nvPr/>
            </p14:nvContentPartPr>
            <p14:xfrm>
              <a:off x="755612" y="2411120"/>
              <a:ext cx="8041" cy="8887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54515" y="2408898"/>
                <a:ext cx="10234" cy="1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4" name="Ink 113"/>
              <p14:cNvContentPartPr/>
              <p14:nvPr/>
            </p14:nvContentPartPr>
            <p14:xfrm>
              <a:off x="757728" y="2317592"/>
              <a:ext cx="2539" cy="5078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7365" y="2317229"/>
                <a:ext cx="3264" cy="6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5" name="Ink 114"/>
              <p14:cNvContentPartPr/>
              <p14:nvPr/>
            </p14:nvContentPartPr>
            <p14:xfrm>
              <a:off x="1128547" y="2188063"/>
              <a:ext cx="237261" cy="27514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7467" y="2185902"/>
                <a:ext cx="239421" cy="27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6" name="Ink 115"/>
              <p14:cNvContentPartPr/>
              <p14:nvPr/>
            </p14:nvContentPartPr>
            <p14:xfrm>
              <a:off x="1538071" y="2249261"/>
              <a:ext cx="97760" cy="118073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536993" y="2247101"/>
                <a:ext cx="99557" cy="12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7" name="Ink 116"/>
              <p14:cNvContentPartPr/>
              <p14:nvPr/>
            </p14:nvContentPartPr>
            <p14:xfrm>
              <a:off x="1526645" y="2250531"/>
              <a:ext cx="114265" cy="144735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525564" y="2248376"/>
                <a:ext cx="116067" cy="149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8" name="Ink 117"/>
              <p14:cNvContentPartPr/>
              <p14:nvPr/>
            </p14:nvContentPartPr>
            <p14:xfrm>
              <a:off x="1698042" y="2355062"/>
              <a:ext cx="42743" cy="54593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96964" y="2353625"/>
                <a:ext cx="44180" cy="58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9" name="Ink 118"/>
              <p14:cNvContentPartPr/>
              <p14:nvPr/>
            </p14:nvContentPartPr>
            <p14:xfrm>
              <a:off x="1722164" y="2289466"/>
              <a:ext cx="10157" cy="10157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1076" y="2286927"/>
                <a:ext cx="12334" cy="14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20" name="Ink 119"/>
              <p14:cNvContentPartPr/>
              <p14:nvPr/>
            </p14:nvContentPartPr>
            <p14:xfrm>
              <a:off x="1200417" y="2533493"/>
              <a:ext cx="75753" cy="115534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99699" y="2530974"/>
                <a:ext cx="77907" cy="120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1" name="Ink 120"/>
              <p14:cNvContentPartPr/>
              <p14:nvPr/>
            </p14:nvContentPartPr>
            <p14:xfrm>
              <a:off x="1368852" y="2544669"/>
              <a:ext cx="59248" cy="88026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367768" y="2542504"/>
                <a:ext cx="61054" cy="9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2" name="Ink 121"/>
              <p14:cNvContentPartPr/>
              <p14:nvPr/>
            </p14:nvContentPartPr>
            <p14:xfrm>
              <a:off x="1378585" y="2581065"/>
              <a:ext cx="54170" cy="1185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377509" y="2579270"/>
                <a:ext cx="56322" cy="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3" name="Ink 122"/>
              <p14:cNvContentPartPr/>
              <p14:nvPr/>
            </p14:nvContentPartPr>
            <p14:xfrm>
              <a:off x="1500044" y="2505312"/>
              <a:ext cx="16082" cy="161663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498972" y="2503152"/>
                <a:ext cx="18226" cy="16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4" name="Ink 123"/>
              <p14:cNvContentPartPr/>
              <p14:nvPr/>
            </p14:nvContentPartPr>
            <p14:xfrm>
              <a:off x="1505546" y="2513776"/>
              <a:ext cx="102838" cy="133732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504467" y="2511613"/>
                <a:ext cx="104276" cy="138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5" name="Ink 124"/>
              <p14:cNvContentPartPr/>
              <p14:nvPr/>
            </p14:nvContentPartPr>
            <p14:xfrm>
              <a:off x="1627428" y="2643276"/>
              <a:ext cx="30047" cy="5544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625980" y="2641116"/>
                <a:ext cx="31857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6" name="Ink 125"/>
              <p14:cNvContentPartPr/>
              <p14:nvPr/>
            </p14:nvContentPartPr>
            <p14:xfrm>
              <a:off x="1644780" y="2578526"/>
              <a:ext cx="423" cy="2962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3511" y="2576304"/>
                <a:ext cx="2961" cy="7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7" name="Ink 126"/>
              <p14:cNvContentPartPr/>
              <p14:nvPr/>
            </p14:nvContentPartPr>
            <p14:xfrm>
              <a:off x="1871978" y="2268729"/>
              <a:ext cx="74484" cy="78292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870899" y="2266574"/>
                <a:ext cx="76643" cy="8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8" name="Ink 127"/>
              <p14:cNvContentPartPr/>
              <p14:nvPr/>
            </p14:nvContentPartPr>
            <p14:xfrm>
              <a:off x="1876633" y="2350830"/>
              <a:ext cx="82948" cy="4359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875551" y="2348669"/>
                <a:ext cx="85112" cy="48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9" name="Ink 128"/>
              <p14:cNvContentPartPr/>
              <p14:nvPr/>
            </p14:nvContentPartPr>
            <p14:xfrm>
              <a:off x="2026024" y="2258149"/>
              <a:ext cx="72368" cy="129923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4949" y="2255630"/>
                <a:ext cx="74518" cy="134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3" name="Ink 142"/>
              <p14:cNvContentPartPr/>
              <p14:nvPr/>
            </p14:nvContentPartPr>
            <p14:xfrm>
              <a:off x="1264910" y="2668245"/>
              <a:ext cx="50784" cy="105801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63829" y="2666086"/>
                <a:ext cx="52945" cy="110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4" name="Ink 143"/>
              <p14:cNvContentPartPr/>
              <p14:nvPr/>
            </p14:nvContentPartPr>
            <p14:xfrm>
              <a:off x="1310192" y="2625078"/>
              <a:ext cx="2962" cy="8887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309081" y="2623301"/>
                <a:ext cx="4813" cy="1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5" name="Ink 144"/>
              <p14:cNvContentPartPr/>
              <p14:nvPr/>
            </p14:nvContentPartPr>
            <p14:xfrm>
              <a:off x="852964" y="2230602"/>
              <a:ext cx="122305" cy="196789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1885" y="2228084"/>
                <a:ext cx="124823" cy="201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6" name="Ink 145"/>
              <p14:cNvContentPartPr/>
              <p14:nvPr/>
            </p14:nvContentPartPr>
            <p14:xfrm>
              <a:off x="877933" y="2320744"/>
              <a:ext cx="86333" cy="13542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6854" y="2318182"/>
                <a:ext cx="88132" cy="18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7" name="Ink 146"/>
              <p14:cNvContentPartPr/>
              <p14:nvPr/>
            </p14:nvContentPartPr>
            <p14:xfrm>
              <a:off x="971461" y="2367719"/>
              <a:ext cx="55016" cy="153199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70013" y="2365921"/>
                <a:ext cx="57912" cy="15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8" name="Ink 147"/>
              <p14:cNvContentPartPr/>
              <p14:nvPr/>
            </p14:nvContentPartPr>
            <p14:xfrm>
              <a:off x="1016320" y="2312280"/>
              <a:ext cx="12273" cy="11003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5268" y="2309795"/>
                <a:ext cx="14377" cy="15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9" name="Ink 148"/>
              <p14:cNvContentPartPr/>
              <p14:nvPr/>
            </p14:nvContentPartPr>
            <p14:xfrm>
              <a:off x="310842" y="2678350"/>
              <a:ext cx="423" cy="423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09996" y="2676658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0" name="Ink 149"/>
              <p14:cNvContentPartPr/>
              <p14:nvPr/>
            </p14:nvContentPartPr>
            <p14:xfrm>
              <a:off x="853811" y="2446012"/>
              <a:ext cx="423" cy="423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2965" y="2444320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1" name="Ink 150"/>
              <p14:cNvContentPartPr/>
              <p14:nvPr/>
            </p14:nvContentPartPr>
            <p14:xfrm>
              <a:off x="1056386" y="2584276"/>
              <a:ext cx="31320" cy="522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4929" y="2581738"/>
                <a:ext cx="33869" cy="5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2" name="Ink 151"/>
              <p14:cNvContentPartPr/>
              <p14:nvPr/>
            </p14:nvContentPartPr>
            <p14:xfrm>
              <a:off x="1065746" y="2544316"/>
              <a:ext cx="10440" cy="108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64702" y="2541796"/>
                <a:ext cx="12528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3" name="Ink 152"/>
              <p14:cNvContentPartPr/>
              <p14:nvPr/>
            </p14:nvContentPartPr>
            <p14:xfrm>
              <a:off x="1126226" y="2567716"/>
              <a:ext cx="8280" cy="1044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25097" y="2565196"/>
                <a:ext cx="10538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4" name="Ink 153"/>
              <p14:cNvContentPartPr/>
              <p14:nvPr/>
            </p14:nvContentPartPr>
            <p14:xfrm>
              <a:off x="1125146" y="2604796"/>
              <a:ext cx="2880" cy="75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24066" y="2603078"/>
                <a:ext cx="5400" cy="1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5" name="Ink 154"/>
              <p14:cNvContentPartPr/>
              <p14:nvPr/>
            </p14:nvContentPartPr>
            <p14:xfrm>
              <a:off x="1128026" y="2567356"/>
              <a:ext cx="3240" cy="792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26946" y="2564836"/>
                <a:ext cx="57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6" name="Ink 155"/>
              <p14:cNvContentPartPr/>
              <p14:nvPr/>
            </p14:nvContentPartPr>
            <p14:xfrm>
              <a:off x="1123706" y="2604796"/>
              <a:ext cx="4320" cy="1008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2377" y="2602996"/>
                <a:ext cx="6646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7" name="Ink 156"/>
              <p14:cNvContentPartPr/>
              <p14:nvPr/>
            </p14:nvContentPartPr>
            <p14:xfrm>
              <a:off x="1641043" y="2600470"/>
              <a:ext cx="12600" cy="18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639993" y="2598267"/>
                <a:ext cx="14700" cy="22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58" name="Ink 157"/>
              <p14:cNvContentPartPr/>
              <p14:nvPr/>
            </p14:nvContentPartPr>
            <p14:xfrm>
              <a:off x="846921" y="2792096"/>
              <a:ext cx="83880" cy="13500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45841" y="2789936"/>
                <a:ext cx="86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59" name="Ink 158"/>
              <p14:cNvContentPartPr/>
              <p14:nvPr/>
            </p14:nvContentPartPr>
            <p14:xfrm>
              <a:off x="822441" y="2800376"/>
              <a:ext cx="136440" cy="16740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21361" y="2798936"/>
                <a:ext cx="138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60" name="Ink 159"/>
              <p14:cNvContentPartPr/>
              <p14:nvPr/>
            </p14:nvContentPartPr>
            <p14:xfrm>
              <a:off x="967881" y="2928176"/>
              <a:ext cx="18360" cy="7488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66801" y="2926016"/>
                <a:ext cx="194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61" name="Ink 160"/>
              <p14:cNvContentPartPr/>
              <p14:nvPr/>
            </p14:nvContentPartPr>
            <p14:xfrm>
              <a:off x="991641" y="2860856"/>
              <a:ext cx="16560" cy="1584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90561" y="2858696"/>
                <a:ext cx="18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62" name="Ink 161"/>
              <p14:cNvContentPartPr/>
              <p14:nvPr/>
            </p14:nvContentPartPr>
            <p14:xfrm>
              <a:off x="1112961" y="2823416"/>
              <a:ext cx="90720" cy="831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11881" y="2821256"/>
                <a:ext cx="92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63" name="Ink 162"/>
              <p14:cNvContentPartPr/>
              <p14:nvPr/>
            </p14:nvContentPartPr>
            <p14:xfrm>
              <a:off x="1146441" y="2879576"/>
              <a:ext cx="94320" cy="6588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45361" y="2877776"/>
                <a:ext cx="96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64" name="Ink 163"/>
              <p14:cNvContentPartPr/>
              <p14:nvPr/>
            </p14:nvContentPartPr>
            <p14:xfrm>
              <a:off x="1287921" y="2841056"/>
              <a:ext cx="100080" cy="838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287201" y="2838536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65" name="Ink 164"/>
              <p14:cNvContentPartPr/>
              <p14:nvPr/>
            </p14:nvContentPartPr>
            <p14:xfrm>
              <a:off x="870321" y="3116096"/>
              <a:ext cx="80640" cy="1101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69241" y="3113936"/>
                <a:ext cx="83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66" name="Ink 165"/>
              <p14:cNvContentPartPr/>
              <p14:nvPr/>
            </p14:nvContentPartPr>
            <p14:xfrm>
              <a:off x="861321" y="3106376"/>
              <a:ext cx="118800" cy="135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60601" y="3104216"/>
                <a:ext cx="120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67" name="Ink 166"/>
              <p14:cNvContentPartPr/>
              <p14:nvPr/>
            </p14:nvContentPartPr>
            <p14:xfrm>
              <a:off x="1028001" y="3210056"/>
              <a:ext cx="43200" cy="54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26561" y="3208976"/>
                <a:ext cx="45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68" name="Ink 167"/>
              <p14:cNvContentPartPr/>
              <p14:nvPr/>
            </p14:nvContentPartPr>
            <p14:xfrm>
              <a:off x="1031961" y="3149936"/>
              <a:ext cx="23400" cy="259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30881" y="3148136"/>
                <a:ext cx="252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69" name="Ink 168"/>
              <p14:cNvContentPartPr/>
              <p14:nvPr/>
            </p14:nvContentPartPr>
            <p14:xfrm>
              <a:off x="1145361" y="3090536"/>
              <a:ext cx="74160" cy="910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143921" y="3088376"/>
                <a:ext cx="76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0" name="Ink 169"/>
              <p14:cNvContentPartPr/>
              <p14:nvPr/>
            </p14:nvContentPartPr>
            <p14:xfrm>
              <a:off x="1158321" y="3182336"/>
              <a:ext cx="53640" cy="442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56881" y="3181616"/>
                <a:ext cx="56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71" name="Ink 170"/>
              <p14:cNvContentPartPr/>
              <p14:nvPr/>
            </p14:nvContentPartPr>
            <p14:xfrm>
              <a:off x="1299801" y="3069296"/>
              <a:ext cx="142920" cy="15300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298721" y="3066776"/>
                <a:ext cx="144360" cy="158040"/>
              </a:xfrm>
              <a:prstGeom prst="rect">
                <a:avLst/>
              </a:prstGeom>
            </p:spPr>
          </p:pic>
        </mc:Fallback>
      </mc:AlternateContent>
      <p:sp>
        <p:nvSpPr>
          <p:cNvPr id="172" name="TextBox 171"/>
          <p:cNvSpPr txBox="1"/>
          <p:nvPr/>
        </p:nvSpPr>
        <p:spPr>
          <a:xfrm>
            <a:off x="1583777" y="292727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(redundant if </a:t>
            </a:r>
            <a:r>
              <a:rPr lang="en-US" i="1" dirty="0" smtClean="0">
                <a:solidFill>
                  <a:schemeClr val="accent5"/>
                </a:solidFill>
              </a:rPr>
              <a:t>w &gt;0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0" y="1772702"/>
            <a:ext cx="459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5264" y="292033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binary integer linear program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740785" y="1822043"/>
            <a:ext cx="2450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linear program (</a:t>
            </a:r>
            <a:r>
              <a:rPr lang="en-US" sz="1600" i="1" dirty="0" smtClean="0"/>
              <a:t>relaxation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31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relaxation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00" y="356317"/>
            <a:ext cx="4508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 some cases, the solution will be integer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 many cases, the solution will be fractional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free lunch: the harder the problem, the smaller are our chances to get an integer solution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4432180" y="3013126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1460" y="3011326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4684040" y="3432501"/>
              <a:ext cx="15120" cy="51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2960" y="3430701"/>
                <a:ext cx="16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327310" y="2204566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6230" y="2202766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/>
          <p:cNvGrpSpPr/>
          <p:nvPr/>
        </p:nvGrpSpPr>
        <p:grpSpPr>
          <a:xfrm>
            <a:off x="3284550" y="1555486"/>
            <a:ext cx="1148350" cy="414180"/>
            <a:chOff x="3284550" y="1555486"/>
            <a:chExt cx="1148350" cy="414180"/>
          </a:xfrm>
        </p:grpSpPr>
        <p:sp>
          <p:nvSpPr>
            <p:cNvPr id="97" name="Right Arrow 96"/>
            <p:cNvSpPr/>
            <p:nvPr/>
          </p:nvSpPr>
          <p:spPr>
            <a:xfrm>
              <a:off x="3284550" y="1555486"/>
              <a:ext cx="162685" cy="414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8" name="Ink 97"/>
                <p14:cNvContentPartPr/>
                <p14:nvPr/>
              </p14:nvContentPartPr>
              <p14:xfrm>
                <a:off x="3549820" y="1699126"/>
                <a:ext cx="82080" cy="8388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48740" y="1697326"/>
                  <a:ext cx="83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/>
                <p14:cNvContentPartPr/>
                <p14:nvPr/>
              </p14:nvContentPartPr>
              <p14:xfrm>
                <a:off x="3551620" y="1696606"/>
                <a:ext cx="99360" cy="10404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50540" y="1694086"/>
                  <a:ext cx="101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/>
                <p14:cNvContentPartPr/>
                <p14:nvPr/>
              </p14:nvContentPartPr>
              <p14:xfrm>
                <a:off x="3683020" y="1759966"/>
                <a:ext cx="15480" cy="7776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81580" y="1757806"/>
                  <a:ext cx="18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/>
                <p14:cNvContentPartPr/>
                <p14:nvPr/>
              </p14:nvContentPartPr>
              <p14:xfrm>
                <a:off x="3742060" y="1710646"/>
                <a:ext cx="51480" cy="936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40980" y="1708486"/>
                  <a:ext cx="53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/>
                <p14:cNvContentPartPr/>
                <p14:nvPr/>
              </p14:nvContentPartPr>
              <p14:xfrm>
                <a:off x="3733060" y="1740886"/>
                <a:ext cx="61560" cy="104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31980" y="1740166"/>
                  <a:ext cx="63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Ink 102"/>
                <p14:cNvContentPartPr/>
                <p14:nvPr/>
              </p14:nvContentPartPr>
              <p14:xfrm>
                <a:off x="3863020" y="1676086"/>
                <a:ext cx="50040" cy="8280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61940" y="1673926"/>
                  <a:ext cx="51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/>
                <p14:cNvContentPartPr/>
                <p14:nvPr/>
              </p14:nvContentPartPr>
              <p14:xfrm>
                <a:off x="3838180" y="1690126"/>
                <a:ext cx="67680" cy="8676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37820" y="1688326"/>
                  <a:ext cx="68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/>
                <p14:cNvContentPartPr/>
                <p14:nvPr/>
              </p14:nvContentPartPr>
              <p14:xfrm>
                <a:off x="3921700" y="1730086"/>
                <a:ext cx="67680" cy="7884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20620" y="1727926"/>
                  <a:ext cx="68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/>
                <p14:cNvContentPartPr/>
                <p14:nvPr/>
              </p14:nvContentPartPr>
              <p14:xfrm>
                <a:off x="4001980" y="1714966"/>
                <a:ext cx="61560" cy="288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00540" y="1712806"/>
                  <a:ext cx="6408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/>
                <p14:cNvContentPartPr/>
                <p14:nvPr/>
              </p14:nvContentPartPr>
              <p14:xfrm>
                <a:off x="3996580" y="1734766"/>
                <a:ext cx="64800" cy="1116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95500" y="1732966"/>
                  <a:ext cx="66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/>
                <p14:cNvContentPartPr/>
                <p14:nvPr/>
              </p14:nvContentPartPr>
              <p14:xfrm>
                <a:off x="4097740" y="1680046"/>
                <a:ext cx="60120" cy="7200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96660" y="1677886"/>
                  <a:ext cx="61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/>
                <p14:cNvContentPartPr/>
                <p14:nvPr/>
              </p14:nvContentPartPr>
              <p14:xfrm>
                <a:off x="4086220" y="1674286"/>
                <a:ext cx="59760" cy="8172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85500" y="1672486"/>
                  <a:ext cx="61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/>
                <p14:cNvContentPartPr/>
                <p14:nvPr/>
              </p14:nvContentPartPr>
              <p14:xfrm>
                <a:off x="4144540" y="1736206"/>
                <a:ext cx="76680" cy="8316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43460" y="1733686"/>
                  <a:ext cx="78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/>
                <p14:cNvContentPartPr/>
                <p14:nvPr/>
              </p14:nvContentPartPr>
              <p14:xfrm>
                <a:off x="4270900" y="1712086"/>
                <a:ext cx="62640" cy="504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69460" y="1709566"/>
                  <a:ext cx="651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/>
                <p14:cNvContentPartPr/>
                <p14:nvPr/>
              </p14:nvContentPartPr>
              <p14:xfrm>
                <a:off x="4274500" y="1748806"/>
                <a:ext cx="48960" cy="468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3420" y="1746286"/>
                  <a:ext cx="50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/>
                <p14:cNvContentPartPr/>
                <p14:nvPr/>
              </p14:nvContentPartPr>
              <p14:xfrm>
                <a:off x="4385740" y="1609846"/>
                <a:ext cx="38520" cy="11520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4660" y="1607326"/>
                  <a:ext cx="41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/>
                <p14:cNvContentPartPr/>
                <p14:nvPr/>
              </p14:nvContentPartPr>
              <p14:xfrm>
                <a:off x="4336060" y="1755286"/>
                <a:ext cx="96840" cy="540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35340" y="1752766"/>
                  <a:ext cx="986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/>
                <p14:cNvContentPartPr/>
                <p14:nvPr/>
              </p14:nvContentPartPr>
              <p14:xfrm>
                <a:off x="4325980" y="1794886"/>
                <a:ext cx="100440" cy="1029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324900" y="1792366"/>
                  <a:ext cx="1018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23540" y="1109510"/>
            <a:ext cx="2857530" cy="1170532"/>
            <a:chOff x="223540" y="1109510"/>
            <a:chExt cx="2857530" cy="1170532"/>
          </a:xfrm>
        </p:grpSpPr>
        <p:sp>
          <p:nvSpPr>
            <p:cNvPr id="5" name="Oval 4"/>
            <p:cNvSpPr/>
            <p:nvPr/>
          </p:nvSpPr>
          <p:spPr>
            <a:xfrm>
              <a:off x="496329" y="1355521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88039" y="1864836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79043" y="1410722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" name="Ink 18"/>
                <p14:cNvContentPartPr/>
                <p14:nvPr/>
              </p14:nvContentPartPr>
              <p14:xfrm>
                <a:off x="1772830" y="1202326"/>
                <a:ext cx="126000" cy="13428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1750" y="1200526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" name="Ink 19"/>
                <p14:cNvContentPartPr/>
                <p14:nvPr/>
              </p14:nvContentPartPr>
              <p14:xfrm>
                <a:off x="1935550" y="1285486"/>
                <a:ext cx="19440" cy="478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4470" y="1283686"/>
                  <a:ext cx="2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" name="Ink 20"/>
                <p14:cNvContentPartPr/>
                <p14:nvPr/>
              </p14:nvContentPartPr>
              <p14:xfrm>
                <a:off x="1967590" y="1234006"/>
                <a:ext cx="2160" cy="122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66510" y="1231486"/>
                  <a:ext cx="4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" name="Ink 21"/>
                <p14:cNvContentPartPr/>
                <p14:nvPr/>
              </p14:nvContentPartPr>
              <p14:xfrm>
                <a:off x="2007910" y="1241566"/>
                <a:ext cx="84600" cy="8244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06830" y="1239046"/>
                  <a:ext cx="86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" name="Ink 27"/>
                <p14:cNvContentPartPr/>
                <p14:nvPr/>
              </p14:nvContentPartPr>
              <p14:xfrm>
                <a:off x="2231470" y="1221766"/>
                <a:ext cx="85680" cy="961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0750" y="1219246"/>
                  <a:ext cx="86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9" name="Ink 28"/>
                <p14:cNvContentPartPr/>
                <p14:nvPr/>
              </p14:nvContentPartPr>
              <p14:xfrm>
                <a:off x="2225350" y="1239046"/>
                <a:ext cx="104760" cy="795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4630" y="1236886"/>
                  <a:ext cx="106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0" name="Ink 29"/>
                <p14:cNvContentPartPr/>
                <p14:nvPr/>
              </p14:nvContentPartPr>
              <p14:xfrm>
                <a:off x="2344510" y="1299886"/>
                <a:ext cx="10800" cy="4788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3430" y="1298086"/>
                  <a:ext cx="12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" name="Ink 30"/>
                <p14:cNvContentPartPr/>
                <p14:nvPr/>
              </p14:nvContentPartPr>
              <p14:xfrm>
                <a:off x="2383030" y="1268206"/>
                <a:ext cx="82440" cy="61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82310" y="1266046"/>
                  <a:ext cx="84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2" name="Ink 31"/>
                <p14:cNvContentPartPr/>
                <p14:nvPr/>
              </p14:nvContentPartPr>
              <p14:xfrm>
                <a:off x="2413630" y="1237966"/>
                <a:ext cx="14040" cy="651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12550" y="1235806"/>
                  <a:ext cx="16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3" name="Ink 32"/>
                <p14:cNvContentPartPr/>
                <p14:nvPr/>
              </p14:nvContentPartPr>
              <p14:xfrm>
                <a:off x="2532430" y="1238686"/>
                <a:ext cx="68760" cy="651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30990" y="1236526"/>
                  <a:ext cx="70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4" name="Ink 33"/>
                <p14:cNvContentPartPr/>
                <p14:nvPr/>
              </p14:nvContentPartPr>
              <p14:xfrm>
                <a:off x="2537110" y="1245526"/>
                <a:ext cx="52920" cy="525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35670" y="1243366"/>
                  <a:ext cx="55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/>
                <p14:cNvContentPartPr/>
                <p14:nvPr/>
              </p14:nvContentPartPr>
              <p14:xfrm>
                <a:off x="2623510" y="1290166"/>
                <a:ext cx="69840" cy="41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23150" y="1288006"/>
                  <a:ext cx="70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" name="Ink 35"/>
                <p14:cNvContentPartPr/>
                <p14:nvPr/>
              </p14:nvContentPartPr>
              <p14:xfrm>
                <a:off x="2732230" y="1253086"/>
                <a:ext cx="57600" cy="360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31150" y="1251646"/>
                  <a:ext cx="594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7" name="Ink 36"/>
                <p14:cNvContentPartPr/>
                <p14:nvPr/>
              </p14:nvContentPartPr>
              <p14:xfrm>
                <a:off x="2741590" y="1228246"/>
                <a:ext cx="15840" cy="5148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40510" y="1226446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8" name="Ink 37"/>
                <p14:cNvContentPartPr/>
                <p14:nvPr/>
              </p14:nvContentPartPr>
              <p14:xfrm>
                <a:off x="2812510" y="1234366"/>
                <a:ext cx="54360" cy="5580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11430" y="1232926"/>
                  <a:ext cx="55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9" name="Ink 38"/>
                <p14:cNvContentPartPr/>
                <p14:nvPr/>
              </p14:nvContentPartPr>
              <p14:xfrm>
                <a:off x="2808910" y="1247326"/>
                <a:ext cx="56880" cy="540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8190" y="1245166"/>
                  <a:ext cx="58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" name="Ink 39"/>
                <p14:cNvContentPartPr/>
                <p14:nvPr/>
              </p14:nvContentPartPr>
              <p14:xfrm>
                <a:off x="2877310" y="1270726"/>
                <a:ext cx="64080" cy="8388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76950" y="1268566"/>
                  <a:ext cx="65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2" name="Ink 41"/>
                <p14:cNvContentPartPr/>
                <p14:nvPr/>
              </p14:nvContentPartPr>
              <p14:xfrm>
                <a:off x="1810270" y="1492846"/>
                <a:ext cx="61560" cy="10188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8830" y="1490326"/>
                  <a:ext cx="64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3" name="Ink 42"/>
                <p14:cNvContentPartPr/>
                <p14:nvPr/>
              </p14:nvContentPartPr>
              <p14:xfrm>
                <a:off x="1882270" y="1578526"/>
                <a:ext cx="14760" cy="1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81190" y="1576726"/>
                  <a:ext cx="15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" name="Ink 43"/>
                <p14:cNvContentPartPr/>
                <p14:nvPr/>
              </p14:nvContentPartPr>
              <p14:xfrm>
                <a:off x="1942030" y="1456126"/>
                <a:ext cx="39960" cy="1170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40950" y="1453966"/>
                  <a:ext cx="41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5" name="Ink 44"/>
                <p14:cNvContentPartPr/>
                <p14:nvPr/>
              </p14:nvContentPartPr>
              <p14:xfrm>
                <a:off x="1915390" y="1510126"/>
                <a:ext cx="66960" cy="111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14310" y="1507606"/>
                  <a:ext cx="68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6" name="Ink 45"/>
                <p14:cNvContentPartPr/>
                <p14:nvPr/>
              </p14:nvContentPartPr>
              <p14:xfrm>
                <a:off x="2052190" y="1495726"/>
                <a:ext cx="2160" cy="1512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51110" y="1493566"/>
                  <a:ext cx="4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7" name="Ink 46"/>
                <p14:cNvContentPartPr/>
                <p14:nvPr/>
              </p14:nvContentPartPr>
              <p14:xfrm>
                <a:off x="2033470" y="1555486"/>
                <a:ext cx="6480" cy="2088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32390" y="1553686"/>
                  <a:ext cx="8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8" name="Ink 47"/>
                <p14:cNvContentPartPr/>
                <p14:nvPr/>
              </p14:nvContentPartPr>
              <p14:xfrm>
                <a:off x="2259550" y="1497166"/>
                <a:ext cx="7560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58830" y="1495726"/>
                  <a:ext cx="77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9" name="Ink 48"/>
                <p14:cNvContentPartPr/>
                <p14:nvPr/>
              </p14:nvContentPartPr>
              <p14:xfrm>
                <a:off x="2260630" y="1483486"/>
                <a:ext cx="85680" cy="939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59550" y="1481326"/>
                  <a:ext cx="87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0" name="Ink 49"/>
                <p14:cNvContentPartPr/>
                <p14:nvPr/>
              </p14:nvContentPartPr>
              <p14:xfrm>
                <a:off x="2375110" y="1550806"/>
                <a:ext cx="2880" cy="727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4030" y="1549366"/>
                  <a:ext cx="5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1" name="Ink 50"/>
                <p14:cNvContentPartPr/>
                <p14:nvPr/>
              </p14:nvContentPartPr>
              <p14:xfrm>
                <a:off x="2437390" y="1518766"/>
                <a:ext cx="95040" cy="2304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36310" y="1517326"/>
                  <a:ext cx="96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2" name="Ink 51"/>
                <p14:cNvContentPartPr/>
                <p14:nvPr/>
              </p14:nvContentPartPr>
              <p14:xfrm>
                <a:off x="2474470" y="1506886"/>
                <a:ext cx="23400" cy="5724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73390" y="1504726"/>
                  <a:ext cx="25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3" name="Ink 52"/>
                <p14:cNvContentPartPr/>
                <p14:nvPr/>
              </p14:nvContentPartPr>
              <p14:xfrm>
                <a:off x="2576350" y="1495366"/>
                <a:ext cx="69480" cy="698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75270" y="1492846"/>
                  <a:ext cx="7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4" name="Ink 53"/>
                <p14:cNvContentPartPr/>
                <p14:nvPr/>
              </p14:nvContentPartPr>
              <p14:xfrm>
                <a:off x="2570230" y="1499686"/>
                <a:ext cx="74880" cy="8820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70230" y="1497886"/>
                  <a:ext cx="75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5" name="Ink 54"/>
                <p14:cNvContentPartPr/>
                <p14:nvPr/>
              </p14:nvContentPartPr>
              <p14:xfrm>
                <a:off x="2671030" y="1557286"/>
                <a:ext cx="85680" cy="705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69950" y="1555126"/>
                  <a:ext cx="87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" name="Ink 55"/>
                <p14:cNvContentPartPr/>
                <p14:nvPr/>
              </p14:nvContentPartPr>
              <p14:xfrm>
                <a:off x="2808910" y="1511566"/>
                <a:ext cx="74880" cy="687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08550" y="1509046"/>
                  <a:ext cx="76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7" name="Ink 56"/>
                <p14:cNvContentPartPr/>
                <p14:nvPr/>
              </p14:nvContentPartPr>
              <p14:xfrm>
                <a:off x="2833390" y="1573486"/>
                <a:ext cx="68760" cy="457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32310" y="1572406"/>
                  <a:ext cx="70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8" name="Ink 57"/>
                <p14:cNvContentPartPr/>
                <p14:nvPr/>
              </p14:nvContentPartPr>
              <p14:xfrm>
                <a:off x="2951470" y="1486366"/>
                <a:ext cx="75600" cy="11952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50750" y="1484206"/>
                  <a:ext cx="76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9" name="Ink 58"/>
                <p14:cNvContentPartPr/>
                <p14:nvPr/>
              </p14:nvContentPartPr>
              <p14:xfrm>
                <a:off x="2260630" y="1682926"/>
                <a:ext cx="70560" cy="9540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9550" y="1681126"/>
                  <a:ext cx="72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0" name="Ink 59"/>
                <p14:cNvContentPartPr/>
                <p14:nvPr/>
              </p14:nvContentPartPr>
              <p14:xfrm>
                <a:off x="2282590" y="1691926"/>
                <a:ext cx="72720" cy="705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81870" y="1689766"/>
                  <a:ext cx="74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1" name="Ink 60"/>
                <p14:cNvContentPartPr/>
                <p14:nvPr/>
              </p14:nvContentPartPr>
              <p14:xfrm>
                <a:off x="2397070" y="1749526"/>
                <a:ext cx="71640" cy="7596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95990" y="1747366"/>
                  <a:ext cx="73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2" name="Ink 61"/>
                <p14:cNvContentPartPr/>
                <p14:nvPr/>
              </p14:nvContentPartPr>
              <p14:xfrm>
                <a:off x="2529190" y="1716766"/>
                <a:ext cx="70560" cy="68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28110" y="1715686"/>
                  <a:ext cx="72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3" name="Ink 62"/>
                <p14:cNvContentPartPr/>
                <p14:nvPr/>
              </p14:nvContentPartPr>
              <p14:xfrm>
                <a:off x="2558710" y="1690126"/>
                <a:ext cx="12240" cy="597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57630" y="1688326"/>
                  <a:ext cx="1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4" name="Ink 63"/>
                <p14:cNvContentPartPr/>
                <p14:nvPr/>
              </p14:nvContentPartPr>
              <p14:xfrm>
                <a:off x="2650870" y="1675006"/>
                <a:ext cx="63360" cy="720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49790" y="1673206"/>
                  <a:ext cx="65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5" name="Ink 64"/>
                <p14:cNvContentPartPr/>
                <p14:nvPr/>
              </p14:nvContentPartPr>
              <p14:xfrm>
                <a:off x="2640790" y="1681846"/>
                <a:ext cx="79200" cy="8064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40070" y="1679686"/>
                  <a:ext cx="8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6" name="Ink 65"/>
                <p14:cNvContentPartPr/>
                <p14:nvPr/>
              </p14:nvContentPartPr>
              <p14:xfrm>
                <a:off x="2720710" y="1718926"/>
                <a:ext cx="48960" cy="8892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20350" y="1717486"/>
                  <a:ext cx="5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7" name="Ink 66"/>
                <p14:cNvContentPartPr/>
                <p14:nvPr/>
              </p14:nvContentPartPr>
              <p14:xfrm>
                <a:off x="2807470" y="1678966"/>
                <a:ext cx="72360" cy="648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06390" y="1676806"/>
                  <a:ext cx="74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8" name="Ink 67"/>
                <p14:cNvContentPartPr/>
                <p14:nvPr/>
              </p14:nvContentPartPr>
              <p14:xfrm>
                <a:off x="2829430" y="1735486"/>
                <a:ext cx="48240" cy="439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28710" y="1734046"/>
                  <a:ext cx="5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9" name="Ink 68"/>
                <p14:cNvContentPartPr/>
                <p14:nvPr/>
              </p14:nvContentPartPr>
              <p14:xfrm>
                <a:off x="2956870" y="1652326"/>
                <a:ext cx="70200" cy="11376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55430" y="1649806"/>
                  <a:ext cx="72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0" name="Ink 69"/>
                <p14:cNvContentPartPr/>
                <p14:nvPr/>
              </p14:nvContentPartPr>
              <p14:xfrm>
                <a:off x="2272510" y="1870846"/>
                <a:ext cx="83880" cy="8820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71790" y="1868686"/>
                  <a:ext cx="84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1" name="Ink 70"/>
                <p14:cNvContentPartPr/>
                <p14:nvPr/>
              </p14:nvContentPartPr>
              <p14:xfrm>
                <a:off x="2266390" y="1879126"/>
                <a:ext cx="88560" cy="878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65310" y="1877326"/>
                  <a:ext cx="90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2" name="Ink 71"/>
                <p14:cNvContentPartPr/>
                <p14:nvPr/>
              </p14:nvContentPartPr>
              <p14:xfrm>
                <a:off x="2385910" y="1948246"/>
                <a:ext cx="3240" cy="586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85550" y="1947526"/>
                  <a:ext cx="4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3" name="Ink 72"/>
                <p14:cNvContentPartPr/>
                <p14:nvPr/>
              </p14:nvContentPartPr>
              <p14:xfrm>
                <a:off x="2482390" y="1901446"/>
                <a:ext cx="88560" cy="1080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1310" y="1901086"/>
                  <a:ext cx="90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4" name="Ink 73"/>
                <p14:cNvContentPartPr/>
                <p14:nvPr/>
              </p14:nvContentPartPr>
              <p14:xfrm>
                <a:off x="2510830" y="1875526"/>
                <a:ext cx="29880" cy="7560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09750" y="1873366"/>
                  <a:ext cx="31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75" name="Ink 74"/>
                <p14:cNvContentPartPr/>
                <p14:nvPr/>
              </p14:nvContentPartPr>
              <p14:xfrm>
                <a:off x="2631070" y="1853566"/>
                <a:ext cx="51840" cy="8100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29990" y="1852486"/>
                  <a:ext cx="53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6" name="Ink 75"/>
                <p14:cNvContentPartPr/>
                <p14:nvPr/>
              </p14:nvContentPartPr>
              <p14:xfrm>
                <a:off x="2612710" y="1875886"/>
                <a:ext cx="70560" cy="8820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12350" y="1874446"/>
                  <a:ext cx="71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77" name="Ink 76"/>
                <p14:cNvContentPartPr/>
                <p14:nvPr/>
              </p14:nvContentPartPr>
              <p14:xfrm>
                <a:off x="2674630" y="1924486"/>
                <a:ext cx="57600" cy="903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73910" y="1922686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8" name="Ink 77"/>
                <p14:cNvContentPartPr/>
                <p14:nvPr/>
              </p14:nvContentPartPr>
              <p14:xfrm>
                <a:off x="2812510" y="1856446"/>
                <a:ext cx="59040" cy="6876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811430" y="1854286"/>
                  <a:ext cx="61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9" name="Ink 78"/>
                <p14:cNvContentPartPr/>
                <p14:nvPr/>
              </p14:nvContentPartPr>
              <p14:xfrm>
                <a:off x="2813230" y="1918006"/>
                <a:ext cx="68400" cy="5796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12510" y="1916206"/>
                  <a:ext cx="69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1" name="Ink 80"/>
                <p14:cNvContentPartPr/>
                <p14:nvPr/>
              </p14:nvContentPartPr>
              <p14:xfrm>
                <a:off x="2927710" y="1833046"/>
                <a:ext cx="103680" cy="15444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26270" y="1830886"/>
                  <a:ext cx="105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82" name="Ink 81"/>
                <p14:cNvContentPartPr/>
                <p14:nvPr/>
              </p14:nvContentPartPr>
              <p14:xfrm>
                <a:off x="2137870" y="2056966"/>
                <a:ext cx="92880" cy="1000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136790" y="2054806"/>
                  <a:ext cx="94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3" name="Ink 82"/>
                <p14:cNvContentPartPr/>
                <p14:nvPr/>
              </p14:nvContentPartPr>
              <p14:xfrm>
                <a:off x="2153350" y="2084326"/>
                <a:ext cx="74520" cy="6912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52630" y="2082166"/>
                  <a:ext cx="76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84" name="Ink 83"/>
                <p14:cNvContentPartPr/>
                <p14:nvPr/>
              </p14:nvContentPartPr>
              <p14:xfrm>
                <a:off x="2258470" y="2137606"/>
                <a:ext cx="12240" cy="770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57390" y="2135806"/>
                  <a:ext cx="13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5" name="Ink 84"/>
                <p14:cNvContentPartPr/>
                <p14:nvPr/>
              </p14:nvContentPartPr>
              <p14:xfrm>
                <a:off x="2385190" y="2047966"/>
                <a:ext cx="60120" cy="828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84470" y="2046166"/>
                  <a:ext cx="62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86" name="Ink 85"/>
                <p14:cNvContentPartPr/>
                <p14:nvPr/>
              </p14:nvContentPartPr>
              <p14:xfrm>
                <a:off x="2388070" y="2072086"/>
                <a:ext cx="55440" cy="630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87350" y="2069926"/>
                  <a:ext cx="56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7" name="Ink 86"/>
                <p14:cNvContentPartPr/>
                <p14:nvPr/>
              </p14:nvContentPartPr>
              <p14:xfrm>
                <a:off x="2479510" y="2111326"/>
                <a:ext cx="68040" cy="5580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478430" y="2109166"/>
                  <a:ext cx="6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88" name="Ink 87"/>
                <p14:cNvContentPartPr/>
                <p14:nvPr/>
              </p14:nvContentPartPr>
              <p14:xfrm>
                <a:off x="2641870" y="2050126"/>
                <a:ext cx="86040" cy="8460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640790" y="2047966"/>
                  <a:ext cx="88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/>
                <p14:cNvContentPartPr/>
                <p14:nvPr/>
              </p14:nvContentPartPr>
              <p14:xfrm>
                <a:off x="2662030" y="2082886"/>
                <a:ext cx="57240" cy="5472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61310" y="2081086"/>
                  <a:ext cx="5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90" name="Ink 89"/>
                <p14:cNvContentPartPr/>
                <p14:nvPr/>
              </p14:nvContentPartPr>
              <p14:xfrm>
                <a:off x="2766790" y="2106646"/>
                <a:ext cx="30960" cy="7776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66070" y="2104486"/>
                  <a:ext cx="33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1" name="Ink 90"/>
                <p14:cNvContentPartPr/>
                <p14:nvPr/>
              </p14:nvContentPartPr>
              <p14:xfrm>
                <a:off x="2837350" y="2066326"/>
                <a:ext cx="90360" cy="9000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36630" y="2064166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92" name="Ink 91"/>
                <p14:cNvContentPartPr/>
                <p14:nvPr/>
              </p14:nvContentPartPr>
              <p14:xfrm>
                <a:off x="2888470" y="2138686"/>
                <a:ext cx="58680" cy="4572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87390" y="2136526"/>
                  <a:ext cx="60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3" name="Ink 92"/>
                <p14:cNvContentPartPr/>
                <p14:nvPr/>
              </p14:nvContentPartPr>
              <p14:xfrm>
                <a:off x="2986030" y="2071726"/>
                <a:ext cx="95040" cy="907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85310" y="2069206"/>
                  <a:ext cx="96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94" name="Ink 93"/>
                <p14:cNvContentPartPr/>
                <p14:nvPr/>
              </p14:nvContentPartPr>
              <p14:xfrm>
                <a:off x="2587510" y="2132206"/>
                <a:ext cx="20880" cy="799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86790" y="2129686"/>
                  <a:ext cx="22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5" name="Ink 94"/>
                <p14:cNvContentPartPr/>
                <p14:nvPr/>
              </p14:nvContentPartPr>
              <p14:xfrm>
                <a:off x="2295910" y="2132566"/>
                <a:ext cx="23400" cy="6516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95550" y="2130046"/>
                  <a:ext cx="24840" cy="684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6" name="Oval 115"/>
            <p:cNvSpPr/>
            <p:nvPr/>
          </p:nvSpPr>
          <p:spPr>
            <a:xfrm rot="18508068">
              <a:off x="459364" y="1452051"/>
              <a:ext cx="1161232" cy="4947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3283888">
              <a:off x="113019" y="1442751"/>
              <a:ext cx="1161232" cy="4947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23540" y="1192754"/>
              <a:ext cx="1334555" cy="4947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6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location: two ILPs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369650" y="289918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8930" y="2897740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020940" y="492110"/>
              <a:ext cx="262080" cy="1994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500" y="489590"/>
                <a:ext cx="263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1041460" y="806750"/>
              <a:ext cx="46440" cy="702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0380" y="804230"/>
                <a:ext cx="475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1035700" y="743390"/>
              <a:ext cx="33120" cy="16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4260" y="741230"/>
                <a:ext cx="34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/>
              <p14:cNvContentPartPr/>
              <p14:nvPr/>
            </p14:nvContentPartPr>
            <p14:xfrm>
              <a:off x="1126420" y="778670"/>
              <a:ext cx="70560" cy="50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5340" y="776510"/>
                <a:ext cx="72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/>
              <p14:cNvContentPartPr/>
              <p14:nvPr/>
            </p14:nvContentPartPr>
            <p14:xfrm>
              <a:off x="1130740" y="822230"/>
              <a:ext cx="78480" cy="201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9660" y="821150"/>
                <a:ext cx="79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/>
              <p14:cNvContentPartPr/>
              <p14:nvPr/>
            </p14:nvContentPartPr>
            <p14:xfrm>
              <a:off x="1252780" y="773990"/>
              <a:ext cx="17280" cy="756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51340" y="771470"/>
                <a:ext cx="198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/>
              <p14:cNvContentPartPr/>
              <p14:nvPr/>
            </p14:nvContentPartPr>
            <p14:xfrm>
              <a:off x="1122460" y="347750"/>
              <a:ext cx="14040" cy="1130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1380" y="345230"/>
                <a:ext cx="15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/>
              <p14:cNvContentPartPr/>
              <p14:nvPr/>
            </p14:nvContentPartPr>
            <p14:xfrm>
              <a:off x="1128220" y="336230"/>
              <a:ext cx="83880" cy="9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6780" y="333350"/>
                <a:ext cx="864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/>
              <p14:cNvContentPartPr/>
              <p14:nvPr/>
            </p14:nvContentPartPr>
            <p14:xfrm>
              <a:off x="1122100" y="384110"/>
              <a:ext cx="68760" cy="223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020" y="383390"/>
                <a:ext cx="69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Ink 28"/>
              <p14:cNvContentPartPr/>
              <p14:nvPr/>
            </p14:nvContentPartPr>
            <p14:xfrm>
              <a:off x="1414420" y="493190"/>
              <a:ext cx="70200" cy="236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12980" y="490670"/>
                <a:ext cx="73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/>
              <p14:cNvContentPartPr/>
              <p14:nvPr/>
            </p14:nvContentPartPr>
            <p14:xfrm>
              <a:off x="1380580" y="625310"/>
              <a:ext cx="103320" cy="190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79500" y="623150"/>
                <a:ext cx="1047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Ink 30"/>
              <p14:cNvContentPartPr/>
              <p14:nvPr/>
            </p14:nvContentPartPr>
            <p14:xfrm>
              <a:off x="1521700" y="667430"/>
              <a:ext cx="19080" cy="507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20620" y="665270"/>
                <a:ext cx="2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/>
              <p14:cNvContentPartPr/>
              <p14:nvPr/>
            </p14:nvContentPartPr>
            <p14:xfrm>
              <a:off x="1507660" y="608030"/>
              <a:ext cx="16920" cy="7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06220" y="605870"/>
                <a:ext cx="190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/>
              <p14:cNvContentPartPr/>
              <p14:nvPr/>
            </p14:nvContentPartPr>
            <p14:xfrm>
              <a:off x="1626820" y="544310"/>
              <a:ext cx="90360" cy="2397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25740" y="542150"/>
                <a:ext cx="925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/>
              <p14:cNvContentPartPr/>
              <p14:nvPr/>
            </p14:nvContentPartPr>
            <p14:xfrm>
              <a:off x="1767940" y="690470"/>
              <a:ext cx="29520" cy="48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66500" y="688310"/>
                <a:ext cx="31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/>
              <p14:cNvContentPartPr/>
              <p14:nvPr/>
            </p14:nvContentPartPr>
            <p14:xfrm>
              <a:off x="1763980" y="647990"/>
              <a:ext cx="8640" cy="2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62900" y="645470"/>
                <a:ext cx="1080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/>
              <p14:cNvContentPartPr/>
              <p14:nvPr/>
            </p14:nvContentPartPr>
            <p14:xfrm>
              <a:off x="1917700" y="581030"/>
              <a:ext cx="108720" cy="248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16620" y="580670"/>
                <a:ext cx="110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/>
              <p14:cNvContentPartPr/>
              <p14:nvPr/>
            </p14:nvContentPartPr>
            <p14:xfrm>
              <a:off x="1974220" y="548990"/>
              <a:ext cx="10080" cy="885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72780" y="546470"/>
                <a:ext cx="12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/>
              <p14:cNvContentPartPr/>
              <p14:nvPr/>
            </p14:nvContentPartPr>
            <p14:xfrm>
              <a:off x="2183020" y="466190"/>
              <a:ext cx="222840" cy="2275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81580" y="463670"/>
                <a:ext cx="225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/>
              <p14:cNvContentPartPr/>
              <p14:nvPr/>
            </p14:nvContentPartPr>
            <p14:xfrm>
              <a:off x="2194900" y="804950"/>
              <a:ext cx="48240" cy="968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93820" y="802790"/>
                <a:ext cx="496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/>
              <p14:cNvContentPartPr/>
              <p14:nvPr/>
            </p14:nvContentPartPr>
            <p14:xfrm>
              <a:off x="2204980" y="766430"/>
              <a:ext cx="11880" cy="61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03540" y="763910"/>
                <a:ext cx="144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Ink 41"/>
              <p14:cNvContentPartPr/>
              <p14:nvPr/>
            </p14:nvContentPartPr>
            <p14:xfrm>
              <a:off x="2281300" y="800270"/>
              <a:ext cx="64440" cy="10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80220" y="797750"/>
                <a:ext cx="66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Ink 42"/>
              <p14:cNvContentPartPr/>
              <p14:nvPr/>
            </p14:nvContentPartPr>
            <p14:xfrm>
              <a:off x="2292820" y="827630"/>
              <a:ext cx="61920" cy="205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91740" y="826910"/>
                <a:ext cx="63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4" name="Ink 43"/>
              <p14:cNvContentPartPr/>
              <p14:nvPr/>
            </p14:nvContentPartPr>
            <p14:xfrm>
              <a:off x="2392900" y="771110"/>
              <a:ext cx="12240" cy="1008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91820" y="768950"/>
                <a:ext cx="13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Ink 44"/>
              <p14:cNvContentPartPr/>
              <p14:nvPr/>
            </p14:nvContentPartPr>
            <p14:xfrm>
              <a:off x="2265100" y="336230"/>
              <a:ext cx="19080" cy="900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64020" y="334070"/>
                <a:ext cx="21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/>
              <p14:cNvContentPartPr/>
              <p14:nvPr/>
            </p14:nvContentPartPr>
            <p14:xfrm>
              <a:off x="2280580" y="321110"/>
              <a:ext cx="83160" cy="201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79500" y="318590"/>
                <a:ext cx="84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Ink 46"/>
              <p14:cNvContentPartPr/>
              <p14:nvPr/>
            </p14:nvContentPartPr>
            <p14:xfrm>
              <a:off x="2279500" y="384110"/>
              <a:ext cx="54360" cy="126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78780" y="383390"/>
                <a:ext cx="554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/>
              <p14:cNvContentPartPr/>
              <p14:nvPr/>
            </p14:nvContentPartPr>
            <p14:xfrm>
              <a:off x="2527180" y="478070"/>
              <a:ext cx="187560" cy="2062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25740" y="475550"/>
                <a:ext cx="190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/>
              <p14:cNvContentPartPr/>
              <p14:nvPr/>
            </p14:nvContentPartPr>
            <p14:xfrm>
              <a:off x="2498740" y="839510"/>
              <a:ext cx="78120" cy="1882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97660" y="837710"/>
                <a:ext cx="80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0" name="Ink 49"/>
              <p14:cNvContentPartPr/>
              <p14:nvPr/>
            </p14:nvContentPartPr>
            <p14:xfrm>
              <a:off x="2562460" y="764270"/>
              <a:ext cx="5400" cy="50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61380" y="761750"/>
                <a:ext cx="684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1" name="Ink 50"/>
              <p14:cNvContentPartPr/>
              <p14:nvPr/>
            </p14:nvContentPartPr>
            <p14:xfrm>
              <a:off x="2641660" y="804950"/>
              <a:ext cx="46440" cy="140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40580" y="802430"/>
                <a:ext cx="489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" name="Ink 51"/>
              <p14:cNvContentPartPr/>
              <p14:nvPr/>
            </p14:nvContentPartPr>
            <p14:xfrm>
              <a:off x="2639140" y="853550"/>
              <a:ext cx="41400" cy="8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638060" y="852470"/>
                <a:ext cx="432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/>
              <p14:cNvContentPartPr/>
              <p14:nvPr/>
            </p14:nvContentPartPr>
            <p14:xfrm>
              <a:off x="2735620" y="785150"/>
              <a:ext cx="14760" cy="820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34180" y="782990"/>
                <a:ext cx="16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/>
              <p14:cNvContentPartPr/>
              <p14:nvPr/>
            </p14:nvContentPartPr>
            <p14:xfrm>
              <a:off x="2584780" y="329750"/>
              <a:ext cx="94680" cy="1029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83340" y="327230"/>
                <a:ext cx="96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/>
              <p14:cNvContentPartPr/>
              <p14:nvPr/>
            </p14:nvContentPartPr>
            <p14:xfrm>
              <a:off x="4250650" y="266050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49930" y="2659060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/>
              <p14:cNvContentPartPr/>
              <p14:nvPr/>
            </p14:nvContentPartPr>
            <p14:xfrm>
              <a:off x="2836780" y="525590"/>
              <a:ext cx="167040" cy="1227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35700" y="523070"/>
                <a:ext cx="1684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/>
              <p14:cNvContentPartPr/>
              <p14:nvPr/>
            </p14:nvContentPartPr>
            <p14:xfrm>
              <a:off x="3021460" y="678590"/>
              <a:ext cx="65880" cy="1616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020020" y="676430"/>
                <a:ext cx="68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/>
              <p14:cNvContentPartPr/>
              <p14:nvPr/>
            </p14:nvContentPartPr>
            <p14:xfrm>
              <a:off x="3067900" y="623510"/>
              <a:ext cx="9720" cy="180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066820" y="620990"/>
                <a:ext cx="11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/>
              <p14:cNvContentPartPr/>
              <p14:nvPr/>
            </p14:nvContentPartPr>
            <p14:xfrm>
              <a:off x="3143860" y="700190"/>
              <a:ext cx="46800" cy="608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42780" y="698390"/>
                <a:ext cx="482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/>
              <p14:cNvContentPartPr/>
              <p14:nvPr/>
            </p14:nvContentPartPr>
            <p14:xfrm>
              <a:off x="3149260" y="634310"/>
              <a:ext cx="18720" cy="86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48180" y="631790"/>
                <a:ext cx="20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/>
              <p14:cNvContentPartPr/>
              <p14:nvPr/>
            </p14:nvContentPartPr>
            <p14:xfrm>
              <a:off x="3255100" y="567350"/>
              <a:ext cx="16920" cy="255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54020" y="564830"/>
                <a:ext cx="194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/>
              <p14:cNvContentPartPr/>
              <p14:nvPr/>
            </p14:nvContentPartPr>
            <p14:xfrm>
              <a:off x="3358060" y="495710"/>
              <a:ext cx="92880" cy="1184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356620" y="493190"/>
                <a:ext cx="95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Ink 62"/>
              <p14:cNvContentPartPr/>
              <p14:nvPr/>
            </p14:nvContentPartPr>
            <p14:xfrm>
              <a:off x="3378220" y="512990"/>
              <a:ext cx="90360" cy="1321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377140" y="510830"/>
                <a:ext cx="92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4" name="Ink 63"/>
              <p14:cNvContentPartPr/>
              <p14:nvPr/>
            </p14:nvContentPartPr>
            <p14:xfrm>
              <a:off x="3489460" y="645830"/>
              <a:ext cx="50040" cy="1170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88740" y="643310"/>
                <a:ext cx="51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5" name="Ink 64"/>
              <p14:cNvContentPartPr/>
              <p14:nvPr/>
            </p14:nvContentPartPr>
            <p14:xfrm>
              <a:off x="3515020" y="559070"/>
              <a:ext cx="8280" cy="352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13940" y="556190"/>
                <a:ext cx="9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6" name="Ink 65"/>
              <p14:cNvContentPartPr/>
              <p14:nvPr/>
            </p14:nvContentPartPr>
            <p14:xfrm>
              <a:off x="3599260" y="649790"/>
              <a:ext cx="49680" cy="705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597820" y="647630"/>
                <a:ext cx="514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7" name="Ink 66"/>
              <p14:cNvContentPartPr/>
              <p14:nvPr/>
            </p14:nvContentPartPr>
            <p14:xfrm>
              <a:off x="3596020" y="577070"/>
              <a:ext cx="8640" cy="90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594580" y="574550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9" name="Ink 68"/>
              <p14:cNvContentPartPr/>
              <p14:nvPr/>
            </p14:nvContentPartPr>
            <p14:xfrm>
              <a:off x="352210" y="576460"/>
              <a:ext cx="151920" cy="1296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1130" y="573940"/>
                <a:ext cx="153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0" name="Ink 69"/>
              <p14:cNvContentPartPr/>
              <p14:nvPr/>
            </p14:nvContentPartPr>
            <p14:xfrm>
              <a:off x="583690" y="636940"/>
              <a:ext cx="11160" cy="388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2250" y="634780"/>
                <a:ext cx="13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1" name="Ink 70"/>
              <p14:cNvContentPartPr/>
              <p14:nvPr/>
            </p14:nvContentPartPr>
            <p14:xfrm>
              <a:off x="575770" y="580420"/>
              <a:ext cx="14760" cy="219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4330" y="577900"/>
                <a:ext cx="16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2" name="Ink 71"/>
              <p14:cNvContentPartPr/>
              <p14:nvPr/>
            </p14:nvContentPartPr>
            <p14:xfrm>
              <a:off x="642730" y="606700"/>
              <a:ext cx="97200" cy="1152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2010" y="603820"/>
                <a:ext cx="986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Ink 74"/>
              <p14:cNvContentPartPr/>
              <p14:nvPr/>
            </p14:nvContentPartPr>
            <p14:xfrm>
              <a:off x="414490" y="781300"/>
              <a:ext cx="95760" cy="110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13050" y="779140"/>
                <a:ext cx="975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6" name="Ink 75"/>
              <p14:cNvContentPartPr/>
              <p14:nvPr/>
            </p14:nvContentPartPr>
            <p14:xfrm>
              <a:off x="439330" y="791740"/>
              <a:ext cx="39960" cy="1180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610" y="789220"/>
                <a:ext cx="42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7" name="Ink 76"/>
              <p14:cNvContentPartPr/>
              <p14:nvPr/>
            </p14:nvContentPartPr>
            <p14:xfrm>
              <a:off x="536530" y="867700"/>
              <a:ext cx="15480" cy="637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5090" y="865900"/>
                <a:ext cx="180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8" name="Ink 77"/>
              <p14:cNvContentPartPr/>
              <p14:nvPr/>
            </p14:nvContentPartPr>
            <p14:xfrm>
              <a:off x="591250" y="811900"/>
              <a:ext cx="81720" cy="1807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90170" y="809380"/>
                <a:ext cx="84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5" name="Ink 84"/>
              <p14:cNvContentPartPr/>
              <p14:nvPr/>
            </p14:nvContentPartPr>
            <p14:xfrm>
              <a:off x="457690" y="1166860"/>
              <a:ext cx="111600" cy="961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6250" y="1164340"/>
                <a:ext cx="113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6" name="Ink 85"/>
              <p14:cNvContentPartPr/>
              <p14:nvPr/>
            </p14:nvContentPartPr>
            <p14:xfrm>
              <a:off x="452290" y="1166140"/>
              <a:ext cx="114480" cy="1238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51210" y="1163620"/>
                <a:ext cx="115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7" name="Ink 86"/>
              <p14:cNvContentPartPr/>
              <p14:nvPr/>
            </p14:nvContentPartPr>
            <p14:xfrm>
              <a:off x="633370" y="1282420"/>
              <a:ext cx="32760" cy="532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31930" y="1279900"/>
                <a:ext cx="34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8" name="Ink 87"/>
              <p14:cNvContentPartPr/>
              <p14:nvPr/>
            </p14:nvContentPartPr>
            <p14:xfrm>
              <a:off x="636970" y="1225900"/>
              <a:ext cx="15840" cy="1080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35530" y="1223380"/>
                <a:ext cx="183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9" name="Ink 88"/>
              <p14:cNvContentPartPr/>
              <p14:nvPr/>
            </p14:nvContentPartPr>
            <p14:xfrm>
              <a:off x="825970" y="1309780"/>
              <a:ext cx="30600" cy="558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4890" y="1307620"/>
                <a:ext cx="32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0" name="Ink 89"/>
              <p14:cNvContentPartPr/>
              <p14:nvPr/>
            </p14:nvContentPartPr>
            <p14:xfrm>
              <a:off x="913810" y="1196740"/>
              <a:ext cx="119520" cy="2106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2730" y="1194580"/>
                <a:ext cx="122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1" name="Ink 90"/>
              <p14:cNvContentPartPr/>
              <p14:nvPr/>
            </p14:nvContentPartPr>
            <p14:xfrm>
              <a:off x="1109650" y="1319140"/>
              <a:ext cx="39960" cy="349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08210" y="1317340"/>
                <a:ext cx="41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2" name="Ink 91"/>
              <p14:cNvContentPartPr/>
              <p14:nvPr/>
            </p14:nvContentPartPr>
            <p14:xfrm>
              <a:off x="1112170" y="1267660"/>
              <a:ext cx="12960" cy="21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10730" y="1265140"/>
                <a:ext cx="15120" cy="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3" name="Ink 92"/>
              <p14:cNvContentPartPr/>
              <p14:nvPr/>
            </p14:nvContentPartPr>
            <p14:xfrm>
              <a:off x="1312690" y="1192780"/>
              <a:ext cx="92520" cy="1051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311250" y="1190620"/>
                <a:ext cx="95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4" name="Ink 93"/>
              <p14:cNvContentPartPr/>
              <p14:nvPr/>
            </p14:nvContentPartPr>
            <p14:xfrm>
              <a:off x="1314850" y="1242100"/>
              <a:ext cx="115920" cy="187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313770" y="1241380"/>
                <a:ext cx="117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5" name="Ink 94"/>
              <p14:cNvContentPartPr/>
              <p14:nvPr/>
            </p14:nvContentPartPr>
            <p14:xfrm>
              <a:off x="1563970" y="1087300"/>
              <a:ext cx="79560" cy="2682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562530" y="1084780"/>
                <a:ext cx="82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6" name="Ink 95"/>
              <p14:cNvContentPartPr/>
              <p14:nvPr/>
            </p14:nvContentPartPr>
            <p14:xfrm>
              <a:off x="1712650" y="1190260"/>
              <a:ext cx="70200" cy="1011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711210" y="1187740"/>
                <a:ext cx="73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7" name="Ink 96"/>
              <p14:cNvContentPartPr/>
              <p14:nvPr/>
            </p14:nvContentPartPr>
            <p14:xfrm>
              <a:off x="1832530" y="1283140"/>
              <a:ext cx="23040" cy="399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831090" y="1280620"/>
                <a:ext cx="25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8" name="Ink 97"/>
              <p14:cNvContentPartPr/>
              <p14:nvPr/>
            </p14:nvContentPartPr>
            <p14:xfrm>
              <a:off x="1853050" y="1191700"/>
              <a:ext cx="25560" cy="302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851610" y="1188820"/>
                <a:ext cx="27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9" name="Ink 98"/>
              <p14:cNvContentPartPr/>
              <p14:nvPr/>
            </p14:nvContentPartPr>
            <p14:xfrm>
              <a:off x="1961770" y="1189540"/>
              <a:ext cx="75960" cy="1234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960330" y="1187020"/>
                <a:ext cx="77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0" name="Ink 99"/>
              <p14:cNvContentPartPr/>
              <p14:nvPr/>
            </p14:nvContentPartPr>
            <p14:xfrm>
              <a:off x="2066530" y="1092340"/>
              <a:ext cx="108720" cy="3020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065810" y="1089820"/>
                <a:ext cx="110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4" name="Ink 103"/>
              <p14:cNvContentPartPr/>
              <p14:nvPr/>
            </p14:nvContentPartPr>
            <p14:xfrm>
              <a:off x="2813530" y="1092340"/>
              <a:ext cx="288360" cy="2592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812090" y="1089820"/>
                <a:ext cx="290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5" name="Ink 104"/>
              <p14:cNvContentPartPr/>
              <p14:nvPr/>
            </p14:nvContentPartPr>
            <p14:xfrm>
              <a:off x="2806330" y="1455940"/>
              <a:ext cx="36000" cy="8064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805250" y="1453780"/>
                <a:ext cx="37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6" name="Ink 105"/>
              <p14:cNvContentPartPr/>
              <p14:nvPr/>
            </p14:nvContentPartPr>
            <p14:xfrm>
              <a:off x="2808490" y="1392580"/>
              <a:ext cx="31320" cy="223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807410" y="1390420"/>
                <a:ext cx="32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7" name="Ink 106"/>
              <p14:cNvContentPartPr/>
              <p14:nvPr/>
            </p14:nvContentPartPr>
            <p14:xfrm>
              <a:off x="2906410" y="1430740"/>
              <a:ext cx="58680" cy="133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905330" y="1428220"/>
                <a:ext cx="608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8" name="Ink 107"/>
              <p14:cNvContentPartPr/>
              <p14:nvPr/>
            </p14:nvContentPartPr>
            <p14:xfrm>
              <a:off x="2884810" y="1481140"/>
              <a:ext cx="64440" cy="61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883730" y="1480780"/>
                <a:ext cx="65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9" name="Ink 108"/>
              <p14:cNvContentPartPr/>
              <p14:nvPr/>
            </p14:nvContentPartPr>
            <p14:xfrm>
              <a:off x="3023770" y="1430380"/>
              <a:ext cx="10080" cy="88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22690" y="1428220"/>
                <a:ext cx="12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0" name="Ink 109"/>
              <p14:cNvContentPartPr/>
              <p14:nvPr/>
            </p14:nvContentPartPr>
            <p14:xfrm>
              <a:off x="2974090" y="945100"/>
              <a:ext cx="13680" cy="1022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973010" y="942580"/>
                <a:ext cx="15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1" name="Ink 110"/>
              <p14:cNvContentPartPr/>
              <p14:nvPr/>
            </p14:nvContentPartPr>
            <p14:xfrm>
              <a:off x="2986330" y="945460"/>
              <a:ext cx="80640" cy="151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985250" y="942940"/>
                <a:ext cx="82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2" name="Ink 111"/>
              <p14:cNvContentPartPr/>
              <p14:nvPr/>
            </p14:nvContentPartPr>
            <p14:xfrm>
              <a:off x="2991370" y="999820"/>
              <a:ext cx="75960" cy="5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989930" y="997660"/>
                <a:ext cx="774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4" name="Ink 113"/>
              <p14:cNvContentPartPr/>
              <p14:nvPr/>
            </p14:nvContentPartPr>
            <p14:xfrm>
              <a:off x="2454970" y="1144900"/>
              <a:ext cx="160560" cy="1965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453890" y="1142380"/>
                <a:ext cx="163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5" name="Ink 114"/>
              <p14:cNvContentPartPr/>
              <p14:nvPr/>
            </p14:nvContentPartPr>
            <p14:xfrm>
              <a:off x="2484850" y="1218700"/>
              <a:ext cx="124560" cy="234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483770" y="1216180"/>
                <a:ext cx="126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6" name="Ink 115"/>
              <p14:cNvContentPartPr/>
              <p14:nvPr/>
            </p14:nvContentPartPr>
            <p14:xfrm>
              <a:off x="2602570" y="1268740"/>
              <a:ext cx="52200" cy="14292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01490" y="1266940"/>
                <a:ext cx="54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7" name="Ink 116"/>
              <p14:cNvContentPartPr/>
              <p14:nvPr/>
            </p14:nvContentPartPr>
            <p14:xfrm>
              <a:off x="2654410" y="1197460"/>
              <a:ext cx="4320" cy="129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652970" y="1194940"/>
                <a:ext cx="68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1" name="Ink 120"/>
              <p14:cNvContentPartPr/>
              <p14:nvPr/>
            </p14:nvContentPartPr>
            <p14:xfrm>
              <a:off x="3231850" y="1197820"/>
              <a:ext cx="95040" cy="10800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230770" y="1195300"/>
                <a:ext cx="972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2" name="Ink 121"/>
              <p14:cNvContentPartPr/>
              <p14:nvPr/>
            </p14:nvContentPartPr>
            <p14:xfrm>
              <a:off x="3232930" y="1194940"/>
              <a:ext cx="88200" cy="1252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232210" y="1192780"/>
                <a:ext cx="90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4" name="Ink 123"/>
              <p14:cNvContentPartPr/>
              <p14:nvPr/>
            </p14:nvContentPartPr>
            <p14:xfrm>
              <a:off x="3362530" y="1326700"/>
              <a:ext cx="55800" cy="968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361450" y="1324540"/>
                <a:ext cx="583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5" name="Ink 124"/>
              <p14:cNvContentPartPr/>
              <p14:nvPr/>
            </p14:nvContentPartPr>
            <p14:xfrm>
              <a:off x="3365770" y="1279180"/>
              <a:ext cx="14400" cy="82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64690" y="1276660"/>
                <a:ext cx="158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6" name="Ink 125"/>
              <p14:cNvContentPartPr/>
              <p14:nvPr/>
            </p14:nvContentPartPr>
            <p14:xfrm>
              <a:off x="3493570" y="1336420"/>
              <a:ext cx="45000" cy="392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92490" y="1333900"/>
                <a:ext cx="46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7" name="Ink 126"/>
              <p14:cNvContentPartPr/>
              <p14:nvPr/>
            </p14:nvContentPartPr>
            <p14:xfrm>
              <a:off x="3482050" y="1271620"/>
              <a:ext cx="14400" cy="1368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480970" y="1269100"/>
                <a:ext cx="15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8" name="Ink 127"/>
              <p14:cNvContentPartPr/>
              <p14:nvPr/>
            </p14:nvContentPartPr>
            <p14:xfrm>
              <a:off x="3644770" y="1224100"/>
              <a:ext cx="70560" cy="8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643690" y="1221580"/>
                <a:ext cx="7308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9" name="Ink 128"/>
              <p14:cNvContentPartPr/>
              <p14:nvPr/>
            </p14:nvContentPartPr>
            <p14:xfrm>
              <a:off x="3636490" y="1268020"/>
              <a:ext cx="75600" cy="86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635050" y="1266580"/>
                <a:ext cx="77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30" name="Ink 129"/>
              <p14:cNvContentPartPr/>
              <p14:nvPr/>
            </p14:nvContentPartPr>
            <p14:xfrm>
              <a:off x="3774730" y="1185580"/>
              <a:ext cx="95400" cy="1342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773650" y="1183060"/>
                <a:ext cx="97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2" name="Ink 131"/>
              <p14:cNvContentPartPr/>
              <p14:nvPr/>
            </p14:nvContentPartPr>
            <p14:xfrm>
              <a:off x="504070" y="1929890"/>
              <a:ext cx="104040" cy="25380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02990" y="1927730"/>
                <a:ext cx="106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3" name="Ink 132"/>
              <p14:cNvContentPartPr/>
              <p14:nvPr/>
            </p14:nvContentPartPr>
            <p14:xfrm>
              <a:off x="548350" y="2024570"/>
              <a:ext cx="79920" cy="1440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47270" y="2022050"/>
                <a:ext cx="81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4" name="Ink 133"/>
              <p14:cNvContentPartPr/>
              <p14:nvPr/>
            </p14:nvContentPartPr>
            <p14:xfrm>
              <a:off x="656710" y="2122490"/>
              <a:ext cx="15480" cy="511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55630" y="2119970"/>
                <a:ext cx="16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5" name="Ink 134"/>
              <p14:cNvContentPartPr/>
              <p14:nvPr/>
            </p14:nvContentPartPr>
            <p14:xfrm>
              <a:off x="663910" y="2060210"/>
              <a:ext cx="17280" cy="2268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62830" y="2058050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6" name="Ink 135"/>
              <p14:cNvContentPartPr/>
              <p14:nvPr/>
            </p14:nvContentPartPr>
            <p14:xfrm>
              <a:off x="699910" y="2148050"/>
              <a:ext cx="51840" cy="2260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99190" y="2145530"/>
                <a:ext cx="53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7" name="Ink 136"/>
              <p14:cNvContentPartPr/>
              <p14:nvPr/>
            </p14:nvContentPartPr>
            <p14:xfrm>
              <a:off x="735550" y="2078210"/>
              <a:ext cx="10800" cy="1224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34470" y="2075690"/>
                <a:ext cx="129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8" name="Ink 137"/>
              <p14:cNvContentPartPr/>
              <p14:nvPr/>
            </p14:nvContentPartPr>
            <p14:xfrm>
              <a:off x="1093750" y="2034290"/>
              <a:ext cx="96840" cy="15012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92670" y="2031770"/>
                <a:ext cx="98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9" name="Ink 138"/>
              <p14:cNvContentPartPr/>
              <p14:nvPr/>
            </p14:nvContentPartPr>
            <p14:xfrm>
              <a:off x="1078990" y="2033210"/>
              <a:ext cx="99360" cy="17064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77550" y="2030690"/>
                <a:ext cx="1022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0" name="Ink 139"/>
              <p14:cNvContentPartPr/>
              <p14:nvPr/>
            </p14:nvContentPartPr>
            <p14:xfrm>
              <a:off x="1228030" y="2154170"/>
              <a:ext cx="43200" cy="1857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226950" y="2152010"/>
                <a:ext cx="45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1" name="Ink 140"/>
              <p14:cNvContentPartPr/>
              <p14:nvPr/>
            </p14:nvContentPartPr>
            <p14:xfrm>
              <a:off x="1254670" y="2103770"/>
              <a:ext cx="7560" cy="151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253590" y="2101250"/>
                <a:ext cx="93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42" name="Ink 141"/>
              <p14:cNvContentPartPr/>
              <p14:nvPr/>
            </p14:nvContentPartPr>
            <p14:xfrm>
              <a:off x="1348270" y="2176490"/>
              <a:ext cx="36360" cy="795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347190" y="2173970"/>
                <a:ext cx="378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43" name="Ink 142"/>
              <p14:cNvContentPartPr/>
              <p14:nvPr/>
            </p14:nvContentPartPr>
            <p14:xfrm>
              <a:off x="1346470" y="2112050"/>
              <a:ext cx="23040" cy="100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345390" y="2109530"/>
                <a:ext cx="24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4" name="Ink 143"/>
              <p14:cNvContentPartPr/>
              <p14:nvPr/>
            </p14:nvContentPartPr>
            <p14:xfrm>
              <a:off x="1486870" y="2032490"/>
              <a:ext cx="106920" cy="1094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485430" y="2030330"/>
                <a:ext cx="1098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5" name="Ink 144"/>
              <p14:cNvContentPartPr/>
              <p14:nvPr/>
            </p14:nvContentPartPr>
            <p14:xfrm>
              <a:off x="1489750" y="2155610"/>
              <a:ext cx="110520" cy="126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488670" y="2153090"/>
                <a:ext cx="1123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6" name="Ink 145"/>
              <p14:cNvContentPartPr/>
              <p14:nvPr/>
            </p14:nvContentPartPr>
            <p14:xfrm>
              <a:off x="1706470" y="2037170"/>
              <a:ext cx="88200" cy="28944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705030" y="2035010"/>
                <a:ext cx="910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47" name="Ink 146"/>
              <p14:cNvContentPartPr/>
              <p14:nvPr/>
            </p14:nvContentPartPr>
            <p14:xfrm>
              <a:off x="1867030" y="2180810"/>
              <a:ext cx="32760" cy="680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865950" y="2178290"/>
                <a:ext cx="34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8" name="Ink 147"/>
              <p14:cNvContentPartPr/>
              <p14:nvPr/>
            </p14:nvContentPartPr>
            <p14:xfrm>
              <a:off x="1870630" y="2114210"/>
              <a:ext cx="16920" cy="97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869550" y="2111330"/>
                <a:ext cx="183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49" name="Ink 148"/>
              <p14:cNvContentPartPr/>
              <p14:nvPr/>
            </p14:nvContentPartPr>
            <p14:xfrm>
              <a:off x="2454910" y="1952210"/>
              <a:ext cx="267120" cy="3124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453470" y="1949690"/>
                <a:ext cx="269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50" name="Ink 149"/>
              <p14:cNvContentPartPr/>
              <p14:nvPr/>
            </p14:nvContentPartPr>
            <p14:xfrm>
              <a:off x="2431150" y="2378810"/>
              <a:ext cx="65160" cy="15444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429710" y="2376650"/>
                <a:ext cx="67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1" name="Ink 150"/>
              <p14:cNvContentPartPr/>
              <p14:nvPr/>
            </p14:nvContentPartPr>
            <p14:xfrm>
              <a:off x="2470750" y="2315090"/>
              <a:ext cx="20520" cy="90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469670" y="2312930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52" name="Ink 151"/>
              <p14:cNvContentPartPr/>
              <p14:nvPr/>
            </p14:nvContentPartPr>
            <p14:xfrm>
              <a:off x="2533030" y="2359010"/>
              <a:ext cx="68400" cy="90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531950" y="2356490"/>
                <a:ext cx="70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3" name="Ink 152"/>
              <p14:cNvContentPartPr/>
              <p14:nvPr/>
            </p14:nvContentPartPr>
            <p14:xfrm>
              <a:off x="2555350" y="2390690"/>
              <a:ext cx="73440" cy="1800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554630" y="2389970"/>
                <a:ext cx="74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54" name="Ink 153"/>
              <p14:cNvContentPartPr/>
              <p14:nvPr/>
            </p14:nvContentPartPr>
            <p14:xfrm>
              <a:off x="2667310" y="2349650"/>
              <a:ext cx="7200" cy="8748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666230" y="2347490"/>
                <a:ext cx="8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58" name="Ink 157"/>
              <p14:cNvContentPartPr/>
              <p14:nvPr/>
            </p14:nvContentPartPr>
            <p14:xfrm>
              <a:off x="2525110" y="1779430"/>
              <a:ext cx="126720" cy="12060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523670" y="1776910"/>
                <a:ext cx="1285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9" name="Ink 158"/>
              <p14:cNvContentPartPr/>
              <p14:nvPr/>
            </p14:nvContentPartPr>
            <p14:xfrm>
              <a:off x="2829670" y="2054810"/>
              <a:ext cx="88200" cy="10980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828590" y="2052290"/>
                <a:ext cx="90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60" name="Ink 159"/>
              <p14:cNvContentPartPr/>
              <p14:nvPr/>
            </p14:nvContentPartPr>
            <p14:xfrm>
              <a:off x="2838670" y="2067770"/>
              <a:ext cx="75600" cy="12672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837950" y="2065250"/>
                <a:ext cx="777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1" name="Ink 160"/>
              <p14:cNvContentPartPr/>
              <p14:nvPr/>
            </p14:nvContentPartPr>
            <p14:xfrm>
              <a:off x="2953870" y="2188370"/>
              <a:ext cx="59040" cy="1378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953150" y="2185850"/>
                <a:ext cx="612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2" name="Ink 161"/>
              <p14:cNvContentPartPr/>
              <p14:nvPr/>
            </p14:nvContentPartPr>
            <p14:xfrm>
              <a:off x="2976550" y="2122130"/>
              <a:ext cx="14400" cy="176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75470" y="2119610"/>
                <a:ext cx="16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3" name="Ink 162"/>
              <p14:cNvContentPartPr/>
              <p14:nvPr/>
            </p14:nvContentPartPr>
            <p14:xfrm>
              <a:off x="3080230" y="2195210"/>
              <a:ext cx="36000" cy="7272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079150" y="2193410"/>
                <a:ext cx="374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4" name="Ink 163"/>
              <p14:cNvContentPartPr/>
              <p14:nvPr/>
            </p14:nvContentPartPr>
            <p14:xfrm>
              <a:off x="3072670" y="2141570"/>
              <a:ext cx="23760" cy="612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071590" y="2139410"/>
                <a:ext cx="252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5" name="Ink 164"/>
              <p14:cNvContentPartPr/>
              <p14:nvPr/>
            </p14:nvContentPartPr>
            <p14:xfrm>
              <a:off x="3222430" y="2041130"/>
              <a:ext cx="103320" cy="8784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220990" y="2038970"/>
                <a:ext cx="106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6" name="Ink 165"/>
              <p14:cNvContentPartPr/>
              <p14:nvPr/>
            </p14:nvContentPartPr>
            <p14:xfrm>
              <a:off x="3207310" y="2144450"/>
              <a:ext cx="138240" cy="219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206230" y="2141930"/>
                <a:ext cx="139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8" name="Ink 167"/>
              <p14:cNvContentPartPr/>
              <p14:nvPr/>
            </p14:nvContentPartPr>
            <p14:xfrm>
              <a:off x="3440230" y="1977050"/>
              <a:ext cx="159120" cy="1828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438790" y="1974530"/>
                <a:ext cx="1612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9" name="Ink 168"/>
              <p14:cNvContentPartPr/>
              <p14:nvPr/>
            </p14:nvContentPartPr>
            <p14:xfrm>
              <a:off x="3686830" y="2076050"/>
              <a:ext cx="9360" cy="792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685390" y="2074250"/>
                <a:ext cx="115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0" name="Ink 169"/>
              <p14:cNvContentPartPr/>
              <p14:nvPr/>
            </p14:nvContentPartPr>
            <p14:xfrm>
              <a:off x="3764590" y="2026370"/>
              <a:ext cx="96480" cy="2480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763510" y="2024210"/>
                <a:ext cx="98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1" name="Ink 170"/>
              <p14:cNvContentPartPr/>
              <p14:nvPr/>
            </p14:nvContentPartPr>
            <p14:xfrm>
              <a:off x="3914350" y="2158850"/>
              <a:ext cx="49320" cy="709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913270" y="2156690"/>
                <a:ext cx="50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2" name="Ink 171"/>
              <p14:cNvContentPartPr/>
              <p14:nvPr/>
            </p14:nvContentPartPr>
            <p14:xfrm>
              <a:off x="3910390" y="2099810"/>
              <a:ext cx="21960" cy="79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909310" y="2097290"/>
                <a:ext cx="23400" cy="111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8" name="Straight Connector 177"/>
          <p:cNvCxnSpPr/>
          <p:nvPr/>
        </p:nvCxnSpPr>
        <p:spPr>
          <a:xfrm>
            <a:off x="2151504" y="1773460"/>
            <a:ext cx="0" cy="887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7499" y="1499796"/>
            <a:ext cx="420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ways to define the consistency constraints: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8900" y="2456030"/>
            <a:ext cx="19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Lots of </a:t>
            </a:r>
            <a:r>
              <a:rPr lang="en-US" sz="1400" dirty="0"/>
              <a:t>(</a:t>
            </a:r>
            <a:r>
              <a:rPr lang="en-US" sz="1400" dirty="0" smtClean="0"/>
              <a:t>C</a:t>
            </a:r>
            <a:r>
              <a:rPr lang="en-US" sz="1400" dirty="0" smtClean="0">
                <a:sym typeface="Symbol"/>
              </a:rPr>
              <a:t></a:t>
            </a:r>
            <a:r>
              <a:rPr lang="en-US" sz="1400" dirty="0" smtClean="0"/>
              <a:t>F</a:t>
            </a:r>
            <a:r>
              <a:rPr lang="en-US" sz="1400" dirty="0"/>
              <a:t>)</a:t>
            </a:r>
            <a:r>
              <a:rPr lang="en-US" sz="1400" dirty="0" smtClean="0"/>
              <a:t> constraints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416648" y="2471419"/>
            <a:ext cx="209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Fewer (F) constraints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40823" y="2899540"/>
            <a:ext cx="420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Two equivalent formulations. Which one is preferable?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9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980" y="356131"/>
            <a:ext cx="4075811" cy="333588"/>
          </a:xfrm>
        </p:spPr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 course on Discrete Optimization</a:t>
            </a:r>
            <a:endParaRPr lang="en-US" dirty="0"/>
          </a:p>
        </p:txBody>
      </p:sp>
      <p:pic>
        <p:nvPicPr>
          <p:cNvPr id="2050" name="Picture 2" descr="linoptc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72" y="803310"/>
            <a:ext cx="897091" cy="14266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2799" y="820707"/>
            <a:ext cx="223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Bertsimas, </a:t>
            </a:r>
            <a:r>
              <a:rPr lang="en-US" dirty="0" err="1" smtClean="0"/>
              <a:t>Tsiliklis</a:t>
            </a:r>
            <a:r>
              <a:rPr lang="en-US" dirty="0" smtClean="0"/>
              <a:t>, </a:t>
            </a:r>
            <a:r>
              <a:rPr lang="en-US" i="1" dirty="0" smtClean="0"/>
              <a:t>Introduction to Linear Optimization</a:t>
            </a:r>
            <a:r>
              <a:rPr lang="en-US" dirty="0" smtClean="0"/>
              <a:t>, chapter 10, 11-2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36" y="2432804"/>
            <a:ext cx="3527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http://www.sce.carleton.ca/faculty/chinneck/po.html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3149" y="2729405"/>
            <a:ext cx="1450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12,13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098" name="Picture 2" descr="E:\CourseOptimization\Fall2013\Week4 - integer\scripts\resul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" y="341312"/>
            <a:ext cx="3969278" cy="29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774" y="480330"/>
            <a:ext cx="8734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0.2000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 0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0.0667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0.0667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0.0333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 0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0.0667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0.1667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0.0333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0.1000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0.0333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0.0333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0.1333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 0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0.0667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267" y="480330"/>
            <a:ext cx="810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1.0000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1.0000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1.0000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1.0000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1.0000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  1.0000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34076" y="480330"/>
            <a:ext cx="538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 1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1</a:t>
            </a:r>
          </a:p>
          <a:p>
            <a:r>
              <a:rPr lang="en-US" sz="1200" dirty="0" smtClean="0"/>
              <a:t>     1</a:t>
            </a:r>
          </a:p>
          <a:p>
            <a:r>
              <a:rPr lang="en-US" sz="1200" dirty="0" smtClean="0"/>
              <a:t>     1</a:t>
            </a:r>
          </a:p>
          <a:p>
            <a:r>
              <a:rPr lang="en-US" sz="1200" dirty="0" smtClean="0"/>
              <a:t>     1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0</a:t>
            </a:r>
          </a:p>
          <a:p>
            <a:r>
              <a:rPr lang="en-US" sz="1200" dirty="0" smtClean="0"/>
              <a:t>     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6524" y="2974715"/>
            <a:ext cx="79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1.6871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4022" y="297332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1.0105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7579" y="2973320"/>
            <a:ext cx="79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1.6871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572" y="222810"/>
            <a:ext cx="153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Integer program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5100" y="222810"/>
            <a:ext cx="1352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Relaxation 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7780" y="222810"/>
            <a:ext cx="1352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Relaxation 2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scheme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42" y="284260"/>
            <a:ext cx="4413165" cy="1978154"/>
            <a:chOff x="742573" y="850900"/>
            <a:chExt cx="4360313" cy="1954464"/>
          </a:xfrm>
        </p:grpSpPr>
        <p:sp>
          <p:nvSpPr>
            <p:cNvPr id="35" name="Freeform 34"/>
            <p:cNvSpPr/>
            <p:nvPr/>
          </p:nvSpPr>
          <p:spPr>
            <a:xfrm>
              <a:off x="755650" y="850900"/>
              <a:ext cx="1981200" cy="1498600"/>
            </a:xfrm>
            <a:custGeom>
              <a:avLst/>
              <a:gdLst>
                <a:gd name="connsiteX0" fmla="*/ 654050 w 1847850"/>
                <a:gd name="connsiteY0" fmla="*/ 1504950 h 1504950"/>
                <a:gd name="connsiteX1" fmla="*/ 0 w 1847850"/>
                <a:gd name="connsiteY1" fmla="*/ 685800 h 1504950"/>
                <a:gd name="connsiteX2" fmla="*/ 0 w 1847850"/>
                <a:gd name="connsiteY2" fmla="*/ 476250 h 1504950"/>
                <a:gd name="connsiteX3" fmla="*/ 1219200 w 1847850"/>
                <a:gd name="connsiteY3" fmla="*/ 0 h 1504950"/>
                <a:gd name="connsiteX4" fmla="*/ 1847850 w 1847850"/>
                <a:gd name="connsiteY4" fmla="*/ 939800 h 1504950"/>
                <a:gd name="connsiteX5" fmla="*/ 654050 w 1847850"/>
                <a:gd name="connsiteY5" fmla="*/ 1504950 h 1504950"/>
                <a:gd name="connsiteX0" fmla="*/ 654050 w 1847850"/>
                <a:gd name="connsiteY0" fmla="*/ 1504950 h 1504950"/>
                <a:gd name="connsiteX1" fmla="*/ 0 w 1847850"/>
                <a:gd name="connsiteY1" fmla="*/ 476250 h 1504950"/>
                <a:gd name="connsiteX2" fmla="*/ 1219200 w 1847850"/>
                <a:gd name="connsiteY2" fmla="*/ 0 h 1504950"/>
                <a:gd name="connsiteX3" fmla="*/ 1847850 w 1847850"/>
                <a:gd name="connsiteY3" fmla="*/ 939800 h 1504950"/>
                <a:gd name="connsiteX4" fmla="*/ 654050 w 1847850"/>
                <a:gd name="connsiteY4" fmla="*/ 1504950 h 1504950"/>
                <a:gd name="connsiteX0" fmla="*/ 812800 w 2006600"/>
                <a:gd name="connsiteY0" fmla="*/ 1504950 h 1504950"/>
                <a:gd name="connsiteX1" fmla="*/ 0 w 2006600"/>
                <a:gd name="connsiteY1" fmla="*/ 539750 h 1504950"/>
                <a:gd name="connsiteX2" fmla="*/ 1377950 w 2006600"/>
                <a:gd name="connsiteY2" fmla="*/ 0 h 1504950"/>
                <a:gd name="connsiteX3" fmla="*/ 2006600 w 2006600"/>
                <a:gd name="connsiteY3" fmla="*/ 939800 h 1504950"/>
                <a:gd name="connsiteX4" fmla="*/ 812800 w 2006600"/>
                <a:gd name="connsiteY4" fmla="*/ 1504950 h 1504950"/>
                <a:gd name="connsiteX0" fmla="*/ 812800 w 1981200"/>
                <a:gd name="connsiteY0" fmla="*/ 1504950 h 1504950"/>
                <a:gd name="connsiteX1" fmla="*/ 0 w 1981200"/>
                <a:gd name="connsiteY1" fmla="*/ 539750 h 1504950"/>
                <a:gd name="connsiteX2" fmla="*/ 1377950 w 1981200"/>
                <a:gd name="connsiteY2" fmla="*/ 0 h 1504950"/>
                <a:gd name="connsiteX3" fmla="*/ 1981200 w 1981200"/>
                <a:gd name="connsiteY3" fmla="*/ 895350 h 1504950"/>
                <a:gd name="connsiteX4" fmla="*/ 812800 w 1981200"/>
                <a:gd name="connsiteY4" fmla="*/ 1504950 h 1504950"/>
                <a:gd name="connsiteX0" fmla="*/ 774700 w 1981200"/>
                <a:gd name="connsiteY0" fmla="*/ 1473200 h 1473200"/>
                <a:gd name="connsiteX1" fmla="*/ 0 w 1981200"/>
                <a:gd name="connsiteY1" fmla="*/ 539750 h 1473200"/>
                <a:gd name="connsiteX2" fmla="*/ 1377950 w 1981200"/>
                <a:gd name="connsiteY2" fmla="*/ 0 h 1473200"/>
                <a:gd name="connsiteX3" fmla="*/ 1981200 w 1981200"/>
                <a:gd name="connsiteY3" fmla="*/ 895350 h 1473200"/>
                <a:gd name="connsiteX4" fmla="*/ 774700 w 1981200"/>
                <a:gd name="connsiteY4" fmla="*/ 1473200 h 1473200"/>
                <a:gd name="connsiteX0" fmla="*/ 793750 w 1981200"/>
                <a:gd name="connsiteY0" fmla="*/ 1498600 h 1498600"/>
                <a:gd name="connsiteX1" fmla="*/ 0 w 1981200"/>
                <a:gd name="connsiteY1" fmla="*/ 539750 h 1498600"/>
                <a:gd name="connsiteX2" fmla="*/ 1377950 w 1981200"/>
                <a:gd name="connsiteY2" fmla="*/ 0 h 1498600"/>
                <a:gd name="connsiteX3" fmla="*/ 1981200 w 1981200"/>
                <a:gd name="connsiteY3" fmla="*/ 895350 h 1498600"/>
                <a:gd name="connsiteX4" fmla="*/ 793750 w 1981200"/>
                <a:gd name="connsiteY4" fmla="*/ 1498600 h 14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498600">
                  <a:moveTo>
                    <a:pt x="793750" y="1498600"/>
                  </a:moveTo>
                  <a:lnTo>
                    <a:pt x="0" y="539750"/>
                  </a:lnTo>
                  <a:lnTo>
                    <a:pt x="1377950" y="0"/>
                  </a:lnTo>
                  <a:lnTo>
                    <a:pt x="1981200" y="895350"/>
                  </a:lnTo>
                  <a:lnTo>
                    <a:pt x="793750" y="14986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187450" y="984250"/>
              <a:ext cx="1219200" cy="1155700"/>
            </a:xfrm>
            <a:custGeom>
              <a:avLst/>
              <a:gdLst>
                <a:gd name="connsiteX0" fmla="*/ 317500 w 1219200"/>
                <a:gd name="connsiteY0" fmla="*/ 1339850 h 1339850"/>
                <a:gd name="connsiteX1" fmla="*/ 0 w 1219200"/>
                <a:gd name="connsiteY1" fmla="*/ 908050 h 1339850"/>
                <a:gd name="connsiteX2" fmla="*/ 260350 w 1219200"/>
                <a:gd name="connsiteY2" fmla="*/ 127000 h 1339850"/>
                <a:gd name="connsiteX3" fmla="*/ 596900 w 1219200"/>
                <a:gd name="connsiteY3" fmla="*/ 0 h 1339850"/>
                <a:gd name="connsiteX4" fmla="*/ 1219200 w 1219200"/>
                <a:gd name="connsiteY4" fmla="*/ 292100 h 1339850"/>
                <a:gd name="connsiteX5" fmla="*/ 1200150 w 1219200"/>
                <a:gd name="connsiteY5" fmla="*/ 933450 h 1339850"/>
                <a:gd name="connsiteX6" fmla="*/ 781050 w 1219200"/>
                <a:gd name="connsiteY6" fmla="*/ 1155700 h 1339850"/>
                <a:gd name="connsiteX7" fmla="*/ 184150 w 1219200"/>
                <a:gd name="connsiteY7" fmla="*/ 1123950 h 1339850"/>
                <a:gd name="connsiteX0" fmla="*/ 190500 w 1219200"/>
                <a:gd name="connsiteY0" fmla="*/ 1130300 h 1155700"/>
                <a:gd name="connsiteX1" fmla="*/ 0 w 1219200"/>
                <a:gd name="connsiteY1" fmla="*/ 908050 h 1155700"/>
                <a:gd name="connsiteX2" fmla="*/ 260350 w 1219200"/>
                <a:gd name="connsiteY2" fmla="*/ 127000 h 1155700"/>
                <a:gd name="connsiteX3" fmla="*/ 596900 w 1219200"/>
                <a:gd name="connsiteY3" fmla="*/ 0 h 1155700"/>
                <a:gd name="connsiteX4" fmla="*/ 1219200 w 1219200"/>
                <a:gd name="connsiteY4" fmla="*/ 292100 h 1155700"/>
                <a:gd name="connsiteX5" fmla="*/ 1200150 w 1219200"/>
                <a:gd name="connsiteY5" fmla="*/ 933450 h 1155700"/>
                <a:gd name="connsiteX6" fmla="*/ 781050 w 1219200"/>
                <a:gd name="connsiteY6" fmla="*/ 1155700 h 1155700"/>
                <a:gd name="connsiteX7" fmla="*/ 184150 w 1219200"/>
                <a:gd name="connsiteY7" fmla="*/ 112395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" h="1155700">
                  <a:moveTo>
                    <a:pt x="190500" y="1130300"/>
                  </a:moveTo>
                  <a:lnTo>
                    <a:pt x="0" y="908050"/>
                  </a:lnTo>
                  <a:lnTo>
                    <a:pt x="260350" y="127000"/>
                  </a:lnTo>
                  <a:lnTo>
                    <a:pt x="596900" y="0"/>
                  </a:lnTo>
                  <a:lnTo>
                    <a:pt x="1219200" y="292100"/>
                  </a:lnTo>
                  <a:lnTo>
                    <a:pt x="1200150" y="933450"/>
                  </a:lnTo>
                  <a:lnTo>
                    <a:pt x="781050" y="1155700"/>
                  </a:lnTo>
                  <a:lnTo>
                    <a:pt x="184150" y="112395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352550" y="990600"/>
              <a:ext cx="1022350" cy="1130300"/>
            </a:xfrm>
            <a:custGeom>
              <a:avLst/>
              <a:gdLst>
                <a:gd name="connsiteX0" fmla="*/ 0 w 1022350"/>
                <a:gd name="connsiteY0" fmla="*/ 1130300 h 1130300"/>
                <a:gd name="connsiteX1" fmla="*/ 12700 w 1022350"/>
                <a:gd name="connsiteY1" fmla="*/ 412750 h 1130300"/>
                <a:gd name="connsiteX2" fmla="*/ 450850 w 1022350"/>
                <a:gd name="connsiteY2" fmla="*/ 0 h 1130300"/>
                <a:gd name="connsiteX3" fmla="*/ 914400 w 1022350"/>
                <a:gd name="connsiteY3" fmla="*/ 203200 h 1130300"/>
                <a:gd name="connsiteX4" fmla="*/ 1022350 w 1022350"/>
                <a:gd name="connsiteY4" fmla="*/ 762000 h 1130300"/>
                <a:gd name="connsiteX5" fmla="*/ 615950 w 1022350"/>
                <a:gd name="connsiteY5" fmla="*/ 1130300 h 1130300"/>
                <a:gd name="connsiteX6" fmla="*/ 0 w 1022350"/>
                <a:gd name="connsiteY6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2350" h="1130300">
                  <a:moveTo>
                    <a:pt x="0" y="1130300"/>
                  </a:moveTo>
                  <a:lnTo>
                    <a:pt x="12700" y="412750"/>
                  </a:lnTo>
                  <a:lnTo>
                    <a:pt x="450850" y="0"/>
                  </a:lnTo>
                  <a:lnTo>
                    <a:pt x="914400" y="203200"/>
                  </a:lnTo>
                  <a:lnTo>
                    <a:pt x="1022350" y="762000"/>
                  </a:lnTo>
                  <a:lnTo>
                    <a:pt x="615950" y="1130300"/>
                  </a:lnTo>
                  <a:lnTo>
                    <a:pt x="0" y="1130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16113" y="1349054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10410" y="2070224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302018" y="1679382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920371" y="2061906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44857" y="942718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98386" y="1140394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367929" y="850900"/>
              <a:ext cx="0" cy="19544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42573" y="2113722"/>
              <a:ext cx="31686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46150" y="1217610"/>
              <a:ext cx="1123573" cy="141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63600" y="1783014"/>
              <a:ext cx="1463298" cy="9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48489" y="1624070"/>
              <a:ext cx="103632" cy="1036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/>
                <p14:cNvContentPartPr/>
                <p14:nvPr/>
              </p14:nvContentPartPr>
              <p14:xfrm>
                <a:off x="2390170" y="1202140"/>
                <a:ext cx="251640" cy="475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9102" y="1199658"/>
                  <a:ext cx="254131" cy="52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/>
                <p14:cNvContentPartPr/>
                <p14:nvPr/>
              </p14:nvContentPartPr>
              <p14:xfrm>
                <a:off x="2390170" y="1202140"/>
                <a:ext cx="251640" cy="4752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9102" y="1199658"/>
                  <a:ext cx="254131" cy="52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/>
                <p14:cNvContentPartPr/>
                <p14:nvPr/>
              </p14:nvContentPartPr>
              <p14:xfrm>
                <a:off x="2382610" y="1190980"/>
                <a:ext cx="79200" cy="716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183" y="1188485"/>
                  <a:ext cx="81697" cy="75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/>
                <p14:cNvContentPartPr/>
                <p14:nvPr/>
              </p14:nvContentPartPr>
              <p14:xfrm>
                <a:off x="2491330" y="1439020"/>
                <a:ext cx="155520" cy="1893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0262" y="1436528"/>
                  <a:ext cx="158011" cy="193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/>
                <p14:cNvContentPartPr/>
                <p14:nvPr/>
              </p14:nvContentPartPr>
              <p14:xfrm>
                <a:off x="2472970" y="1542340"/>
                <a:ext cx="114480" cy="7848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71900" y="1539843"/>
                  <a:ext cx="116263" cy="8347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2530210" y="1190980"/>
              <a:ext cx="2572676" cy="30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feasible integer solutions</a:t>
              </a:r>
              <a:endParaRPr lang="en-US" sz="1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41851" y="1570178"/>
            <a:ext cx="3712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Red is an  ideal relaxation (convex hull)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Green is an intermediate relaxation (some vertices are integer)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Blue is a poor relaxation (all vertices are fractional)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non-feasible integer points can lie inside relaxations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873656" y="366342"/>
            <a:ext cx="104888" cy="104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17404" y="1405057"/>
            <a:ext cx="104888" cy="104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26039" y="305433"/>
            <a:ext cx="104888" cy="104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49959" y="1073154"/>
            <a:ext cx="104888" cy="104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02403" y="1202168"/>
            <a:ext cx="260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infeasible integer solutions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3969796" y="3542244"/>
              <a:ext cx="29520" cy="101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69076" y="3540804"/>
                <a:ext cx="30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2381476" y="1158324"/>
              <a:ext cx="132840" cy="97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0396" y="1155804"/>
                <a:ext cx="1346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2086996" y="1379724"/>
              <a:ext cx="255600" cy="107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5556" y="1377564"/>
                <a:ext cx="25812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constructing of the ILP…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46" y="295262"/>
            <a:ext cx="3896232" cy="290513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Try to think of as many valid constraints as possible (as long as they are not redundant from</a:t>
            </a:r>
            <a:r>
              <a:rPr lang="en-US" b="1" dirty="0" smtClean="0"/>
              <a:t> LP point of view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Resolving fractional values is much harder then solving even very big LPs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Even exponential number of constraints can be dealt with (more in the next lecture)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optimal study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286360"/>
            <a:ext cx="448253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You are given a list of courses and their schedule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Each course has a certain attractiveness (can be negative)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There are constraints on credits you have to get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There are constraints on how many classes you can take in each term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There are prerequisites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31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linear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27" y="228882"/>
            <a:ext cx="415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Binary ILP is a systematic approach for modeling such problems: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/>
              <p14:cNvContentPartPr/>
              <p14:nvPr/>
            </p14:nvContentPartPr>
            <p14:xfrm>
              <a:off x="2401087" y="3428331"/>
              <a:ext cx="6120" cy="316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367" y="3426891"/>
                <a:ext cx="75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/>
          <p:cNvGrpSpPr/>
          <p:nvPr/>
        </p:nvGrpSpPr>
        <p:grpSpPr>
          <a:xfrm>
            <a:off x="271234" y="1569122"/>
            <a:ext cx="333360" cy="174240"/>
            <a:chOff x="271234" y="1569122"/>
            <a:chExt cx="33336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6" name="Ink 65"/>
                <p14:cNvContentPartPr/>
                <p14:nvPr/>
              </p14:nvContentPartPr>
              <p14:xfrm>
                <a:off x="271234" y="1641842"/>
                <a:ext cx="65880" cy="10152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154" y="1639322"/>
                  <a:ext cx="68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7" name="Ink 66"/>
                <p14:cNvContentPartPr/>
                <p14:nvPr/>
              </p14:nvContentPartPr>
              <p14:xfrm>
                <a:off x="381034" y="1719602"/>
                <a:ext cx="19080" cy="1512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954" y="1717082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8" name="Ink 67"/>
                <p14:cNvContentPartPr/>
                <p14:nvPr/>
              </p14:nvContentPartPr>
              <p14:xfrm>
                <a:off x="488314" y="1569122"/>
                <a:ext cx="41040" cy="1623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234" y="1566962"/>
                  <a:ext cx="42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9" name="Ink 68"/>
                <p14:cNvContentPartPr/>
                <p14:nvPr/>
              </p14:nvContentPartPr>
              <p14:xfrm>
                <a:off x="474994" y="1626722"/>
                <a:ext cx="41400" cy="612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3554" y="1624562"/>
                  <a:ext cx="432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0" name="Ink 69"/>
                <p14:cNvContentPartPr/>
                <p14:nvPr/>
              </p14:nvContentPartPr>
              <p14:xfrm>
                <a:off x="584794" y="1713482"/>
                <a:ext cx="19800" cy="115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3354" y="1710962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151978" y="732991"/>
            <a:ext cx="1256793" cy="312408"/>
            <a:chOff x="331354" y="725354"/>
            <a:chExt cx="1256793" cy="3124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/>
                <p14:cNvContentPartPr/>
                <p14:nvPr/>
              </p14:nvContentPartPr>
              <p14:xfrm>
                <a:off x="331714" y="755162"/>
                <a:ext cx="79560" cy="13572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634" y="752642"/>
                  <a:ext cx="81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/>
                <p14:cNvContentPartPr/>
                <p14:nvPr/>
              </p14:nvContentPartPr>
              <p14:xfrm>
                <a:off x="331354" y="777122"/>
                <a:ext cx="93240" cy="11340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634" y="774602"/>
                  <a:ext cx="95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/>
                <p14:cNvContentPartPr/>
                <p14:nvPr/>
              </p14:nvContentPartPr>
              <p14:xfrm>
                <a:off x="460954" y="891962"/>
                <a:ext cx="30240" cy="4932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514" y="889442"/>
                  <a:ext cx="32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/>
                <p14:cNvContentPartPr/>
                <p14:nvPr/>
              </p14:nvContentPartPr>
              <p14:xfrm>
                <a:off x="468874" y="850202"/>
                <a:ext cx="9360" cy="187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7434" y="847682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/>
                <p14:cNvContentPartPr/>
                <p14:nvPr/>
              </p14:nvContentPartPr>
              <p14:xfrm>
                <a:off x="510274" y="939122"/>
                <a:ext cx="14040" cy="356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554" y="937322"/>
                  <a:ext cx="15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/>
                <p14:cNvContentPartPr/>
                <p14:nvPr/>
              </p14:nvContentPartPr>
              <p14:xfrm>
                <a:off x="553474" y="906002"/>
                <a:ext cx="55800" cy="1317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394" y="903482"/>
                  <a:ext cx="58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/>
                <p14:cNvContentPartPr/>
                <p14:nvPr/>
              </p14:nvContentPartPr>
              <p14:xfrm>
                <a:off x="597034" y="857762"/>
                <a:ext cx="15480" cy="1692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5594" y="855242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Ink 70"/>
                <p14:cNvContentPartPr/>
                <p14:nvPr/>
              </p14:nvContentPartPr>
              <p14:xfrm>
                <a:off x="814867" y="807434"/>
                <a:ext cx="92160" cy="11520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3427" y="804914"/>
                  <a:ext cx="95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Ink 71"/>
                <p14:cNvContentPartPr/>
                <p14:nvPr/>
              </p14:nvContentPartPr>
              <p14:xfrm>
                <a:off x="823507" y="864674"/>
                <a:ext cx="84600" cy="1620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2427" y="863954"/>
                  <a:ext cx="86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Ink 72"/>
                <p14:cNvContentPartPr/>
                <p14:nvPr/>
              </p14:nvContentPartPr>
              <p14:xfrm>
                <a:off x="1057867" y="725354"/>
                <a:ext cx="82080" cy="23508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6787" y="723194"/>
                  <a:ext cx="83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4" name="Ink 73"/>
                <p14:cNvContentPartPr/>
                <p14:nvPr/>
              </p14:nvContentPartPr>
              <p14:xfrm>
                <a:off x="1172707" y="803114"/>
                <a:ext cx="73080" cy="8712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1627" y="800594"/>
                  <a:ext cx="75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5" name="Ink 74"/>
                <p14:cNvContentPartPr/>
                <p14:nvPr/>
              </p14:nvContentPartPr>
              <p14:xfrm>
                <a:off x="1303027" y="900674"/>
                <a:ext cx="20520" cy="2808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01947" y="898154"/>
                  <a:ext cx="2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6" name="Ink 75"/>
                <p14:cNvContentPartPr/>
                <p14:nvPr/>
              </p14:nvContentPartPr>
              <p14:xfrm>
                <a:off x="1303027" y="841274"/>
                <a:ext cx="20520" cy="792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01947" y="839114"/>
                  <a:ext cx="226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Ink 76"/>
                <p14:cNvContentPartPr/>
                <p14:nvPr/>
              </p14:nvContentPartPr>
              <p14:xfrm>
                <a:off x="1402747" y="796634"/>
                <a:ext cx="37440" cy="954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01667" y="794114"/>
                  <a:ext cx="39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/>
                <p14:cNvContentPartPr/>
                <p14:nvPr/>
              </p14:nvContentPartPr>
              <p14:xfrm>
                <a:off x="1479067" y="726074"/>
                <a:ext cx="109080" cy="2332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78347" y="723554"/>
                  <a:ext cx="1108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/>
          <p:cNvGrpSpPr/>
          <p:nvPr/>
        </p:nvGrpSpPr>
        <p:grpSpPr>
          <a:xfrm>
            <a:off x="847627" y="1582082"/>
            <a:ext cx="960120" cy="364680"/>
            <a:chOff x="847627" y="1602314"/>
            <a:chExt cx="96012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/>
                <p14:cNvContentPartPr/>
                <p14:nvPr/>
              </p14:nvContentPartPr>
              <p14:xfrm>
                <a:off x="847627" y="1623554"/>
                <a:ext cx="183960" cy="18000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6547" y="1621034"/>
                  <a:ext cx="186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/>
                <p14:cNvContentPartPr/>
                <p14:nvPr/>
              </p14:nvContentPartPr>
              <p14:xfrm>
                <a:off x="900907" y="1872314"/>
                <a:ext cx="46440" cy="9468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9827" y="1870514"/>
                  <a:ext cx="4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/>
                <p14:cNvContentPartPr/>
                <p14:nvPr/>
              </p14:nvContentPartPr>
              <p14:xfrm>
                <a:off x="933667" y="1833434"/>
                <a:ext cx="2880" cy="504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2587" y="1830914"/>
                  <a:ext cx="504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/>
                <p14:cNvContentPartPr/>
                <p14:nvPr/>
              </p14:nvContentPartPr>
              <p14:xfrm>
                <a:off x="1141027" y="1659554"/>
                <a:ext cx="86400" cy="9612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9947" y="1657394"/>
                  <a:ext cx="87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/>
                <p14:cNvContentPartPr/>
                <p14:nvPr/>
              </p14:nvContentPartPr>
              <p14:xfrm>
                <a:off x="1154347" y="1662074"/>
                <a:ext cx="72000" cy="9036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267" y="1660274"/>
                  <a:ext cx="74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/>
                <p14:cNvContentPartPr/>
                <p14:nvPr/>
              </p14:nvContentPartPr>
              <p14:xfrm>
                <a:off x="1264867" y="1750994"/>
                <a:ext cx="18360" cy="2772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63787" y="1748474"/>
                  <a:ext cx="20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/>
                <p14:cNvContentPartPr/>
                <p14:nvPr/>
              </p14:nvContentPartPr>
              <p14:xfrm>
                <a:off x="1265587" y="1707074"/>
                <a:ext cx="18000" cy="1548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64507" y="1704914"/>
                  <a:ext cx="19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/>
                <p14:cNvContentPartPr/>
                <p14:nvPr/>
              </p14:nvContentPartPr>
              <p14:xfrm>
                <a:off x="1335067" y="1762874"/>
                <a:ext cx="20160" cy="306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33987" y="1761074"/>
                  <a:ext cx="22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7" name="Ink 86"/>
                <p14:cNvContentPartPr/>
                <p14:nvPr/>
              </p14:nvContentPartPr>
              <p14:xfrm>
                <a:off x="1373227" y="1785914"/>
                <a:ext cx="58320" cy="13464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72507" y="1783754"/>
                  <a:ext cx="60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/>
                <p14:cNvContentPartPr/>
                <p14:nvPr/>
              </p14:nvContentPartPr>
              <p14:xfrm>
                <a:off x="1375747" y="1688714"/>
                <a:ext cx="17280" cy="1008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4667" y="1686194"/>
                  <a:ext cx="19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9" name="Ink 88"/>
                <p14:cNvContentPartPr/>
                <p14:nvPr/>
              </p14:nvContentPartPr>
              <p14:xfrm>
                <a:off x="1547827" y="1643354"/>
                <a:ext cx="61560" cy="7848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6747" y="1641194"/>
                  <a:ext cx="64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Ink 89"/>
                <p14:cNvContentPartPr/>
                <p14:nvPr/>
              </p14:nvContentPartPr>
              <p14:xfrm>
                <a:off x="1545667" y="1738394"/>
                <a:ext cx="63720" cy="1800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4587" y="1735874"/>
                  <a:ext cx="65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Ink 90"/>
                <p14:cNvContentPartPr/>
                <p14:nvPr/>
              </p14:nvContentPartPr>
              <p14:xfrm>
                <a:off x="1731787" y="1602314"/>
                <a:ext cx="75960" cy="14472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30347" y="1599794"/>
                  <a:ext cx="7812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4" name="Ink 93"/>
              <p14:cNvContentPartPr/>
              <p14:nvPr/>
            </p14:nvContentPartPr>
            <p14:xfrm>
              <a:off x="2011960" y="3507963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10880" y="3506523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/>
          <p:cNvGrpSpPr/>
          <p:nvPr/>
        </p:nvGrpSpPr>
        <p:grpSpPr>
          <a:xfrm>
            <a:off x="801007" y="1912994"/>
            <a:ext cx="1349640" cy="520200"/>
            <a:chOff x="914227" y="1933514"/>
            <a:chExt cx="134964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/>
                <p14:cNvContentPartPr/>
                <p14:nvPr/>
              </p14:nvContentPartPr>
              <p14:xfrm>
                <a:off x="934027" y="2134754"/>
                <a:ext cx="85320" cy="11088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2947" y="2132594"/>
                  <a:ext cx="87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Ink 92"/>
                <p14:cNvContentPartPr/>
                <p14:nvPr/>
              </p14:nvContentPartPr>
              <p14:xfrm>
                <a:off x="914227" y="2148434"/>
                <a:ext cx="117360" cy="10584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3147" y="2146274"/>
                  <a:ext cx="119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/>
                <p14:cNvContentPartPr/>
                <p14:nvPr/>
              </p14:nvContentPartPr>
              <p14:xfrm>
                <a:off x="1049947" y="2262194"/>
                <a:ext cx="25920" cy="5508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8867" y="2259674"/>
                  <a:ext cx="27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/>
                <p14:cNvContentPartPr/>
                <p14:nvPr/>
              </p14:nvContentPartPr>
              <p14:xfrm>
                <a:off x="1061827" y="2212874"/>
                <a:ext cx="6480" cy="1260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0387" y="2210354"/>
                  <a:ext cx="8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/>
                <p14:cNvContentPartPr/>
                <p14:nvPr/>
              </p14:nvContentPartPr>
              <p14:xfrm>
                <a:off x="1102147" y="2301434"/>
                <a:ext cx="17280" cy="2448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0707" y="2299634"/>
                  <a:ext cx="20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/>
                <p14:cNvContentPartPr/>
                <p14:nvPr/>
              </p14:nvContentPartPr>
              <p14:xfrm>
                <a:off x="1130947" y="2258954"/>
                <a:ext cx="52920" cy="14508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9867" y="2256794"/>
                  <a:ext cx="5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/>
                <p14:cNvContentPartPr/>
                <p14:nvPr/>
              </p14:nvContentPartPr>
              <p14:xfrm>
                <a:off x="1160827" y="2207834"/>
                <a:ext cx="12240" cy="648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9747" y="2205314"/>
                  <a:ext cx="144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/>
                <p14:cNvContentPartPr/>
                <p14:nvPr/>
              </p14:nvContentPartPr>
              <p14:xfrm flipH="1">
                <a:off x="1340107" y="2151314"/>
                <a:ext cx="74880" cy="8388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 flipH="1">
                  <a:off x="1338660" y="2148783"/>
                  <a:ext cx="77774" cy="88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/>
                <p14:cNvContentPartPr/>
                <p14:nvPr/>
              </p14:nvContentPartPr>
              <p14:xfrm flipH="1">
                <a:off x="1332275" y="2225610"/>
                <a:ext cx="79200" cy="583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 flipH="1">
                  <a:off x="1331200" y="2223450"/>
                  <a:ext cx="80633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" name="Ink 101"/>
                <p14:cNvContentPartPr/>
                <p14:nvPr/>
              </p14:nvContentPartPr>
              <p14:xfrm>
                <a:off x="1555027" y="2085434"/>
                <a:ext cx="208080" cy="21060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53587" y="2082914"/>
                  <a:ext cx="210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" name="Ink 102"/>
                <p14:cNvContentPartPr/>
                <p14:nvPr/>
              </p14:nvContentPartPr>
              <p14:xfrm>
                <a:off x="1560427" y="2350394"/>
                <a:ext cx="85320" cy="10332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58987" y="2347874"/>
                  <a:ext cx="87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4" name="Ink 103"/>
                <p14:cNvContentPartPr/>
                <p14:nvPr/>
              </p14:nvContentPartPr>
              <p14:xfrm>
                <a:off x="1683547" y="2388554"/>
                <a:ext cx="48600" cy="468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82467" y="2386754"/>
                  <a:ext cx="5112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" name="Ink 104"/>
                <p14:cNvContentPartPr/>
                <p14:nvPr/>
              </p14:nvContentPartPr>
              <p14:xfrm>
                <a:off x="1672387" y="2416994"/>
                <a:ext cx="66240" cy="1620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70947" y="2416634"/>
                  <a:ext cx="68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6" name="Ink 105"/>
                <p14:cNvContentPartPr/>
                <p14:nvPr/>
              </p14:nvContentPartPr>
              <p14:xfrm>
                <a:off x="1764907" y="2362274"/>
                <a:ext cx="7560" cy="8676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63827" y="2360114"/>
                  <a:ext cx="9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7" name="Ink 106"/>
                <p14:cNvContentPartPr/>
                <p14:nvPr/>
              </p14:nvContentPartPr>
              <p14:xfrm>
                <a:off x="1578427" y="1998314"/>
                <a:ext cx="39960" cy="8172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77347" y="1995794"/>
                  <a:ext cx="42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8" name="Ink 107"/>
                <p14:cNvContentPartPr/>
                <p14:nvPr/>
              </p14:nvContentPartPr>
              <p14:xfrm>
                <a:off x="1609387" y="1945034"/>
                <a:ext cx="5040" cy="1044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08307" y="1942514"/>
                  <a:ext cx="6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9" name="Ink 108"/>
                <p14:cNvContentPartPr/>
                <p14:nvPr/>
              </p14:nvContentPartPr>
              <p14:xfrm>
                <a:off x="1682107" y="1992914"/>
                <a:ext cx="41760" cy="684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80667" y="1991114"/>
                  <a:ext cx="439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/>
                <p14:cNvContentPartPr/>
                <p14:nvPr/>
              </p14:nvContentPartPr>
              <p14:xfrm>
                <a:off x="1745467" y="1933514"/>
                <a:ext cx="62280" cy="10548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44027" y="1930994"/>
                  <a:ext cx="64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1" name="Ink 110"/>
                <p14:cNvContentPartPr/>
                <p14:nvPr/>
              </p14:nvContentPartPr>
              <p14:xfrm>
                <a:off x="1871467" y="2158874"/>
                <a:ext cx="63720" cy="11232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70387" y="2156354"/>
                  <a:ext cx="65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" name="Ink 111"/>
                <p14:cNvContentPartPr/>
                <p14:nvPr/>
              </p14:nvContentPartPr>
              <p14:xfrm>
                <a:off x="1870747" y="2149154"/>
                <a:ext cx="77040" cy="11772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69307" y="2147354"/>
                  <a:ext cx="79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3" name="Ink 112"/>
                <p14:cNvContentPartPr/>
                <p14:nvPr/>
              </p14:nvContentPartPr>
              <p14:xfrm>
                <a:off x="1997107" y="2296394"/>
                <a:ext cx="45360" cy="4752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95667" y="2293874"/>
                  <a:ext cx="47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4" name="Ink 113"/>
                <p14:cNvContentPartPr/>
                <p14:nvPr/>
              </p14:nvContentPartPr>
              <p14:xfrm>
                <a:off x="1993507" y="2238794"/>
                <a:ext cx="13320" cy="136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92427" y="2236634"/>
                  <a:ext cx="15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5" name="Ink 114"/>
                <p14:cNvContentPartPr/>
                <p14:nvPr/>
              </p14:nvContentPartPr>
              <p14:xfrm>
                <a:off x="2068747" y="2219714"/>
                <a:ext cx="18720" cy="5328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67667" y="2217554"/>
                  <a:ext cx="21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6" name="Ink 115"/>
                <p14:cNvContentPartPr/>
                <p14:nvPr/>
              </p14:nvContentPartPr>
              <p14:xfrm>
                <a:off x="2101867" y="2329874"/>
                <a:ext cx="26280" cy="4104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00787" y="2327354"/>
                  <a:ext cx="28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9" name="Ink 118"/>
                <p14:cNvContentPartPr/>
                <p14:nvPr/>
              </p14:nvContentPartPr>
              <p14:xfrm>
                <a:off x="2191507" y="2226554"/>
                <a:ext cx="72360" cy="1292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90427" y="2224034"/>
                  <a:ext cx="741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/>
          <p:cNvGrpSpPr/>
          <p:nvPr/>
        </p:nvGrpSpPr>
        <p:grpSpPr>
          <a:xfrm>
            <a:off x="590947" y="2496914"/>
            <a:ext cx="1442880" cy="368280"/>
            <a:chOff x="590947" y="2496914"/>
            <a:chExt cx="144288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6" name="Ink 135"/>
                <p14:cNvContentPartPr/>
                <p14:nvPr/>
              </p14:nvContentPartPr>
              <p14:xfrm>
                <a:off x="590947" y="2496914"/>
                <a:ext cx="252000" cy="20124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9507" y="2495474"/>
                  <a:ext cx="254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7" name="Ink 136"/>
                <p14:cNvContentPartPr/>
                <p14:nvPr/>
              </p14:nvContentPartPr>
              <p14:xfrm>
                <a:off x="641707" y="2757194"/>
                <a:ext cx="15840" cy="4824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0267" y="2755034"/>
                  <a:ext cx="17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8" name="Ink 137"/>
                <p14:cNvContentPartPr/>
                <p14:nvPr/>
              </p14:nvContentPartPr>
              <p14:xfrm>
                <a:off x="639907" y="2722994"/>
                <a:ext cx="13320" cy="1332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8827" y="2720834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9" name="Ink 138"/>
                <p14:cNvContentPartPr/>
                <p14:nvPr/>
              </p14:nvContentPartPr>
              <p14:xfrm>
                <a:off x="702907" y="2770154"/>
                <a:ext cx="7920" cy="3672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2187" y="2767994"/>
                  <a:ext cx="10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0" name="Ink 139"/>
                <p14:cNvContentPartPr/>
                <p14:nvPr/>
              </p14:nvContentPartPr>
              <p14:xfrm>
                <a:off x="720907" y="2771954"/>
                <a:ext cx="39960" cy="9324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9827" y="2769794"/>
                  <a:ext cx="42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1" name="Ink 140"/>
                <p14:cNvContentPartPr/>
                <p14:nvPr/>
              </p14:nvContentPartPr>
              <p14:xfrm>
                <a:off x="755107" y="2737034"/>
                <a:ext cx="7920" cy="144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3667" y="2734514"/>
                  <a:ext cx="10440" cy="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2" name="Ink 141"/>
                <p14:cNvContentPartPr/>
                <p14:nvPr/>
              </p14:nvContentPartPr>
              <p14:xfrm>
                <a:off x="950947" y="2553074"/>
                <a:ext cx="88200" cy="11124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9867" y="2550554"/>
                  <a:ext cx="89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/>
                <p14:cNvContentPartPr/>
                <p14:nvPr/>
              </p14:nvContentPartPr>
              <p14:xfrm>
                <a:off x="1077667" y="2660354"/>
                <a:ext cx="37080" cy="4572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6587" y="2658194"/>
                  <a:ext cx="38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/>
                <p14:cNvContentPartPr/>
                <p14:nvPr/>
              </p14:nvContentPartPr>
              <p14:xfrm>
                <a:off x="1092427" y="2611034"/>
                <a:ext cx="11160" cy="2268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0987" y="2608514"/>
                  <a:ext cx="1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/>
                <p14:cNvContentPartPr/>
                <p14:nvPr/>
              </p14:nvContentPartPr>
              <p14:xfrm>
                <a:off x="1135987" y="2683394"/>
                <a:ext cx="20520" cy="349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4547" y="2681234"/>
                  <a:ext cx="2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/>
                <p14:cNvContentPartPr/>
                <p14:nvPr/>
              </p14:nvContentPartPr>
              <p14:xfrm>
                <a:off x="1171267" y="2680514"/>
                <a:ext cx="38880" cy="8532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0187" y="2677994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/>
                <p14:cNvContentPartPr/>
                <p14:nvPr/>
              </p14:nvContentPartPr>
              <p14:xfrm>
                <a:off x="1202947" y="2622554"/>
                <a:ext cx="7920" cy="1224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01867" y="2619674"/>
                  <a:ext cx="100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/>
                <p14:cNvContentPartPr/>
                <p14:nvPr/>
              </p14:nvContentPartPr>
              <p14:xfrm>
                <a:off x="1335787" y="2539034"/>
                <a:ext cx="71640" cy="10188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34707" y="2536514"/>
                  <a:ext cx="73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/>
                <p14:cNvContentPartPr/>
                <p14:nvPr/>
              </p14:nvContentPartPr>
              <p14:xfrm>
                <a:off x="1306987" y="2547674"/>
                <a:ext cx="98280" cy="1051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05547" y="2545514"/>
                  <a:ext cx="100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/>
                <p14:cNvContentPartPr/>
                <p14:nvPr/>
              </p14:nvContentPartPr>
              <p14:xfrm>
                <a:off x="1441267" y="2649554"/>
                <a:ext cx="34560" cy="3816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39827" y="2647394"/>
                  <a:ext cx="36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/>
                <p14:cNvContentPartPr/>
                <p14:nvPr/>
              </p14:nvContentPartPr>
              <p14:xfrm>
                <a:off x="1453867" y="2593394"/>
                <a:ext cx="17280" cy="2232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52787" y="2591234"/>
                  <a:ext cx="1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2" name="Ink 151"/>
                <p14:cNvContentPartPr/>
                <p14:nvPr/>
              </p14:nvContentPartPr>
              <p14:xfrm>
                <a:off x="1514707" y="2678354"/>
                <a:ext cx="19440" cy="2736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13627" y="2676194"/>
                  <a:ext cx="21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3" name="Ink 152"/>
                <p14:cNvContentPartPr/>
                <p14:nvPr/>
              </p14:nvContentPartPr>
              <p14:xfrm>
                <a:off x="1549267" y="2656394"/>
                <a:ext cx="52920" cy="12780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48187" y="2653874"/>
                  <a:ext cx="55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Ink 153"/>
                <p14:cNvContentPartPr/>
                <p14:nvPr/>
              </p14:nvContentPartPr>
              <p14:xfrm>
                <a:off x="1594627" y="2594834"/>
                <a:ext cx="10080" cy="1008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93187" y="2592314"/>
                  <a:ext cx="11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" name="Ink 154"/>
                <p14:cNvContentPartPr/>
                <p14:nvPr/>
              </p14:nvContentPartPr>
              <p14:xfrm>
                <a:off x="1719907" y="2543714"/>
                <a:ext cx="74520" cy="10908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18467" y="2541554"/>
                  <a:ext cx="77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6" name="Ink 155"/>
                <p14:cNvContentPartPr/>
                <p14:nvPr/>
              </p14:nvContentPartPr>
              <p14:xfrm>
                <a:off x="1760227" y="2621834"/>
                <a:ext cx="65880" cy="5292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58787" y="2619674"/>
                  <a:ext cx="68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7" name="Ink 156"/>
                <p14:cNvContentPartPr/>
                <p14:nvPr/>
              </p14:nvContentPartPr>
              <p14:xfrm>
                <a:off x="1921147" y="2504834"/>
                <a:ext cx="112680" cy="18756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19707" y="2502314"/>
                  <a:ext cx="1144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/>
          <p:cNvGrpSpPr/>
          <p:nvPr/>
        </p:nvGrpSpPr>
        <p:grpSpPr>
          <a:xfrm>
            <a:off x="798644" y="2895648"/>
            <a:ext cx="1265760" cy="348120"/>
            <a:chOff x="988120" y="2933043"/>
            <a:chExt cx="1265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8" name="Ink 157"/>
                <p14:cNvContentPartPr/>
                <p14:nvPr/>
              </p14:nvContentPartPr>
              <p14:xfrm>
                <a:off x="988120" y="2953923"/>
                <a:ext cx="223560" cy="21420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6680" y="2952123"/>
                  <a:ext cx="226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9" name="Ink 158"/>
                <p14:cNvContentPartPr/>
                <p14:nvPr/>
              </p14:nvContentPartPr>
              <p14:xfrm>
                <a:off x="1049680" y="3217803"/>
                <a:ext cx="43560" cy="6336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8240" y="3215283"/>
                  <a:ext cx="46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0" name="Ink 159"/>
                <p14:cNvContentPartPr/>
                <p14:nvPr/>
              </p14:nvContentPartPr>
              <p14:xfrm>
                <a:off x="1061560" y="3183243"/>
                <a:ext cx="8280" cy="1116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0480" y="3181083"/>
                  <a:ext cx="9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1" name="Ink 160"/>
                <p14:cNvContentPartPr/>
                <p14:nvPr/>
              </p14:nvContentPartPr>
              <p14:xfrm>
                <a:off x="1491667" y="3013323"/>
                <a:ext cx="68400" cy="8424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90227" y="3010803"/>
                  <a:ext cx="70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2" name="Ink 161"/>
                <p14:cNvContentPartPr/>
                <p14:nvPr/>
              </p14:nvContentPartPr>
              <p14:xfrm>
                <a:off x="1484827" y="2999283"/>
                <a:ext cx="93600" cy="10764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83387" y="2996763"/>
                  <a:ext cx="96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3" name="Ink 162"/>
                <p14:cNvContentPartPr/>
                <p14:nvPr/>
              </p14:nvContentPartPr>
              <p14:xfrm>
                <a:off x="1605787" y="3114843"/>
                <a:ext cx="42840" cy="4320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04707" y="3112323"/>
                  <a:ext cx="44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4" name="Ink 163"/>
                <p14:cNvContentPartPr/>
                <p14:nvPr/>
              </p14:nvContentPartPr>
              <p14:xfrm>
                <a:off x="1621987" y="3069123"/>
                <a:ext cx="6480" cy="864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20907" y="3066963"/>
                  <a:ext cx="86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5" name="Ink 164"/>
                <p14:cNvContentPartPr/>
                <p14:nvPr/>
              </p14:nvContentPartPr>
              <p14:xfrm>
                <a:off x="1686067" y="3137523"/>
                <a:ext cx="11880" cy="3888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85707" y="3135363"/>
                  <a:ext cx="13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6" name="Ink 165"/>
                <p14:cNvContentPartPr/>
                <p14:nvPr/>
              </p14:nvContentPartPr>
              <p14:xfrm>
                <a:off x="1726387" y="3106203"/>
                <a:ext cx="48960" cy="10980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24947" y="3104403"/>
                  <a:ext cx="51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7" name="Ink 166"/>
                <p14:cNvContentPartPr/>
                <p14:nvPr/>
              </p14:nvContentPartPr>
              <p14:xfrm>
                <a:off x="1732867" y="3061203"/>
                <a:ext cx="9360" cy="1404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31427" y="3058683"/>
                  <a:ext cx="11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8" name="Ink 167"/>
                <p14:cNvContentPartPr/>
                <p14:nvPr/>
              </p14:nvContentPartPr>
              <p14:xfrm>
                <a:off x="1281160" y="2933043"/>
                <a:ext cx="81000" cy="16596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80080" y="2930523"/>
                  <a:ext cx="83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9" name="Ink 168"/>
                <p14:cNvContentPartPr/>
                <p14:nvPr/>
              </p14:nvContentPartPr>
              <p14:xfrm>
                <a:off x="1380160" y="3120243"/>
                <a:ext cx="25920" cy="5868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78720" y="3117723"/>
                  <a:ext cx="27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0" name="Ink 169"/>
                <p14:cNvContentPartPr/>
                <p14:nvPr/>
              </p14:nvContentPartPr>
              <p14:xfrm>
                <a:off x="1390600" y="3090363"/>
                <a:ext cx="7200" cy="36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89520" y="3087843"/>
                  <a:ext cx="9360" cy="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1" name="Ink 170"/>
                <p14:cNvContentPartPr/>
                <p14:nvPr/>
              </p14:nvContentPartPr>
              <p14:xfrm>
                <a:off x="1895320" y="3001803"/>
                <a:ext cx="69120" cy="9252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3880" y="2999643"/>
                  <a:ext cx="71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/>
                <p14:cNvContentPartPr/>
                <p14:nvPr/>
              </p14:nvContentPartPr>
              <p14:xfrm>
                <a:off x="1886320" y="3105123"/>
                <a:ext cx="91440" cy="234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85240" y="3102603"/>
                  <a:ext cx="92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/>
                <p14:cNvContentPartPr/>
                <p14:nvPr/>
              </p14:nvContentPartPr>
              <p14:xfrm>
                <a:off x="2073160" y="2941683"/>
                <a:ext cx="111240" cy="17100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72080" y="2939523"/>
                  <a:ext cx="11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/>
                <p14:cNvContentPartPr/>
                <p14:nvPr/>
              </p14:nvContentPartPr>
              <p14:xfrm>
                <a:off x="2230120" y="3122403"/>
                <a:ext cx="23760" cy="5508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29040" y="3119883"/>
                  <a:ext cx="25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/>
                <p14:cNvContentPartPr/>
                <p14:nvPr/>
              </p14:nvContentPartPr>
              <p14:xfrm>
                <a:off x="2236960" y="3078843"/>
                <a:ext cx="12960" cy="648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35880" y="3077043"/>
                  <a:ext cx="1440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/>
          <p:cNvGrpSpPr/>
          <p:nvPr/>
        </p:nvGrpSpPr>
        <p:grpSpPr>
          <a:xfrm>
            <a:off x="308674" y="1146482"/>
            <a:ext cx="1568520" cy="423000"/>
            <a:chOff x="308674" y="1146482"/>
            <a:chExt cx="1568520" cy="42300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08674" y="1146482"/>
              <a:ext cx="1568520" cy="423000"/>
              <a:chOff x="308674" y="1146482"/>
              <a:chExt cx="1568520" cy="42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8" name="Ink 17"/>
                  <p14:cNvContentPartPr/>
                  <p14:nvPr/>
                </p14:nvContentPartPr>
                <p14:xfrm>
                  <a:off x="308674" y="1231082"/>
                  <a:ext cx="151560" cy="99360"/>
                </p14:xfrm>
              </p:contentPart>
            </mc:Choice>
            <mc:Fallback xmlns="">
              <p:pic>
                <p:nvPicPr>
                  <p:cNvPr id="18" name="Ink 17"/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307594" y="1228922"/>
                    <a:ext cx="15300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9" name="Ink 18"/>
                  <p14:cNvContentPartPr/>
                  <p14:nvPr/>
                </p14:nvContentPartPr>
                <p14:xfrm>
                  <a:off x="475714" y="1230362"/>
                  <a:ext cx="110160" cy="84960"/>
                </p14:xfrm>
              </p:contentPart>
            </mc:Choice>
            <mc:Fallback xmlns="">
              <p:pic>
                <p:nvPicPr>
                  <p:cNvPr id="19" name="Ink 18"/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74634" y="1227842"/>
                    <a:ext cx="11160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20" name="Ink 19"/>
                  <p14:cNvContentPartPr/>
                  <p14:nvPr/>
                </p14:nvContentPartPr>
                <p14:xfrm>
                  <a:off x="637354" y="1235402"/>
                  <a:ext cx="64080" cy="63720"/>
                </p14:xfrm>
              </p:contentPart>
            </mc:Choice>
            <mc:Fallback xmlns="">
              <p:pic>
                <p:nvPicPr>
                  <p:cNvPr id="20" name="Ink 19"/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636274" y="1233602"/>
                    <a:ext cx="6552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21" name="Ink 20"/>
                  <p14:cNvContentPartPr/>
                  <p14:nvPr/>
                </p14:nvContentPartPr>
                <p14:xfrm>
                  <a:off x="614674" y="1227482"/>
                  <a:ext cx="91440" cy="94320"/>
                </p14:xfrm>
              </p:contentPart>
            </mc:Choice>
            <mc:Fallback xmlns="">
              <p:pic>
                <p:nvPicPr>
                  <p:cNvPr id="21" name="Ink 20"/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613594" y="1224962"/>
                    <a:ext cx="9360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37" name="Ink 36"/>
                  <p14:cNvContentPartPr/>
                  <p14:nvPr/>
                </p14:nvContentPartPr>
                <p14:xfrm>
                  <a:off x="1019674" y="1146482"/>
                  <a:ext cx="7920" cy="180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019314" y="1143962"/>
                    <a:ext cx="9360" cy="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38" name="Ink 37"/>
                  <p14:cNvContentPartPr/>
                  <p14:nvPr/>
                </p14:nvContentPartPr>
                <p14:xfrm>
                  <a:off x="845434" y="1146842"/>
                  <a:ext cx="207720" cy="22392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844354" y="1144322"/>
                    <a:ext cx="209880" cy="22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45" name="Ink 44"/>
                  <p14:cNvContentPartPr/>
                  <p14:nvPr/>
                </p14:nvContentPartPr>
                <p14:xfrm>
                  <a:off x="882514" y="1433762"/>
                  <a:ext cx="27720" cy="46080"/>
                </p14:xfrm>
              </p:contentPart>
            </mc:Choice>
            <mc:Fallback xmlns="">
              <p:pic>
                <p:nvPicPr>
                  <p:cNvPr id="45" name="Ink 44"/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881074" y="1431242"/>
                    <a:ext cx="2952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46" name="Ink 45"/>
                  <p14:cNvContentPartPr/>
                  <p14:nvPr/>
                </p14:nvContentPartPr>
                <p14:xfrm>
                  <a:off x="878914" y="1383722"/>
                  <a:ext cx="26640" cy="1512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877834" y="1381562"/>
                    <a:ext cx="280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47" name="Ink 46"/>
                  <p14:cNvContentPartPr/>
                  <p14:nvPr/>
                </p14:nvContentPartPr>
                <p14:xfrm>
                  <a:off x="958834" y="1466882"/>
                  <a:ext cx="1440" cy="22680"/>
                </p14:xfrm>
              </p:contentPart>
            </mc:Choice>
            <mc:Fallback xmlns="">
              <p:pic>
                <p:nvPicPr>
                  <p:cNvPr id="47" name="Ink 46"/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957394" y="1465082"/>
                    <a:ext cx="39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48" name="Ink 47"/>
                  <p14:cNvContentPartPr/>
                  <p14:nvPr/>
                </p14:nvContentPartPr>
                <p14:xfrm>
                  <a:off x="979354" y="1455362"/>
                  <a:ext cx="44280" cy="11412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978634" y="1453202"/>
                    <a:ext cx="4644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49" name="Ink 48"/>
                  <p14:cNvContentPartPr/>
                  <p14:nvPr/>
                </p14:nvContentPartPr>
                <p14:xfrm>
                  <a:off x="999154" y="1413242"/>
                  <a:ext cx="8640" cy="61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997714" y="1410722"/>
                    <a:ext cx="11160" cy="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50" name="Ink 49"/>
                  <p14:cNvContentPartPr/>
                  <p14:nvPr/>
                </p14:nvContentPartPr>
                <p14:xfrm>
                  <a:off x="1182034" y="1194362"/>
                  <a:ext cx="82800" cy="1083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1180594" y="1191842"/>
                    <a:ext cx="846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51" name="Ink 50"/>
                  <p14:cNvContentPartPr/>
                  <p14:nvPr/>
                </p14:nvContentPartPr>
                <p14:xfrm>
                  <a:off x="1323154" y="1282562"/>
                  <a:ext cx="25920" cy="29880"/>
                </p14:xfrm>
              </p:contentPart>
            </mc:Choice>
            <mc:Fallback xmlns="">
              <p:pic>
                <p:nvPicPr>
                  <p:cNvPr id="51" name="Ink 50"/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321714" y="1280402"/>
                    <a:ext cx="2772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52" name="Ink 51"/>
                  <p14:cNvContentPartPr/>
                  <p14:nvPr/>
                </p14:nvContentPartPr>
                <p14:xfrm>
                  <a:off x="1323514" y="1239002"/>
                  <a:ext cx="15120" cy="2052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322074" y="1236842"/>
                    <a:ext cx="1692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53" name="Ink 52"/>
                  <p14:cNvContentPartPr/>
                  <p14:nvPr/>
                </p14:nvContentPartPr>
                <p14:xfrm>
                  <a:off x="1375714" y="1304882"/>
                  <a:ext cx="11520" cy="33120"/>
                </p14:xfrm>
              </p:contentPart>
            </mc:Choice>
            <mc:Fallback xmlns="">
              <p:pic>
                <p:nvPicPr>
                  <p:cNvPr id="53" name="Ink 52"/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374994" y="1302722"/>
                    <a:ext cx="13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54" name="Ink 53"/>
                  <p14:cNvContentPartPr/>
                  <p14:nvPr/>
                </p14:nvContentPartPr>
                <p14:xfrm>
                  <a:off x="1417114" y="1292642"/>
                  <a:ext cx="54360" cy="168840"/>
                </p14:xfrm>
              </p:contentPart>
            </mc:Choice>
            <mc:Fallback xmlns="">
              <p:pic>
                <p:nvPicPr>
                  <p:cNvPr id="54" name="Ink 53"/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415674" y="1290122"/>
                    <a:ext cx="568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55" name="Ink 54"/>
                  <p14:cNvContentPartPr/>
                  <p14:nvPr/>
                </p14:nvContentPartPr>
                <p14:xfrm>
                  <a:off x="1444114" y="1226762"/>
                  <a:ext cx="20520" cy="1980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443034" y="1224602"/>
                    <a:ext cx="219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56" name="Ink 55"/>
                  <p14:cNvContentPartPr/>
                  <p14:nvPr/>
                </p14:nvContentPartPr>
                <p14:xfrm>
                  <a:off x="1605394" y="1168082"/>
                  <a:ext cx="82440" cy="111240"/>
                </p14:xfrm>
              </p:contentPart>
            </mc:Choice>
            <mc:Fallback xmlns="">
              <p:pic>
                <p:nvPicPr>
                  <p:cNvPr id="56" name="Ink 55"/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1603954" y="1165562"/>
                    <a:ext cx="8424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57" name="Ink 56"/>
                  <p14:cNvContentPartPr/>
                  <p14:nvPr/>
                </p14:nvContentPartPr>
                <p14:xfrm>
                  <a:off x="1596034" y="1173122"/>
                  <a:ext cx="78120" cy="10584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1594954" y="1170602"/>
                    <a:ext cx="8028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58" name="Ink 57"/>
                  <p14:cNvContentPartPr/>
                  <p14:nvPr/>
                </p14:nvContentPartPr>
                <p14:xfrm>
                  <a:off x="1710154" y="1270322"/>
                  <a:ext cx="25200" cy="4464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1708714" y="1267802"/>
                    <a:ext cx="2700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59" name="Ink 58"/>
                  <p14:cNvContentPartPr/>
                  <p14:nvPr/>
                </p14:nvContentPartPr>
                <p14:xfrm>
                  <a:off x="1709434" y="1221722"/>
                  <a:ext cx="11880" cy="23040"/>
                </p14:xfrm>
              </p:contentPart>
            </mc:Choice>
            <mc:Fallback xmlns="">
              <p:pic>
                <p:nvPicPr>
                  <p:cNvPr id="59" name="Ink 58"/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1708354" y="1219922"/>
                    <a:ext cx="1404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60" name="Ink 59"/>
                  <p14:cNvContentPartPr/>
                  <p14:nvPr/>
                </p14:nvContentPartPr>
                <p14:xfrm>
                  <a:off x="1764874" y="1301642"/>
                  <a:ext cx="5040" cy="3060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763794" y="1299122"/>
                    <a:ext cx="75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64" name="Ink 63"/>
                  <p14:cNvContentPartPr/>
                  <p14:nvPr/>
                </p14:nvContentPartPr>
                <p14:xfrm>
                  <a:off x="1814554" y="1253762"/>
                  <a:ext cx="62640" cy="16992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813834" y="1251602"/>
                    <a:ext cx="6480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65" name="Ink 64"/>
                  <p14:cNvContentPartPr/>
                  <p14:nvPr/>
                </p14:nvContentPartPr>
                <p14:xfrm>
                  <a:off x="1837234" y="1215602"/>
                  <a:ext cx="2880" cy="5760"/>
                </p14:xfrm>
              </p:contentPart>
            </mc:Choice>
            <mc:Fallback xmlns="">
              <p:pic>
                <p:nvPicPr>
                  <p:cNvPr id="65" name="Ink 64"/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836154" y="1213442"/>
                    <a:ext cx="5040" cy="10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3" name="Ink 182"/>
                <p14:cNvContentPartPr/>
                <p14:nvPr/>
              </p14:nvContentPartPr>
              <p14:xfrm>
                <a:off x="494200" y="1378923"/>
                <a:ext cx="76320" cy="6084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3120" y="1377123"/>
                  <a:ext cx="77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/>
                <p14:cNvContentPartPr/>
                <p14:nvPr/>
              </p14:nvContentPartPr>
              <p14:xfrm>
                <a:off x="504280" y="1367403"/>
                <a:ext cx="72000" cy="9144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3200" y="1365243"/>
                  <a:ext cx="74520" cy="9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5" name="TextBox 184"/>
          <p:cNvSpPr txBox="1"/>
          <p:nvPr/>
        </p:nvSpPr>
        <p:spPr>
          <a:xfrm>
            <a:off x="2014927" y="983152"/>
            <a:ext cx="267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maximize total attractiveness of the schedule</a:t>
            </a:r>
            <a:endParaRPr 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840114" y="1479842"/>
            <a:ext cx="286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cannot take the same course twice</a:t>
            </a:r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88143" y="1980119"/>
            <a:ext cx="197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i</a:t>
            </a:r>
            <a:r>
              <a:rPr lang="en-US" sz="1400" i="1" dirty="0" smtClean="0"/>
              <a:t>’ </a:t>
            </a:r>
            <a:r>
              <a:rPr lang="en-US" sz="1400" dirty="0" smtClean="0"/>
              <a:t>is a prerequisite for </a:t>
            </a:r>
            <a:r>
              <a:rPr lang="en-US" sz="1400" i="1" dirty="0" err="1" smtClean="0"/>
              <a:t>i</a:t>
            </a:r>
            <a:endParaRPr lang="en-US" sz="1400" i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2278110" y="2440945"/>
            <a:ext cx="219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enough credits to graduate</a:t>
            </a:r>
            <a:endParaRPr 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336458" y="2838071"/>
            <a:ext cx="219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have to survive it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" name="Ink 4"/>
              <p14:cNvContentPartPr/>
              <p14:nvPr/>
            </p14:nvContentPartPr>
            <p14:xfrm>
              <a:off x="3403432" y="1296843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402712" y="1295403"/>
                <a:ext cx="216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/>
          <p:cNvSpPr txBox="1"/>
          <p:nvPr/>
        </p:nvSpPr>
        <p:spPr>
          <a:xfrm>
            <a:off x="1388447" y="483924"/>
            <a:ext cx="327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 – courses</a:t>
            </a:r>
            <a:r>
              <a:rPr lang="en-US" sz="1400" i="1" dirty="0" smtClean="0">
                <a:solidFill>
                  <a:schemeClr val="accent2"/>
                </a:solidFill>
              </a:rPr>
              <a:t>, j</a:t>
            </a:r>
            <a:r>
              <a:rPr lang="en-US" sz="1400" dirty="0" smtClean="0">
                <a:solidFill>
                  <a:schemeClr val="accent2"/>
                </a:solidFill>
              </a:rPr>
              <a:t> – terms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whether we take 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err="1" smtClean="0">
                <a:solidFill>
                  <a:schemeClr val="accent2"/>
                </a:solidFill>
              </a:rPr>
              <a:t>th</a:t>
            </a:r>
            <a:r>
              <a:rPr lang="en-US" sz="1400" dirty="0" smtClean="0">
                <a:solidFill>
                  <a:schemeClr val="accent2"/>
                </a:solidFill>
              </a:rPr>
              <a:t> course in the </a:t>
            </a:r>
            <a:r>
              <a:rPr lang="en-US" sz="1400" i="1" dirty="0" err="1" smtClean="0">
                <a:solidFill>
                  <a:schemeClr val="accent2"/>
                </a:solidFill>
              </a:rPr>
              <a:t>j</a:t>
            </a:r>
            <a:r>
              <a:rPr lang="en-US" sz="1400" dirty="0" err="1" smtClean="0">
                <a:solidFill>
                  <a:schemeClr val="accent2"/>
                </a:solidFill>
              </a:rPr>
              <a:t>th</a:t>
            </a:r>
            <a:r>
              <a:rPr lang="en-US" sz="1400" dirty="0" smtClean="0">
                <a:solidFill>
                  <a:schemeClr val="accent2"/>
                </a:solidFill>
              </a:rPr>
              <a:t> term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patterns in binary ILPs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390581" y="463535"/>
            <a:ext cx="1204920" cy="402840"/>
            <a:chOff x="390581" y="463535"/>
            <a:chExt cx="120492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547541" y="480095"/>
                <a:ext cx="17640" cy="1800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6461" y="477935"/>
                  <a:ext cx="19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/>
                <p14:cNvContentPartPr/>
                <p14:nvPr/>
              </p14:nvContentPartPr>
              <p14:xfrm>
                <a:off x="677501" y="482975"/>
                <a:ext cx="23760" cy="97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6061" y="480455"/>
                  <a:ext cx="25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/>
                <p14:cNvContentPartPr/>
                <p14:nvPr/>
              </p14:nvContentPartPr>
              <p14:xfrm>
                <a:off x="808901" y="463535"/>
                <a:ext cx="20160" cy="90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7821" y="461015"/>
                  <a:ext cx="223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/>
                <p14:cNvContentPartPr/>
                <p14:nvPr/>
              </p14:nvContentPartPr>
              <p14:xfrm>
                <a:off x="396341" y="647135"/>
                <a:ext cx="102240" cy="11412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261" y="644615"/>
                  <a:ext cx="104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/>
                <p14:cNvContentPartPr/>
                <p14:nvPr/>
              </p14:nvContentPartPr>
              <p14:xfrm>
                <a:off x="390581" y="654335"/>
                <a:ext cx="96480" cy="13572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9501" y="652535"/>
                  <a:ext cx="9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/>
                <p14:cNvContentPartPr/>
                <p14:nvPr/>
              </p14:nvContentPartPr>
              <p14:xfrm>
                <a:off x="570941" y="763775"/>
                <a:ext cx="42120" cy="4356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501" y="761975"/>
                  <a:ext cx="43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/>
                <p14:cNvContentPartPr/>
                <p14:nvPr/>
              </p14:nvContentPartPr>
              <p14:xfrm>
                <a:off x="566261" y="701135"/>
                <a:ext cx="30960" cy="190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821" y="698615"/>
                  <a:ext cx="33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/>
                <p14:cNvContentPartPr/>
                <p14:nvPr/>
              </p14:nvContentPartPr>
              <p14:xfrm>
                <a:off x="734381" y="660815"/>
                <a:ext cx="81360" cy="1227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3301" y="658295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/>
                <p14:cNvContentPartPr/>
                <p14:nvPr/>
              </p14:nvContentPartPr>
              <p14:xfrm>
                <a:off x="735821" y="734255"/>
                <a:ext cx="79560" cy="68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741" y="733175"/>
                  <a:ext cx="81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/>
                <p14:cNvContentPartPr/>
                <p14:nvPr/>
              </p14:nvContentPartPr>
              <p14:xfrm>
                <a:off x="967301" y="580535"/>
                <a:ext cx="61920" cy="244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861" y="578015"/>
                  <a:ext cx="63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/>
                <p14:cNvContentPartPr/>
                <p14:nvPr/>
              </p14:nvContentPartPr>
              <p14:xfrm>
                <a:off x="1071701" y="675935"/>
                <a:ext cx="82440" cy="7200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0261" y="673055"/>
                  <a:ext cx="84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/>
                <p14:cNvContentPartPr/>
                <p14:nvPr/>
              </p14:nvContentPartPr>
              <p14:xfrm>
                <a:off x="1211741" y="763415"/>
                <a:ext cx="21600" cy="2988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0661" y="760895"/>
                  <a:ext cx="23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/>
                <p14:cNvContentPartPr/>
                <p14:nvPr/>
              </p14:nvContentPartPr>
              <p14:xfrm>
                <a:off x="1217861" y="681695"/>
                <a:ext cx="18720" cy="3384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16781" y="679895"/>
                  <a:ext cx="20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/>
                <p14:cNvContentPartPr/>
                <p14:nvPr/>
              </p14:nvContentPartPr>
              <p14:xfrm>
                <a:off x="1326581" y="640655"/>
                <a:ext cx="98640" cy="1332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5141" y="638135"/>
                  <a:ext cx="100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/>
                <p14:cNvContentPartPr/>
                <p14:nvPr/>
              </p14:nvContentPartPr>
              <p14:xfrm>
                <a:off x="1472021" y="559655"/>
                <a:ext cx="123480" cy="30672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70941" y="556775"/>
                  <a:ext cx="12600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/>
              <p14:cNvContentPartPr/>
              <p14:nvPr/>
            </p14:nvContentPartPr>
            <p14:xfrm>
              <a:off x="2432141" y="3311855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31421" y="3310415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390977" y="930815"/>
            <a:ext cx="985320" cy="396720"/>
            <a:chOff x="390977" y="930815"/>
            <a:chExt cx="9853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/>
                <p14:cNvContentPartPr/>
                <p14:nvPr/>
              </p14:nvContentPartPr>
              <p14:xfrm>
                <a:off x="392417" y="930815"/>
                <a:ext cx="264600" cy="1954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0977" y="928295"/>
                  <a:ext cx="267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/>
                <p14:cNvContentPartPr/>
                <p14:nvPr/>
              </p14:nvContentPartPr>
              <p14:xfrm>
                <a:off x="407537" y="1240775"/>
                <a:ext cx="47520" cy="7488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6097" y="1238615"/>
                  <a:ext cx="49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/>
                <p14:cNvContentPartPr/>
                <p14:nvPr/>
              </p14:nvContentPartPr>
              <p14:xfrm>
                <a:off x="390977" y="1181735"/>
                <a:ext cx="35640" cy="115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537" y="1179215"/>
                  <a:ext cx="37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/>
                <p14:cNvContentPartPr/>
                <p14:nvPr/>
              </p14:nvContentPartPr>
              <p14:xfrm>
                <a:off x="493577" y="1219535"/>
                <a:ext cx="72000" cy="6444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137" y="1217015"/>
                  <a:ext cx="73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/>
                <p14:cNvContentPartPr/>
                <p14:nvPr/>
              </p14:nvContentPartPr>
              <p14:xfrm>
                <a:off x="497897" y="1256615"/>
                <a:ext cx="66960" cy="648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457" y="1256255"/>
                  <a:ext cx="6876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/>
                <p14:cNvContentPartPr/>
                <p14:nvPr/>
              </p14:nvContentPartPr>
              <p14:xfrm>
                <a:off x="634337" y="1194695"/>
                <a:ext cx="22320" cy="1162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2897" y="1192175"/>
                  <a:ext cx="24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/>
                <p14:cNvContentPartPr/>
                <p14:nvPr/>
              </p14:nvContentPartPr>
              <p14:xfrm>
                <a:off x="623177" y="1190375"/>
                <a:ext cx="83520" cy="1332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1737" y="1187855"/>
                  <a:ext cx="864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/>
                <p14:cNvContentPartPr/>
                <p14:nvPr/>
              </p14:nvContentPartPr>
              <p14:xfrm>
                <a:off x="597977" y="1314935"/>
                <a:ext cx="102600" cy="1260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897" y="1312055"/>
                  <a:ext cx="104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/>
                <p14:cNvContentPartPr/>
                <p14:nvPr/>
              </p14:nvContentPartPr>
              <p14:xfrm>
                <a:off x="772577" y="993095"/>
                <a:ext cx="97200" cy="954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137" y="990575"/>
                  <a:ext cx="100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/>
                <p14:cNvContentPartPr/>
                <p14:nvPr/>
              </p14:nvContentPartPr>
              <p14:xfrm>
                <a:off x="777617" y="983735"/>
                <a:ext cx="85680" cy="1346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537" y="981215"/>
                  <a:ext cx="87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/>
                <p14:cNvContentPartPr/>
                <p14:nvPr/>
              </p14:nvContentPartPr>
              <p14:xfrm>
                <a:off x="932057" y="1097495"/>
                <a:ext cx="36360" cy="594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0977" y="1095335"/>
                  <a:ext cx="3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/>
                <p14:cNvContentPartPr/>
                <p14:nvPr/>
              </p14:nvContentPartPr>
              <p14:xfrm>
                <a:off x="920537" y="1033055"/>
                <a:ext cx="25920" cy="57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9457" y="1030535"/>
                  <a:ext cx="280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/>
                <p14:cNvContentPartPr/>
                <p14:nvPr/>
              </p14:nvContentPartPr>
              <p14:xfrm>
                <a:off x="1099457" y="986975"/>
                <a:ext cx="75960" cy="8604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8017" y="984455"/>
                  <a:ext cx="78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/>
                <p14:cNvContentPartPr/>
                <p14:nvPr/>
              </p14:nvContentPartPr>
              <p14:xfrm>
                <a:off x="1085777" y="1080575"/>
                <a:ext cx="73080" cy="367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4337" y="1078415"/>
                  <a:ext cx="74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/>
                <p14:cNvContentPartPr/>
                <p14:nvPr/>
              </p14:nvContentPartPr>
              <p14:xfrm>
                <a:off x="1269017" y="981935"/>
                <a:ext cx="107280" cy="1587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67577" y="979055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398195" y="1397195"/>
            <a:ext cx="837000" cy="461520"/>
            <a:chOff x="398195" y="1397195"/>
            <a:chExt cx="83700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/>
                <p14:cNvContentPartPr/>
                <p14:nvPr/>
              </p14:nvContentPartPr>
              <p14:xfrm>
                <a:off x="398195" y="1397195"/>
                <a:ext cx="209880" cy="2602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6755" y="1395035"/>
                  <a:ext cx="212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/>
                <p14:cNvContentPartPr/>
                <p14:nvPr/>
              </p14:nvContentPartPr>
              <p14:xfrm>
                <a:off x="410075" y="1758275"/>
                <a:ext cx="30600" cy="597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8995" y="1756115"/>
                  <a:ext cx="32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/>
                <p14:cNvContentPartPr/>
                <p14:nvPr/>
              </p14:nvContentPartPr>
              <p14:xfrm>
                <a:off x="412235" y="1717235"/>
                <a:ext cx="14040" cy="25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0795" y="1715075"/>
                  <a:ext cx="15840" cy="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/>
                <p14:cNvContentPartPr/>
                <p14:nvPr/>
              </p14:nvContentPartPr>
              <p14:xfrm>
                <a:off x="486395" y="1713635"/>
                <a:ext cx="47160" cy="7848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5315" y="1711115"/>
                  <a:ext cx="49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/>
                <p14:cNvContentPartPr/>
                <p14:nvPr/>
              </p14:nvContentPartPr>
              <p14:xfrm>
                <a:off x="485315" y="1754315"/>
                <a:ext cx="62280" cy="162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3875" y="1753595"/>
                  <a:ext cx="64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/>
                <p14:cNvContentPartPr/>
                <p14:nvPr/>
              </p14:nvContentPartPr>
              <p14:xfrm>
                <a:off x="710675" y="1467035"/>
                <a:ext cx="86040" cy="11268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9595" y="1464875"/>
                  <a:ext cx="87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/>
                <p14:cNvContentPartPr/>
                <p14:nvPr/>
              </p14:nvContentPartPr>
              <p14:xfrm>
                <a:off x="735875" y="1489715"/>
                <a:ext cx="60120" cy="1227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795" y="1487195"/>
                  <a:ext cx="61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/>
                <p14:cNvContentPartPr/>
                <p14:nvPr/>
              </p14:nvContentPartPr>
              <p14:xfrm>
                <a:off x="838835" y="1563155"/>
                <a:ext cx="36360" cy="536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7395" y="1561355"/>
                  <a:ext cx="38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/>
                <p14:cNvContentPartPr/>
                <p14:nvPr/>
              </p14:nvContentPartPr>
              <p14:xfrm>
                <a:off x="831275" y="1500155"/>
                <a:ext cx="12960" cy="43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95" y="1497995"/>
                  <a:ext cx="147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/>
                <p14:cNvContentPartPr/>
                <p14:nvPr/>
              </p14:nvContentPartPr>
              <p14:xfrm>
                <a:off x="960875" y="1433195"/>
                <a:ext cx="88920" cy="954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9795" y="1430675"/>
                  <a:ext cx="91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/>
                <p14:cNvContentPartPr/>
                <p14:nvPr/>
              </p14:nvContentPartPr>
              <p14:xfrm>
                <a:off x="1001915" y="1512035"/>
                <a:ext cx="65160" cy="5940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0475" y="1509515"/>
                  <a:ext cx="67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/>
                <p14:cNvContentPartPr/>
                <p14:nvPr/>
              </p14:nvContentPartPr>
              <p14:xfrm>
                <a:off x="1126835" y="1423475"/>
                <a:ext cx="108360" cy="1364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5395" y="1420955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/>
                <p14:cNvContentPartPr/>
                <p14:nvPr/>
              </p14:nvContentPartPr>
              <p14:xfrm>
                <a:off x="613835" y="1697795"/>
                <a:ext cx="34920" cy="15552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2755" y="1695635"/>
                  <a:ext cx="37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/>
                <p14:cNvContentPartPr/>
                <p14:nvPr/>
              </p14:nvContentPartPr>
              <p14:xfrm>
                <a:off x="605711" y="1683103"/>
                <a:ext cx="73800" cy="3132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4991" y="1680943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/>
                <p14:cNvContentPartPr/>
                <p14:nvPr/>
              </p14:nvContentPartPr>
              <p14:xfrm>
                <a:off x="592955" y="1839275"/>
                <a:ext cx="113400" cy="194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1875" y="1837475"/>
                  <a:ext cx="1152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378413" y="1946504"/>
            <a:ext cx="853920" cy="408240"/>
            <a:chOff x="378413" y="1946504"/>
            <a:chExt cx="85392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/>
                <p14:cNvContentPartPr/>
                <p14:nvPr/>
              </p14:nvContentPartPr>
              <p14:xfrm>
                <a:off x="401093" y="1946504"/>
                <a:ext cx="225000" cy="2127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9653" y="1943984"/>
                  <a:ext cx="227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/>
                <p14:cNvContentPartPr/>
                <p14:nvPr/>
              </p14:nvContentPartPr>
              <p14:xfrm>
                <a:off x="738773" y="2026424"/>
                <a:ext cx="95400" cy="11196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7333" y="2024264"/>
                  <a:ext cx="97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/>
                <p14:cNvContentPartPr/>
                <p14:nvPr/>
              </p14:nvContentPartPr>
              <p14:xfrm>
                <a:off x="746333" y="2029664"/>
                <a:ext cx="69840" cy="1101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253" y="2027864"/>
                  <a:ext cx="71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/>
                <p14:cNvContentPartPr/>
                <p14:nvPr/>
              </p14:nvContentPartPr>
              <p14:xfrm>
                <a:off x="881333" y="2122184"/>
                <a:ext cx="37800" cy="532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9893" y="2120024"/>
                  <a:ext cx="39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/>
                <p14:cNvContentPartPr/>
                <p14:nvPr/>
              </p14:nvContentPartPr>
              <p14:xfrm>
                <a:off x="858653" y="2081864"/>
                <a:ext cx="24120" cy="432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7213" y="2079344"/>
                  <a:ext cx="26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/>
                <p14:cNvContentPartPr/>
                <p14:nvPr/>
              </p14:nvContentPartPr>
              <p14:xfrm>
                <a:off x="986093" y="2024264"/>
                <a:ext cx="83880" cy="68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5013" y="2022104"/>
                  <a:ext cx="85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Ink 56"/>
                <p14:cNvContentPartPr/>
                <p14:nvPr/>
              </p14:nvContentPartPr>
              <p14:xfrm>
                <a:off x="1003733" y="2069624"/>
                <a:ext cx="74880" cy="648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2653" y="2068904"/>
                  <a:ext cx="763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/>
                <p14:cNvContentPartPr/>
                <p14:nvPr/>
              </p14:nvContentPartPr>
              <p14:xfrm>
                <a:off x="1132613" y="1977824"/>
                <a:ext cx="99720" cy="15120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1533" y="1975304"/>
                  <a:ext cx="101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/>
                <p14:cNvContentPartPr/>
                <p14:nvPr/>
              </p14:nvContentPartPr>
              <p14:xfrm>
                <a:off x="378413" y="2272304"/>
                <a:ext cx="31320" cy="7740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6973" y="2270504"/>
                  <a:ext cx="33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/>
                <p14:cNvContentPartPr/>
                <p14:nvPr/>
              </p14:nvContentPartPr>
              <p14:xfrm>
                <a:off x="378413" y="2202464"/>
                <a:ext cx="17280" cy="129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6973" y="2200304"/>
                  <a:ext cx="1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/>
                <p14:cNvContentPartPr/>
                <p14:nvPr/>
              </p14:nvContentPartPr>
              <p14:xfrm>
                <a:off x="450413" y="2262584"/>
                <a:ext cx="62280" cy="7632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8973" y="2260064"/>
                  <a:ext cx="64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/>
                <p14:cNvContentPartPr/>
                <p14:nvPr/>
              </p14:nvContentPartPr>
              <p14:xfrm>
                <a:off x="453293" y="2290664"/>
                <a:ext cx="86040" cy="180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2213" y="2290304"/>
                  <a:ext cx="87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/>
                <p14:cNvContentPartPr/>
                <p14:nvPr/>
              </p14:nvContentPartPr>
              <p14:xfrm>
                <a:off x="613853" y="2219744"/>
                <a:ext cx="20160" cy="1350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773" y="2217224"/>
                  <a:ext cx="22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/>
                <p14:cNvContentPartPr/>
                <p14:nvPr/>
              </p14:nvContentPartPr>
              <p14:xfrm>
                <a:off x="595133" y="2204264"/>
                <a:ext cx="94680" cy="2304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4053" y="2201384"/>
                  <a:ext cx="96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/>
                <p14:cNvContentPartPr/>
                <p14:nvPr/>
              </p14:nvContentPartPr>
              <p14:xfrm>
                <a:off x="577493" y="2336384"/>
                <a:ext cx="108720" cy="720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6053" y="2335664"/>
                  <a:ext cx="11052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574775" y="2526335"/>
            <a:ext cx="620280" cy="230760"/>
            <a:chOff x="574775" y="2526335"/>
            <a:chExt cx="6202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/>
                <p14:cNvContentPartPr/>
                <p14:nvPr/>
              </p14:nvContentPartPr>
              <p14:xfrm>
                <a:off x="589535" y="2526335"/>
                <a:ext cx="83520" cy="11736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8095" y="2523815"/>
                  <a:ext cx="8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/>
                <p14:cNvContentPartPr/>
                <p14:nvPr/>
              </p14:nvContentPartPr>
              <p14:xfrm>
                <a:off x="574775" y="2539655"/>
                <a:ext cx="102240" cy="12348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3695" y="2537135"/>
                  <a:ext cx="10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/>
                <p14:cNvContentPartPr/>
                <p14:nvPr/>
              </p14:nvContentPartPr>
              <p14:xfrm>
                <a:off x="716615" y="2646215"/>
                <a:ext cx="47520" cy="734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5175" y="2644055"/>
                  <a:ext cx="49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/>
                <p14:cNvContentPartPr/>
                <p14:nvPr/>
              </p14:nvContentPartPr>
              <p14:xfrm>
                <a:off x="716255" y="2586455"/>
                <a:ext cx="20520" cy="75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5175" y="2585015"/>
                  <a:ext cx="21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/>
                <p14:cNvContentPartPr/>
                <p14:nvPr/>
              </p14:nvContentPartPr>
              <p14:xfrm>
                <a:off x="858455" y="2528135"/>
                <a:ext cx="72360" cy="7956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7375" y="2525615"/>
                  <a:ext cx="74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Ink 73"/>
                <p14:cNvContentPartPr/>
                <p14:nvPr/>
              </p14:nvContentPartPr>
              <p14:xfrm>
                <a:off x="855935" y="2613815"/>
                <a:ext cx="68040" cy="3240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4495" y="2611655"/>
                  <a:ext cx="69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/>
                <p14:cNvContentPartPr/>
                <p14:nvPr/>
              </p14:nvContentPartPr>
              <p14:xfrm>
                <a:off x="1044935" y="2536415"/>
                <a:ext cx="84240" cy="9360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3855" y="2533895"/>
                  <a:ext cx="85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/>
                <p14:cNvContentPartPr/>
                <p14:nvPr/>
              </p14:nvContentPartPr>
              <p14:xfrm>
                <a:off x="1039535" y="2534255"/>
                <a:ext cx="68400" cy="1094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8455" y="2531735"/>
                  <a:ext cx="7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/>
                <p14:cNvContentPartPr/>
                <p14:nvPr/>
              </p14:nvContentPartPr>
              <p14:xfrm>
                <a:off x="1140695" y="2619575"/>
                <a:ext cx="54360" cy="13752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9615" y="2617415"/>
                  <a:ext cx="56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/>
                <p14:cNvContentPartPr/>
                <p14:nvPr/>
              </p14:nvContentPartPr>
              <p14:xfrm>
                <a:off x="1172375" y="2564135"/>
                <a:ext cx="13680" cy="1764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0935" y="2561615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/>
          <p:cNvSpPr txBox="1"/>
          <p:nvPr/>
        </p:nvSpPr>
        <p:spPr>
          <a:xfrm>
            <a:off x="1777715" y="84107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“at most one is on”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84285" y="13426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“at least one is on”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817791" y="188495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“exactly one is on”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95501" y="2327864"/>
            <a:ext cx="291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variable can be on only when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variable can be on</a:t>
            </a:r>
            <a:r>
              <a:rPr lang="en-US" i="1" dirty="0" smtClean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50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8363" y="312530"/>
            <a:ext cx="2573078" cy="1318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selection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80806" y="416402"/>
            <a:ext cx="2240516" cy="1112825"/>
            <a:chOff x="168" y="724"/>
            <a:chExt cx="5424" cy="3052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68" y="2250"/>
              <a:ext cx="5424" cy="1526"/>
            </a:xfrm>
            <a:custGeom>
              <a:avLst/>
              <a:gdLst>
                <a:gd name="T0" fmla="*/ 588 w 5424"/>
                <a:gd name="T1" fmla="*/ 0 h 1526"/>
                <a:gd name="T2" fmla="*/ 588 w 5424"/>
                <a:gd name="T3" fmla="*/ 0 h 1526"/>
                <a:gd name="T4" fmla="*/ 0 w 5424"/>
                <a:gd name="T5" fmla="*/ 1526 h 1526"/>
                <a:gd name="T6" fmla="*/ 0 w 5424"/>
                <a:gd name="T7" fmla="*/ 1526 h 1526"/>
                <a:gd name="T8" fmla="*/ 5424 w 5424"/>
                <a:gd name="T9" fmla="*/ 1526 h 1526"/>
                <a:gd name="T10" fmla="*/ 5424 w 5424"/>
                <a:gd name="T11" fmla="*/ 1526 h 1526"/>
                <a:gd name="T12" fmla="*/ 4836 w 5424"/>
                <a:gd name="T13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4" h="1526">
                  <a:moveTo>
                    <a:pt x="588" y="0"/>
                  </a:moveTo>
                  <a:lnTo>
                    <a:pt x="588" y="0"/>
                  </a:lnTo>
                  <a:lnTo>
                    <a:pt x="0" y="1526"/>
                  </a:lnTo>
                  <a:lnTo>
                    <a:pt x="0" y="1526"/>
                  </a:lnTo>
                  <a:lnTo>
                    <a:pt x="5424" y="1526"/>
                  </a:lnTo>
                  <a:lnTo>
                    <a:pt x="5424" y="1526"/>
                  </a:lnTo>
                  <a:lnTo>
                    <a:pt x="4836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56" y="724"/>
              <a:ext cx="4248" cy="1526"/>
            </a:xfrm>
            <a:custGeom>
              <a:avLst/>
              <a:gdLst>
                <a:gd name="T0" fmla="*/ 4248 w 4248"/>
                <a:gd name="T1" fmla="*/ 1526 h 1526"/>
                <a:gd name="T2" fmla="*/ 4248 w 4248"/>
                <a:gd name="T3" fmla="*/ 1526 h 1526"/>
                <a:gd name="T4" fmla="*/ 3660 w 4248"/>
                <a:gd name="T5" fmla="*/ 0 h 1526"/>
                <a:gd name="T6" fmla="*/ 3660 w 4248"/>
                <a:gd name="T7" fmla="*/ 0 h 1526"/>
                <a:gd name="T8" fmla="*/ 588 w 4248"/>
                <a:gd name="T9" fmla="*/ 0 h 1526"/>
                <a:gd name="T10" fmla="*/ 588 w 4248"/>
                <a:gd name="T11" fmla="*/ 0 h 1526"/>
                <a:gd name="T12" fmla="*/ 0 w 4248"/>
                <a:gd name="T13" fmla="*/ 1526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8" h="1526">
                  <a:moveTo>
                    <a:pt x="4248" y="1526"/>
                  </a:moveTo>
                  <a:lnTo>
                    <a:pt x="4248" y="1526"/>
                  </a:lnTo>
                  <a:lnTo>
                    <a:pt x="3660" y="0"/>
                  </a:lnTo>
                  <a:lnTo>
                    <a:pt x="3660" y="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0" y="1526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428" y="3165"/>
              <a:ext cx="904" cy="118"/>
            </a:xfrm>
            <a:custGeom>
              <a:avLst/>
              <a:gdLst>
                <a:gd name="T0" fmla="*/ 452 w 904"/>
                <a:gd name="T1" fmla="*/ 0 h 118"/>
                <a:gd name="T2" fmla="*/ 452 w 904"/>
                <a:gd name="T3" fmla="*/ 0 h 118"/>
                <a:gd name="T4" fmla="*/ 416 w 904"/>
                <a:gd name="T5" fmla="*/ 0 h 118"/>
                <a:gd name="T6" fmla="*/ 382 w 904"/>
                <a:gd name="T7" fmla="*/ 3 h 118"/>
                <a:gd name="T8" fmla="*/ 348 w 904"/>
                <a:gd name="T9" fmla="*/ 6 h 118"/>
                <a:gd name="T10" fmla="*/ 314 w 904"/>
                <a:gd name="T11" fmla="*/ 8 h 118"/>
                <a:gd name="T12" fmla="*/ 282 w 904"/>
                <a:gd name="T13" fmla="*/ 14 h 118"/>
                <a:gd name="T14" fmla="*/ 250 w 904"/>
                <a:gd name="T15" fmla="*/ 19 h 118"/>
                <a:gd name="T16" fmla="*/ 220 w 904"/>
                <a:gd name="T17" fmla="*/ 26 h 118"/>
                <a:gd name="T18" fmla="*/ 190 w 904"/>
                <a:gd name="T19" fmla="*/ 33 h 118"/>
                <a:gd name="T20" fmla="*/ 160 w 904"/>
                <a:gd name="T21" fmla="*/ 41 h 118"/>
                <a:gd name="T22" fmla="*/ 134 w 904"/>
                <a:gd name="T23" fmla="*/ 50 h 118"/>
                <a:gd name="T24" fmla="*/ 108 w 904"/>
                <a:gd name="T25" fmla="*/ 60 h 118"/>
                <a:gd name="T26" fmla="*/ 84 w 904"/>
                <a:gd name="T27" fmla="*/ 69 h 118"/>
                <a:gd name="T28" fmla="*/ 60 w 904"/>
                <a:gd name="T29" fmla="*/ 82 h 118"/>
                <a:gd name="T30" fmla="*/ 38 w 904"/>
                <a:gd name="T31" fmla="*/ 93 h 118"/>
                <a:gd name="T32" fmla="*/ 18 w 904"/>
                <a:gd name="T33" fmla="*/ 105 h 118"/>
                <a:gd name="T34" fmla="*/ 0 w 904"/>
                <a:gd name="T35" fmla="*/ 118 h 118"/>
                <a:gd name="T36" fmla="*/ 0 w 904"/>
                <a:gd name="T37" fmla="*/ 118 h 118"/>
                <a:gd name="T38" fmla="*/ 904 w 904"/>
                <a:gd name="T39" fmla="*/ 118 h 118"/>
                <a:gd name="T40" fmla="*/ 904 w 904"/>
                <a:gd name="T41" fmla="*/ 118 h 118"/>
                <a:gd name="T42" fmla="*/ 886 w 904"/>
                <a:gd name="T43" fmla="*/ 105 h 118"/>
                <a:gd name="T44" fmla="*/ 866 w 904"/>
                <a:gd name="T45" fmla="*/ 93 h 118"/>
                <a:gd name="T46" fmla="*/ 844 w 904"/>
                <a:gd name="T47" fmla="*/ 82 h 118"/>
                <a:gd name="T48" fmla="*/ 820 w 904"/>
                <a:gd name="T49" fmla="*/ 69 h 118"/>
                <a:gd name="T50" fmla="*/ 796 w 904"/>
                <a:gd name="T51" fmla="*/ 60 h 118"/>
                <a:gd name="T52" fmla="*/ 770 w 904"/>
                <a:gd name="T53" fmla="*/ 50 h 118"/>
                <a:gd name="T54" fmla="*/ 744 w 904"/>
                <a:gd name="T55" fmla="*/ 41 h 118"/>
                <a:gd name="T56" fmla="*/ 714 w 904"/>
                <a:gd name="T57" fmla="*/ 33 h 118"/>
                <a:gd name="T58" fmla="*/ 684 w 904"/>
                <a:gd name="T59" fmla="*/ 26 h 118"/>
                <a:gd name="T60" fmla="*/ 654 w 904"/>
                <a:gd name="T61" fmla="*/ 19 h 118"/>
                <a:gd name="T62" fmla="*/ 622 w 904"/>
                <a:gd name="T63" fmla="*/ 14 h 118"/>
                <a:gd name="T64" fmla="*/ 590 w 904"/>
                <a:gd name="T65" fmla="*/ 8 h 118"/>
                <a:gd name="T66" fmla="*/ 556 w 904"/>
                <a:gd name="T67" fmla="*/ 6 h 118"/>
                <a:gd name="T68" fmla="*/ 522 w 904"/>
                <a:gd name="T69" fmla="*/ 3 h 118"/>
                <a:gd name="T70" fmla="*/ 488 w 904"/>
                <a:gd name="T71" fmla="*/ 0 h 118"/>
                <a:gd name="T72" fmla="*/ 452 w 904"/>
                <a:gd name="T73" fmla="*/ 0 h 118"/>
                <a:gd name="T74" fmla="*/ 452 w 904"/>
                <a:gd name="T7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4" h="118">
                  <a:moveTo>
                    <a:pt x="452" y="0"/>
                  </a:moveTo>
                  <a:lnTo>
                    <a:pt x="452" y="0"/>
                  </a:lnTo>
                  <a:lnTo>
                    <a:pt x="416" y="0"/>
                  </a:lnTo>
                  <a:lnTo>
                    <a:pt x="382" y="3"/>
                  </a:lnTo>
                  <a:lnTo>
                    <a:pt x="348" y="6"/>
                  </a:lnTo>
                  <a:lnTo>
                    <a:pt x="314" y="8"/>
                  </a:lnTo>
                  <a:lnTo>
                    <a:pt x="282" y="14"/>
                  </a:lnTo>
                  <a:lnTo>
                    <a:pt x="250" y="19"/>
                  </a:lnTo>
                  <a:lnTo>
                    <a:pt x="220" y="26"/>
                  </a:lnTo>
                  <a:lnTo>
                    <a:pt x="190" y="33"/>
                  </a:lnTo>
                  <a:lnTo>
                    <a:pt x="160" y="41"/>
                  </a:lnTo>
                  <a:lnTo>
                    <a:pt x="134" y="50"/>
                  </a:lnTo>
                  <a:lnTo>
                    <a:pt x="108" y="60"/>
                  </a:lnTo>
                  <a:lnTo>
                    <a:pt x="84" y="69"/>
                  </a:lnTo>
                  <a:lnTo>
                    <a:pt x="60" y="82"/>
                  </a:lnTo>
                  <a:lnTo>
                    <a:pt x="38" y="93"/>
                  </a:lnTo>
                  <a:lnTo>
                    <a:pt x="18" y="105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904" y="118"/>
                  </a:lnTo>
                  <a:lnTo>
                    <a:pt x="904" y="118"/>
                  </a:lnTo>
                  <a:lnTo>
                    <a:pt x="886" y="105"/>
                  </a:lnTo>
                  <a:lnTo>
                    <a:pt x="866" y="93"/>
                  </a:lnTo>
                  <a:lnTo>
                    <a:pt x="844" y="82"/>
                  </a:lnTo>
                  <a:lnTo>
                    <a:pt x="820" y="69"/>
                  </a:lnTo>
                  <a:lnTo>
                    <a:pt x="796" y="60"/>
                  </a:lnTo>
                  <a:lnTo>
                    <a:pt x="770" y="50"/>
                  </a:lnTo>
                  <a:lnTo>
                    <a:pt x="744" y="41"/>
                  </a:lnTo>
                  <a:lnTo>
                    <a:pt x="714" y="33"/>
                  </a:lnTo>
                  <a:lnTo>
                    <a:pt x="684" y="26"/>
                  </a:lnTo>
                  <a:lnTo>
                    <a:pt x="654" y="19"/>
                  </a:lnTo>
                  <a:lnTo>
                    <a:pt x="622" y="14"/>
                  </a:lnTo>
                  <a:lnTo>
                    <a:pt x="590" y="8"/>
                  </a:lnTo>
                  <a:lnTo>
                    <a:pt x="556" y="6"/>
                  </a:lnTo>
                  <a:lnTo>
                    <a:pt x="522" y="3"/>
                  </a:lnTo>
                  <a:lnTo>
                    <a:pt x="488" y="0"/>
                  </a:lnTo>
                  <a:lnTo>
                    <a:pt x="452" y="0"/>
                  </a:lnTo>
                  <a:lnTo>
                    <a:pt x="452" y="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634" y="3283"/>
              <a:ext cx="2492" cy="493"/>
            </a:xfrm>
            <a:custGeom>
              <a:avLst/>
              <a:gdLst>
                <a:gd name="T0" fmla="*/ 0 w 2492"/>
                <a:gd name="T1" fmla="*/ 493 h 493"/>
                <a:gd name="T2" fmla="*/ 0 w 2492"/>
                <a:gd name="T3" fmla="*/ 493 h 493"/>
                <a:gd name="T4" fmla="*/ 2492 w 2492"/>
                <a:gd name="T5" fmla="*/ 493 h 493"/>
                <a:gd name="T6" fmla="*/ 2492 w 2492"/>
                <a:gd name="T7" fmla="*/ 493 h 493"/>
                <a:gd name="T8" fmla="*/ 2406 w 2492"/>
                <a:gd name="T9" fmla="*/ 0 h 493"/>
                <a:gd name="T10" fmla="*/ 2406 w 2492"/>
                <a:gd name="T11" fmla="*/ 0 h 493"/>
                <a:gd name="T12" fmla="*/ 1698 w 2492"/>
                <a:gd name="T13" fmla="*/ 0 h 493"/>
                <a:gd name="T14" fmla="*/ 1698 w 2492"/>
                <a:gd name="T15" fmla="*/ 0 h 493"/>
                <a:gd name="T16" fmla="*/ 794 w 2492"/>
                <a:gd name="T17" fmla="*/ 0 h 493"/>
                <a:gd name="T18" fmla="*/ 794 w 2492"/>
                <a:gd name="T19" fmla="*/ 0 h 493"/>
                <a:gd name="T20" fmla="*/ 88 w 2492"/>
                <a:gd name="T21" fmla="*/ 0 h 493"/>
                <a:gd name="T22" fmla="*/ 88 w 2492"/>
                <a:gd name="T23" fmla="*/ 0 h 493"/>
                <a:gd name="T24" fmla="*/ 0 w 2492"/>
                <a:gd name="T25" fmla="*/ 493 h 493"/>
                <a:gd name="T26" fmla="*/ 0 w 2492"/>
                <a:gd name="T2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2" h="493">
                  <a:moveTo>
                    <a:pt x="0" y="493"/>
                  </a:moveTo>
                  <a:lnTo>
                    <a:pt x="0" y="493"/>
                  </a:lnTo>
                  <a:lnTo>
                    <a:pt x="2492" y="493"/>
                  </a:lnTo>
                  <a:lnTo>
                    <a:pt x="2492" y="493"/>
                  </a:lnTo>
                  <a:lnTo>
                    <a:pt x="2406" y="0"/>
                  </a:lnTo>
                  <a:lnTo>
                    <a:pt x="2406" y="0"/>
                  </a:lnTo>
                  <a:lnTo>
                    <a:pt x="1698" y="0"/>
                  </a:lnTo>
                  <a:lnTo>
                    <a:pt x="1698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0" y="493"/>
                  </a:lnTo>
                  <a:lnTo>
                    <a:pt x="0" y="493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82" y="1066"/>
              <a:ext cx="598" cy="81"/>
            </a:xfrm>
            <a:custGeom>
              <a:avLst/>
              <a:gdLst>
                <a:gd name="T0" fmla="*/ 298 w 598"/>
                <a:gd name="T1" fmla="*/ 81 h 81"/>
                <a:gd name="T2" fmla="*/ 298 w 598"/>
                <a:gd name="T3" fmla="*/ 81 h 81"/>
                <a:gd name="T4" fmla="*/ 346 w 598"/>
                <a:gd name="T5" fmla="*/ 80 h 81"/>
                <a:gd name="T6" fmla="*/ 392 w 598"/>
                <a:gd name="T7" fmla="*/ 76 h 81"/>
                <a:gd name="T8" fmla="*/ 436 w 598"/>
                <a:gd name="T9" fmla="*/ 68 h 81"/>
                <a:gd name="T10" fmla="*/ 476 w 598"/>
                <a:gd name="T11" fmla="*/ 58 h 81"/>
                <a:gd name="T12" fmla="*/ 512 w 598"/>
                <a:gd name="T13" fmla="*/ 47 h 81"/>
                <a:gd name="T14" fmla="*/ 546 w 598"/>
                <a:gd name="T15" fmla="*/ 32 h 81"/>
                <a:gd name="T16" fmla="*/ 560 w 598"/>
                <a:gd name="T17" fmla="*/ 25 h 81"/>
                <a:gd name="T18" fmla="*/ 574 w 598"/>
                <a:gd name="T19" fmla="*/ 17 h 81"/>
                <a:gd name="T20" fmla="*/ 586 w 598"/>
                <a:gd name="T21" fmla="*/ 9 h 81"/>
                <a:gd name="T22" fmla="*/ 598 w 598"/>
                <a:gd name="T23" fmla="*/ 0 h 81"/>
                <a:gd name="T24" fmla="*/ 598 w 598"/>
                <a:gd name="T25" fmla="*/ 0 h 81"/>
                <a:gd name="T26" fmla="*/ 0 w 598"/>
                <a:gd name="T27" fmla="*/ 0 h 81"/>
                <a:gd name="T28" fmla="*/ 0 w 598"/>
                <a:gd name="T29" fmla="*/ 0 h 81"/>
                <a:gd name="T30" fmla="*/ 10 w 598"/>
                <a:gd name="T31" fmla="*/ 9 h 81"/>
                <a:gd name="T32" fmla="*/ 22 w 598"/>
                <a:gd name="T33" fmla="*/ 17 h 81"/>
                <a:gd name="T34" fmla="*/ 36 w 598"/>
                <a:gd name="T35" fmla="*/ 25 h 81"/>
                <a:gd name="T36" fmla="*/ 50 w 598"/>
                <a:gd name="T37" fmla="*/ 32 h 81"/>
                <a:gd name="T38" fmla="*/ 84 w 598"/>
                <a:gd name="T39" fmla="*/ 47 h 81"/>
                <a:gd name="T40" fmla="*/ 120 w 598"/>
                <a:gd name="T41" fmla="*/ 58 h 81"/>
                <a:gd name="T42" fmla="*/ 160 w 598"/>
                <a:gd name="T43" fmla="*/ 68 h 81"/>
                <a:gd name="T44" fmla="*/ 204 w 598"/>
                <a:gd name="T45" fmla="*/ 76 h 81"/>
                <a:gd name="T46" fmla="*/ 250 w 598"/>
                <a:gd name="T47" fmla="*/ 80 h 81"/>
                <a:gd name="T48" fmla="*/ 298 w 598"/>
                <a:gd name="T49" fmla="*/ 81 h 81"/>
                <a:gd name="T50" fmla="*/ 298 w 598"/>
                <a:gd name="T5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8" h="81">
                  <a:moveTo>
                    <a:pt x="298" y="81"/>
                  </a:moveTo>
                  <a:lnTo>
                    <a:pt x="298" y="81"/>
                  </a:lnTo>
                  <a:lnTo>
                    <a:pt x="346" y="80"/>
                  </a:lnTo>
                  <a:lnTo>
                    <a:pt x="392" y="76"/>
                  </a:lnTo>
                  <a:lnTo>
                    <a:pt x="436" y="68"/>
                  </a:lnTo>
                  <a:lnTo>
                    <a:pt x="476" y="58"/>
                  </a:lnTo>
                  <a:lnTo>
                    <a:pt x="512" y="47"/>
                  </a:lnTo>
                  <a:lnTo>
                    <a:pt x="546" y="32"/>
                  </a:lnTo>
                  <a:lnTo>
                    <a:pt x="560" y="25"/>
                  </a:lnTo>
                  <a:lnTo>
                    <a:pt x="574" y="17"/>
                  </a:lnTo>
                  <a:lnTo>
                    <a:pt x="586" y="9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9"/>
                  </a:lnTo>
                  <a:lnTo>
                    <a:pt x="22" y="17"/>
                  </a:lnTo>
                  <a:lnTo>
                    <a:pt x="36" y="25"/>
                  </a:lnTo>
                  <a:lnTo>
                    <a:pt x="50" y="32"/>
                  </a:lnTo>
                  <a:lnTo>
                    <a:pt x="84" y="47"/>
                  </a:lnTo>
                  <a:lnTo>
                    <a:pt x="120" y="58"/>
                  </a:lnTo>
                  <a:lnTo>
                    <a:pt x="160" y="68"/>
                  </a:lnTo>
                  <a:lnTo>
                    <a:pt x="204" y="76"/>
                  </a:lnTo>
                  <a:lnTo>
                    <a:pt x="250" y="80"/>
                  </a:lnTo>
                  <a:lnTo>
                    <a:pt x="298" y="81"/>
                  </a:lnTo>
                  <a:lnTo>
                    <a:pt x="298" y="81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114" y="724"/>
              <a:ext cx="1532" cy="342"/>
            </a:xfrm>
            <a:custGeom>
              <a:avLst/>
              <a:gdLst>
                <a:gd name="T0" fmla="*/ 0 w 1532"/>
                <a:gd name="T1" fmla="*/ 342 h 342"/>
                <a:gd name="T2" fmla="*/ 0 w 1532"/>
                <a:gd name="T3" fmla="*/ 342 h 342"/>
                <a:gd name="T4" fmla="*/ 1532 w 1532"/>
                <a:gd name="T5" fmla="*/ 342 h 342"/>
                <a:gd name="T6" fmla="*/ 1532 w 1532"/>
                <a:gd name="T7" fmla="*/ 342 h 342"/>
                <a:gd name="T8" fmla="*/ 1472 w 1532"/>
                <a:gd name="T9" fmla="*/ 0 h 342"/>
                <a:gd name="T10" fmla="*/ 1472 w 1532"/>
                <a:gd name="T11" fmla="*/ 0 h 342"/>
                <a:gd name="T12" fmla="*/ 1042 w 1532"/>
                <a:gd name="T13" fmla="*/ 0 h 342"/>
                <a:gd name="T14" fmla="*/ 1042 w 1532"/>
                <a:gd name="T15" fmla="*/ 0 h 342"/>
                <a:gd name="T16" fmla="*/ 490 w 1532"/>
                <a:gd name="T17" fmla="*/ 0 h 342"/>
                <a:gd name="T18" fmla="*/ 490 w 1532"/>
                <a:gd name="T19" fmla="*/ 0 h 342"/>
                <a:gd name="T20" fmla="*/ 60 w 1532"/>
                <a:gd name="T21" fmla="*/ 0 h 342"/>
                <a:gd name="T22" fmla="*/ 60 w 1532"/>
                <a:gd name="T23" fmla="*/ 0 h 342"/>
                <a:gd name="T24" fmla="*/ 0 w 1532"/>
                <a:gd name="T25" fmla="*/ 342 h 342"/>
                <a:gd name="T26" fmla="*/ 0 w 1532"/>
                <a:gd name="T27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2" h="342">
                  <a:moveTo>
                    <a:pt x="0" y="342"/>
                  </a:moveTo>
                  <a:lnTo>
                    <a:pt x="0" y="342"/>
                  </a:lnTo>
                  <a:lnTo>
                    <a:pt x="1532" y="342"/>
                  </a:lnTo>
                  <a:lnTo>
                    <a:pt x="1532" y="342"/>
                  </a:lnTo>
                  <a:lnTo>
                    <a:pt x="1472" y="0"/>
                  </a:lnTo>
                  <a:lnTo>
                    <a:pt x="1472" y="0"/>
                  </a:lnTo>
                  <a:lnTo>
                    <a:pt x="1042" y="0"/>
                  </a:lnTo>
                  <a:lnTo>
                    <a:pt x="1042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342"/>
                  </a:lnTo>
                  <a:lnTo>
                    <a:pt x="0" y="342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76" y="3540"/>
              <a:ext cx="1408" cy="236"/>
            </a:xfrm>
            <a:custGeom>
              <a:avLst/>
              <a:gdLst>
                <a:gd name="T0" fmla="*/ 1386 w 1408"/>
                <a:gd name="T1" fmla="*/ 0 h 236"/>
                <a:gd name="T2" fmla="*/ 1386 w 1408"/>
                <a:gd name="T3" fmla="*/ 0 h 236"/>
                <a:gd name="T4" fmla="*/ 1408 w 1408"/>
                <a:gd name="T5" fmla="*/ 236 h 236"/>
                <a:gd name="T6" fmla="*/ 1408 w 1408"/>
                <a:gd name="T7" fmla="*/ 236 h 236"/>
                <a:gd name="T8" fmla="*/ 0 w 1408"/>
                <a:gd name="T9" fmla="*/ 236 h 236"/>
                <a:gd name="T10" fmla="*/ 0 w 1408"/>
                <a:gd name="T11" fmla="*/ 236 h 236"/>
                <a:gd name="T12" fmla="*/ 22 w 1408"/>
                <a:gd name="T13" fmla="*/ 0 h 236"/>
                <a:gd name="T14" fmla="*/ 22 w 1408"/>
                <a:gd name="T15" fmla="*/ 0 h 236"/>
                <a:gd name="T16" fmla="*/ 1386 w 1408"/>
                <a:gd name="T17" fmla="*/ 0 h 236"/>
                <a:gd name="T18" fmla="*/ 1386 w 1408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8" h="236">
                  <a:moveTo>
                    <a:pt x="1386" y="0"/>
                  </a:moveTo>
                  <a:lnTo>
                    <a:pt x="1386" y="0"/>
                  </a:lnTo>
                  <a:lnTo>
                    <a:pt x="1408" y="236"/>
                  </a:lnTo>
                  <a:lnTo>
                    <a:pt x="1408" y="236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86" y="0"/>
                  </a:lnTo>
                  <a:lnTo>
                    <a:pt x="1386" y="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64" y="724"/>
              <a:ext cx="832" cy="163"/>
            </a:xfrm>
            <a:custGeom>
              <a:avLst/>
              <a:gdLst>
                <a:gd name="T0" fmla="*/ 816 w 832"/>
                <a:gd name="T1" fmla="*/ 0 h 163"/>
                <a:gd name="T2" fmla="*/ 816 w 832"/>
                <a:gd name="T3" fmla="*/ 0 h 163"/>
                <a:gd name="T4" fmla="*/ 832 w 832"/>
                <a:gd name="T5" fmla="*/ 163 h 163"/>
                <a:gd name="T6" fmla="*/ 832 w 832"/>
                <a:gd name="T7" fmla="*/ 163 h 163"/>
                <a:gd name="T8" fmla="*/ 0 w 832"/>
                <a:gd name="T9" fmla="*/ 163 h 163"/>
                <a:gd name="T10" fmla="*/ 0 w 832"/>
                <a:gd name="T11" fmla="*/ 163 h 163"/>
                <a:gd name="T12" fmla="*/ 16 w 832"/>
                <a:gd name="T13" fmla="*/ 0 h 163"/>
                <a:gd name="T14" fmla="*/ 16 w 832"/>
                <a:gd name="T15" fmla="*/ 0 h 163"/>
                <a:gd name="T16" fmla="*/ 816 w 832"/>
                <a:gd name="T17" fmla="*/ 0 h 163"/>
                <a:gd name="T18" fmla="*/ 816 w 832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2" h="163">
                  <a:moveTo>
                    <a:pt x="816" y="0"/>
                  </a:moveTo>
                  <a:lnTo>
                    <a:pt x="816" y="0"/>
                  </a:lnTo>
                  <a:lnTo>
                    <a:pt x="832" y="163"/>
                  </a:lnTo>
                  <a:lnTo>
                    <a:pt x="832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16" y="0"/>
                  </a:lnTo>
                  <a:lnTo>
                    <a:pt x="816" y="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828" y="2056"/>
              <a:ext cx="408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24" y="1751"/>
              <a:ext cx="1408" cy="600"/>
            </a:xfrm>
            <a:custGeom>
              <a:avLst/>
              <a:gdLst>
                <a:gd name="T0" fmla="*/ 1408 w 1408"/>
                <a:gd name="T1" fmla="*/ 300 h 600"/>
                <a:gd name="T2" fmla="*/ 1404 w 1408"/>
                <a:gd name="T3" fmla="*/ 330 h 600"/>
                <a:gd name="T4" fmla="*/ 1394 w 1408"/>
                <a:gd name="T5" fmla="*/ 360 h 600"/>
                <a:gd name="T6" fmla="*/ 1376 w 1408"/>
                <a:gd name="T7" fmla="*/ 389 h 600"/>
                <a:gd name="T8" fmla="*/ 1352 w 1408"/>
                <a:gd name="T9" fmla="*/ 416 h 600"/>
                <a:gd name="T10" fmla="*/ 1324 w 1408"/>
                <a:gd name="T11" fmla="*/ 443 h 600"/>
                <a:gd name="T12" fmla="*/ 1288 w 1408"/>
                <a:gd name="T13" fmla="*/ 468 h 600"/>
                <a:gd name="T14" fmla="*/ 1248 w 1408"/>
                <a:gd name="T15" fmla="*/ 491 h 600"/>
                <a:gd name="T16" fmla="*/ 1202 w 1408"/>
                <a:gd name="T17" fmla="*/ 511 h 600"/>
                <a:gd name="T18" fmla="*/ 1098 w 1408"/>
                <a:gd name="T19" fmla="*/ 548 h 600"/>
                <a:gd name="T20" fmla="*/ 978 w 1408"/>
                <a:gd name="T21" fmla="*/ 577 h 600"/>
                <a:gd name="T22" fmla="*/ 846 w 1408"/>
                <a:gd name="T23" fmla="*/ 594 h 600"/>
                <a:gd name="T24" fmla="*/ 704 w 1408"/>
                <a:gd name="T25" fmla="*/ 600 h 600"/>
                <a:gd name="T26" fmla="*/ 632 w 1408"/>
                <a:gd name="T27" fmla="*/ 598 h 600"/>
                <a:gd name="T28" fmla="*/ 494 w 1408"/>
                <a:gd name="T29" fmla="*/ 586 h 600"/>
                <a:gd name="T30" fmla="*/ 368 w 1408"/>
                <a:gd name="T31" fmla="*/ 563 h 600"/>
                <a:gd name="T32" fmla="*/ 256 w 1408"/>
                <a:gd name="T33" fmla="*/ 532 h 600"/>
                <a:gd name="T34" fmla="*/ 182 w 1408"/>
                <a:gd name="T35" fmla="*/ 502 h 600"/>
                <a:gd name="T36" fmla="*/ 140 w 1408"/>
                <a:gd name="T37" fmla="*/ 479 h 600"/>
                <a:gd name="T38" fmla="*/ 102 w 1408"/>
                <a:gd name="T39" fmla="*/ 455 h 600"/>
                <a:gd name="T40" fmla="*/ 70 w 1408"/>
                <a:gd name="T41" fmla="*/ 430 h 600"/>
                <a:gd name="T42" fmla="*/ 42 w 1408"/>
                <a:gd name="T43" fmla="*/ 402 h 600"/>
                <a:gd name="T44" fmla="*/ 22 w 1408"/>
                <a:gd name="T45" fmla="*/ 375 h 600"/>
                <a:gd name="T46" fmla="*/ 8 w 1408"/>
                <a:gd name="T47" fmla="*/ 345 h 600"/>
                <a:gd name="T48" fmla="*/ 0 w 1408"/>
                <a:gd name="T49" fmla="*/ 315 h 600"/>
                <a:gd name="T50" fmla="*/ 0 w 1408"/>
                <a:gd name="T51" fmla="*/ 300 h 600"/>
                <a:gd name="T52" fmla="*/ 4 w 1408"/>
                <a:gd name="T53" fmla="*/ 269 h 600"/>
                <a:gd name="T54" fmla="*/ 14 w 1408"/>
                <a:gd name="T55" fmla="*/ 239 h 600"/>
                <a:gd name="T56" fmla="*/ 32 w 1408"/>
                <a:gd name="T57" fmla="*/ 211 h 600"/>
                <a:gd name="T58" fmla="*/ 56 w 1408"/>
                <a:gd name="T59" fmla="*/ 184 h 600"/>
                <a:gd name="T60" fmla="*/ 84 w 1408"/>
                <a:gd name="T61" fmla="*/ 156 h 600"/>
                <a:gd name="T62" fmla="*/ 120 w 1408"/>
                <a:gd name="T63" fmla="*/ 132 h 600"/>
                <a:gd name="T64" fmla="*/ 160 w 1408"/>
                <a:gd name="T65" fmla="*/ 109 h 600"/>
                <a:gd name="T66" fmla="*/ 206 w 1408"/>
                <a:gd name="T67" fmla="*/ 88 h 600"/>
                <a:gd name="T68" fmla="*/ 310 w 1408"/>
                <a:gd name="T69" fmla="*/ 52 h 600"/>
                <a:gd name="T70" fmla="*/ 430 w 1408"/>
                <a:gd name="T71" fmla="*/ 23 h 600"/>
                <a:gd name="T72" fmla="*/ 562 w 1408"/>
                <a:gd name="T73" fmla="*/ 5 h 600"/>
                <a:gd name="T74" fmla="*/ 704 w 1408"/>
                <a:gd name="T75" fmla="*/ 0 h 600"/>
                <a:gd name="T76" fmla="*/ 776 w 1408"/>
                <a:gd name="T77" fmla="*/ 1 h 600"/>
                <a:gd name="T78" fmla="*/ 914 w 1408"/>
                <a:gd name="T79" fmla="*/ 14 h 600"/>
                <a:gd name="T80" fmla="*/ 1040 w 1408"/>
                <a:gd name="T81" fmla="*/ 37 h 600"/>
                <a:gd name="T82" fmla="*/ 1152 w 1408"/>
                <a:gd name="T83" fmla="*/ 68 h 600"/>
                <a:gd name="T84" fmla="*/ 1226 w 1408"/>
                <a:gd name="T85" fmla="*/ 98 h 600"/>
                <a:gd name="T86" fmla="*/ 1268 w 1408"/>
                <a:gd name="T87" fmla="*/ 121 h 600"/>
                <a:gd name="T88" fmla="*/ 1306 w 1408"/>
                <a:gd name="T89" fmla="*/ 144 h 600"/>
                <a:gd name="T90" fmla="*/ 1338 w 1408"/>
                <a:gd name="T91" fmla="*/ 170 h 600"/>
                <a:gd name="T92" fmla="*/ 1366 w 1408"/>
                <a:gd name="T93" fmla="*/ 197 h 600"/>
                <a:gd name="T94" fmla="*/ 1386 w 1408"/>
                <a:gd name="T95" fmla="*/ 224 h 600"/>
                <a:gd name="T96" fmla="*/ 1400 w 1408"/>
                <a:gd name="T97" fmla="*/ 254 h 600"/>
                <a:gd name="T98" fmla="*/ 1408 w 1408"/>
                <a:gd name="T99" fmla="*/ 284 h 600"/>
                <a:gd name="T100" fmla="*/ 1408 w 1408"/>
                <a:gd name="T101" fmla="*/ 3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08" h="600">
                  <a:moveTo>
                    <a:pt x="1408" y="300"/>
                  </a:moveTo>
                  <a:lnTo>
                    <a:pt x="1408" y="300"/>
                  </a:lnTo>
                  <a:lnTo>
                    <a:pt x="1408" y="315"/>
                  </a:lnTo>
                  <a:lnTo>
                    <a:pt x="1404" y="330"/>
                  </a:lnTo>
                  <a:lnTo>
                    <a:pt x="1400" y="345"/>
                  </a:lnTo>
                  <a:lnTo>
                    <a:pt x="1394" y="360"/>
                  </a:lnTo>
                  <a:lnTo>
                    <a:pt x="1386" y="375"/>
                  </a:lnTo>
                  <a:lnTo>
                    <a:pt x="1376" y="389"/>
                  </a:lnTo>
                  <a:lnTo>
                    <a:pt x="1366" y="402"/>
                  </a:lnTo>
                  <a:lnTo>
                    <a:pt x="1352" y="416"/>
                  </a:lnTo>
                  <a:lnTo>
                    <a:pt x="1338" y="430"/>
                  </a:lnTo>
                  <a:lnTo>
                    <a:pt x="1324" y="443"/>
                  </a:lnTo>
                  <a:lnTo>
                    <a:pt x="1306" y="455"/>
                  </a:lnTo>
                  <a:lnTo>
                    <a:pt x="1288" y="468"/>
                  </a:lnTo>
                  <a:lnTo>
                    <a:pt x="1268" y="479"/>
                  </a:lnTo>
                  <a:lnTo>
                    <a:pt x="1248" y="491"/>
                  </a:lnTo>
                  <a:lnTo>
                    <a:pt x="1226" y="502"/>
                  </a:lnTo>
                  <a:lnTo>
                    <a:pt x="1202" y="511"/>
                  </a:lnTo>
                  <a:lnTo>
                    <a:pt x="1152" y="532"/>
                  </a:lnTo>
                  <a:lnTo>
                    <a:pt x="1098" y="548"/>
                  </a:lnTo>
                  <a:lnTo>
                    <a:pt x="1040" y="563"/>
                  </a:lnTo>
                  <a:lnTo>
                    <a:pt x="978" y="577"/>
                  </a:lnTo>
                  <a:lnTo>
                    <a:pt x="914" y="586"/>
                  </a:lnTo>
                  <a:lnTo>
                    <a:pt x="846" y="594"/>
                  </a:lnTo>
                  <a:lnTo>
                    <a:pt x="776" y="598"/>
                  </a:lnTo>
                  <a:lnTo>
                    <a:pt x="704" y="600"/>
                  </a:lnTo>
                  <a:lnTo>
                    <a:pt x="704" y="600"/>
                  </a:lnTo>
                  <a:lnTo>
                    <a:pt x="632" y="598"/>
                  </a:lnTo>
                  <a:lnTo>
                    <a:pt x="562" y="594"/>
                  </a:lnTo>
                  <a:lnTo>
                    <a:pt x="494" y="586"/>
                  </a:lnTo>
                  <a:lnTo>
                    <a:pt x="430" y="577"/>
                  </a:lnTo>
                  <a:lnTo>
                    <a:pt x="368" y="563"/>
                  </a:lnTo>
                  <a:lnTo>
                    <a:pt x="310" y="548"/>
                  </a:lnTo>
                  <a:lnTo>
                    <a:pt x="256" y="532"/>
                  </a:lnTo>
                  <a:lnTo>
                    <a:pt x="206" y="511"/>
                  </a:lnTo>
                  <a:lnTo>
                    <a:pt x="182" y="502"/>
                  </a:lnTo>
                  <a:lnTo>
                    <a:pt x="160" y="491"/>
                  </a:lnTo>
                  <a:lnTo>
                    <a:pt x="140" y="479"/>
                  </a:lnTo>
                  <a:lnTo>
                    <a:pt x="120" y="468"/>
                  </a:lnTo>
                  <a:lnTo>
                    <a:pt x="102" y="455"/>
                  </a:lnTo>
                  <a:lnTo>
                    <a:pt x="84" y="443"/>
                  </a:lnTo>
                  <a:lnTo>
                    <a:pt x="70" y="430"/>
                  </a:lnTo>
                  <a:lnTo>
                    <a:pt x="56" y="416"/>
                  </a:lnTo>
                  <a:lnTo>
                    <a:pt x="42" y="402"/>
                  </a:lnTo>
                  <a:lnTo>
                    <a:pt x="32" y="389"/>
                  </a:lnTo>
                  <a:lnTo>
                    <a:pt x="22" y="375"/>
                  </a:lnTo>
                  <a:lnTo>
                    <a:pt x="14" y="360"/>
                  </a:lnTo>
                  <a:lnTo>
                    <a:pt x="8" y="345"/>
                  </a:lnTo>
                  <a:lnTo>
                    <a:pt x="4" y="330"/>
                  </a:lnTo>
                  <a:lnTo>
                    <a:pt x="0" y="315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284"/>
                  </a:lnTo>
                  <a:lnTo>
                    <a:pt x="4" y="269"/>
                  </a:lnTo>
                  <a:lnTo>
                    <a:pt x="8" y="254"/>
                  </a:lnTo>
                  <a:lnTo>
                    <a:pt x="14" y="239"/>
                  </a:lnTo>
                  <a:lnTo>
                    <a:pt x="22" y="224"/>
                  </a:lnTo>
                  <a:lnTo>
                    <a:pt x="32" y="211"/>
                  </a:lnTo>
                  <a:lnTo>
                    <a:pt x="42" y="197"/>
                  </a:lnTo>
                  <a:lnTo>
                    <a:pt x="56" y="184"/>
                  </a:lnTo>
                  <a:lnTo>
                    <a:pt x="70" y="170"/>
                  </a:lnTo>
                  <a:lnTo>
                    <a:pt x="84" y="156"/>
                  </a:lnTo>
                  <a:lnTo>
                    <a:pt x="102" y="144"/>
                  </a:lnTo>
                  <a:lnTo>
                    <a:pt x="120" y="132"/>
                  </a:lnTo>
                  <a:lnTo>
                    <a:pt x="140" y="121"/>
                  </a:lnTo>
                  <a:lnTo>
                    <a:pt x="160" y="109"/>
                  </a:lnTo>
                  <a:lnTo>
                    <a:pt x="182" y="98"/>
                  </a:lnTo>
                  <a:lnTo>
                    <a:pt x="206" y="88"/>
                  </a:lnTo>
                  <a:lnTo>
                    <a:pt x="256" y="68"/>
                  </a:lnTo>
                  <a:lnTo>
                    <a:pt x="310" y="52"/>
                  </a:lnTo>
                  <a:lnTo>
                    <a:pt x="368" y="37"/>
                  </a:lnTo>
                  <a:lnTo>
                    <a:pt x="430" y="23"/>
                  </a:lnTo>
                  <a:lnTo>
                    <a:pt x="494" y="14"/>
                  </a:lnTo>
                  <a:lnTo>
                    <a:pt x="562" y="5"/>
                  </a:lnTo>
                  <a:lnTo>
                    <a:pt x="632" y="1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76" y="1"/>
                  </a:lnTo>
                  <a:lnTo>
                    <a:pt x="846" y="5"/>
                  </a:lnTo>
                  <a:lnTo>
                    <a:pt x="914" y="14"/>
                  </a:lnTo>
                  <a:lnTo>
                    <a:pt x="978" y="23"/>
                  </a:lnTo>
                  <a:lnTo>
                    <a:pt x="1040" y="37"/>
                  </a:lnTo>
                  <a:lnTo>
                    <a:pt x="1098" y="52"/>
                  </a:lnTo>
                  <a:lnTo>
                    <a:pt x="1152" y="68"/>
                  </a:lnTo>
                  <a:lnTo>
                    <a:pt x="1202" y="88"/>
                  </a:lnTo>
                  <a:lnTo>
                    <a:pt x="1226" y="98"/>
                  </a:lnTo>
                  <a:lnTo>
                    <a:pt x="1248" y="109"/>
                  </a:lnTo>
                  <a:lnTo>
                    <a:pt x="1268" y="121"/>
                  </a:lnTo>
                  <a:lnTo>
                    <a:pt x="1288" y="132"/>
                  </a:lnTo>
                  <a:lnTo>
                    <a:pt x="1306" y="144"/>
                  </a:lnTo>
                  <a:lnTo>
                    <a:pt x="1324" y="156"/>
                  </a:lnTo>
                  <a:lnTo>
                    <a:pt x="1338" y="170"/>
                  </a:lnTo>
                  <a:lnTo>
                    <a:pt x="1352" y="184"/>
                  </a:lnTo>
                  <a:lnTo>
                    <a:pt x="1366" y="197"/>
                  </a:lnTo>
                  <a:lnTo>
                    <a:pt x="1376" y="211"/>
                  </a:lnTo>
                  <a:lnTo>
                    <a:pt x="1386" y="224"/>
                  </a:lnTo>
                  <a:lnTo>
                    <a:pt x="1394" y="239"/>
                  </a:lnTo>
                  <a:lnTo>
                    <a:pt x="1400" y="254"/>
                  </a:lnTo>
                  <a:lnTo>
                    <a:pt x="1404" y="269"/>
                  </a:lnTo>
                  <a:lnTo>
                    <a:pt x="1408" y="284"/>
                  </a:lnTo>
                  <a:lnTo>
                    <a:pt x="1408" y="300"/>
                  </a:lnTo>
                  <a:lnTo>
                    <a:pt x="1408" y="30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2125730" y="1378447"/>
              <a:ext cx="84960" cy="152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290" y="1375927"/>
                <a:ext cx="87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3486221" y="3333296"/>
              <a:ext cx="360" cy="349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5501" y="3331496"/>
                <a:ext cx="1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20170" y="1150567"/>
              <a:ext cx="108360" cy="103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090" y="1148047"/>
                <a:ext cx="1098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320130" y="1136887"/>
              <a:ext cx="93600" cy="882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9050" y="1134367"/>
                <a:ext cx="95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1439930" y="1125367"/>
              <a:ext cx="103680" cy="111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8490" y="1122847"/>
                <a:ext cx="106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2788490" y="1100887"/>
              <a:ext cx="79920" cy="115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7410" y="1098367"/>
                <a:ext cx="82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2837810" y="1093687"/>
              <a:ext cx="81360" cy="334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6730" y="1092607"/>
                <a:ext cx="828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/>
              <p14:cNvContentPartPr/>
              <p14:nvPr/>
            </p14:nvContentPartPr>
            <p14:xfrm>
              <a:off x="1532090" y="775447"/>
              <a:ext cx="86040" cy="147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1010" y="772927"/>
                <a:ext cx="885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2774090" y="780127"/>
              <a:ext cx="79560" cy="121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2650" y="777607"/>
                <a:ext cx="82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/>
              <p14:cNvContentPartPr/>
              <p14:nvPr/>
            </p14:nvContentPartPr>
            <p14:xfrm>
              <a:off x="2789570" y="845287"/>
              <a:ext cx="67680" cy="122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88490" y="843847"/>
                <a:ext cx="69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/>
              <p14:cNvContentPartPr/>
              <p14:nvPr/>
            </p14:nvContentPartPr>
            <p14:xfrm>
              <a:off x="3367061" y="3339776"/>
              <a:ext cx="248760" cy="429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5981" y="3337976"/>
                <a:ext cx="2505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/>
              <p14:cNvContentPartPr/>
              <p14:nvPr/>
            </p14:nvContentPartPr>
            <p14:xfrm>
              <a:off x="2027090" y="811087"/>
              <a:ext cx="77400" cy="137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5650" y="808567"/>
                <a:ext cx="79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/>
              <p14:cNvContentPartPr/>
              <p14:nvPr/>
            </p14:nvContentPartPr>
            <p14:xfrm>
              <a:off x="2247410" y="838807"/>
              <a:ext cx="55800" cy="115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46330" y="836647"/>
                <a:ext cx="583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/>
              <p14:cNvContentPartPr/>
              <p14:nvPr/>
            </p14:nvContentPartPr>
            <p14:xfrm>
              <a:off x="2206010" y="647647"/>
              <a:ext cx="16560" cy="111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04570" y="645127"/>
                <a:ext cx="19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/>
              <p14:cNvContentPartPr/>
              <p14:nvPr/>
            </p14:nvContentPartPr>
            <p14:xfrm>
              <a:off x="2251730" y="658447"/>
              <a:ext cx="76680" cy="88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0650" y="655927"/>
                <a:ext cx="792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/>
              <p14:cNvContentPartPr/>
              <p14:nvPr/>
            </p14:nvContentPartPr>
            <p14:xfrm>
              <a:off x="2050130" y="514447"/>
              <a:ext cx="5400" cy="954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8690" y="512287"/>
                <a:ext cx="7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/>
              <p14:cNvContentPartPr/>
              <p14:nvPr/>
            </p14:nvContentPartPr>
            <p14:xfrm>
              <a:off x="2108090" y="516247"/>
              <a:ext cx="10440" cy="882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07010" y="514087"/>
                <a:ext cx="12240" cy="914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://www.kenton.k12.ny.us/cms/lib/NY19000262/Centricity/Domain/652/soccer_clipart_boy.gif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25" y="1721887"/>
            <a:ext cx="310385" cy="403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kenton.k12.ny.us/cms/lib/NY19000262/Centricity/Domain/652/soccer_clipart_boy.gif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53" y="1721887"/>
            <a:ext cx="310385" cy="403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kenton.k12.ny.us/cms/lib/NY19000262/Centricity/Domain/652/soccer_clipart_boy.gif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87" y="1721887"/>
            <a:ext cx="310385" cy="403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045816" y="17560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/>
              <p14:cNvContentPartPr/>
              <p14:nvPr/>
            </p14:nvContentPartPr>
            <p14:xfrm>
              <a:off x="1293855" y="2088170"/>
              <a:ext cx="1838520" cy="1310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92775" y="2086010"/>
                <a:ext cx="184104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/>
          <p:cNvSpPr txBox="1"/>
          <p:nvPr/>
        </p:nvSpPr>
        <p:spPr>
          <a:xfrm>
            <a:off x="1618271" y="2120987"/>
            <a:ext cx="1043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 players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Ink 43"/>
              <p14:cNvContentPartPr/>
              <p14:nvPr/>
            </p14:nvContentPartPr>
            <p14:xfrm>
              <a:off x="475120" y="2651131"/>
              <a:ext cx="33120" cy="669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4040" y="2648611"/>
                <a:ext cx="34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Ink 44"/>
              <p14:cNvContentPartPr/>
              <p14:nvPr/>
            </p14:nvContentPartPr>
            <p14:xfrm>
              <a:off x="477280" y="2600731"/>
              <a:ext cx="17280" cy="169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5840" y="2598211"/>
                <a:ext cx="19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6" name="Ink 45"/>
              <p14:cNvContentPartPr/>
              <p14:nvPr/>
            </p14:nvContentPartPr>
            <p14:xfrm>
              <a:off x="528040" y="2675251"/>
              <a:ext cx="60840" cy="1663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6600" y="2672731"/>
                <a:ext cx="63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/>
              <p14:cNvContentPartPr/>
              <p14:nvPr/>
            </p14:nvContentPartPr>
            <p14:xfrm>
              <a:off x="570160" y="2620171"/>
              <a:ext cx="15840" cy="3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8720" y="2617291"/>
                <a:ext cx="187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/>
          <p:cNvSpPr txBox="1"/>
          <p:nvPr/>
        </p:nvSpPr>
        <p:spPr>
          <a:xfrm>
            <a:off x="656270" y="2403374"/>
            <a:ext cx="3671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suitability of the </a:t>
            </a:r>
            <a:r>
              <a:rPr lang="en-US" sz="1600" i="1" dirty="0" err="1" smtClean="0"/>
              <a:t>i</a:t>
            </a:r>
            <a:r>
              <a:rPr lang="en-US" sz="1600" dirty="0" err="1" smtClean="0"/>
              <a:t>th</a:t>
            </a:r>
            <a:r>
              <a:rPr lang="en-US" sz="1600" dirty="0" smtClean="0"/>
              <a:t> player for </a:t>
            </a:r>
            <a:r>
              <a:rPr lang="en-US" sz="1600" i="1" dirty="0" err="1" smtClean="0"/>
              <a:t>j</a:t>
            </a:r>
            <a:r>
              <a:rPr lang="en-US" sz="1600" dirty="0" err="1" smtClean="0"/>
              <a:t>th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9" name="Ink 48"/>
              <p14:cNvContentPartPr/>
              <p14:nvPr/>
            </p14:nvContentPartPr>
            <p14:xfrm>
              <a:off x="312760" y="2476923"/>
              <a:ext cx="116640" cy="1429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1680" y="2474403"/>
                <a:ext cx="118440" cy="1476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/>
          <p:cNvSpPr txBox="1"/>
          <p:nvPr/>
        </p:nvSpPr>
        <p:spPr>
          <a:xfrm>
            <a:off x="278954" y="2887548"/>
            <a:ext cx="39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pick the optimal starting team?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selection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54838" y="526074"/>
              <a:ext cx="33120" cy="66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58" y="523554"/>
                <a:ext cx="34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56998" y="475674"/>
              <a:ext cx="17280" cy="16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558" y="473154"/>
                <a:ext cx="19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07758" y="550194"/>
              <a:ext cx="60840" cy="16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318" y="547674"/>
                <a:ext cx="63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49878" y="495114"/>
              <a:ext cx="15840" cy="3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438" y="492234"/>
                <a:ext cx="187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535988" y="278317"/>
            <a:ext cx="3995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suitability of the </a:t>
            </a:r>
            <a:r>
              <a:rPr lang="en-US" sz="1600" i="1" dirty="0" err="1" smtClean="0"/>
              <a:t>i</a:t>
            </a:r>
            <a:r>
              <a:rPr lang="en-US" sz="1600" dirty="0" err="1" smtClean="0"/>
              <a:t>th</a:t>
            </a:r>
            <a:r>
              <a:rPr lang="en-US" sz="1600" dirty="0" smtClean="0"/>
              <a:t> player for the </a:t>
            </a:r>
            <a:r>
              <a:rPr lang="en-US" sz="1600" i="1" dirty="0" err="1" smtClean="0"/>
              <a:t>j</a:t>
            </a:r>
            <a:r>
              <a:rPr lang="en-US" sz="1600" dirty="0" err="1" smtClean="0"/>
              <a:t>th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60438" y="734337"/>
            <a:ext cx="243000" cy="273240"/>
            <a:chOff x="160438" y="734337"/>
            <a:chExt cx="2430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/>
                <p14:cNvContentPartPr/>
                <p14:nvPr/>
              </p14:nvContentPartPr>
              <p14:xfrm>
                <a:off x="161158" y="734337"/>
                <a:ext cx="83520" cy="12132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078" y="731817"/>
                  <a:ext cx="85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/>
                <p14:cNvContentPartPr/>
                <p14:nvPr/>
              </p14:nvContentPartPr>
              <p14:xfrm>
                <a:off x="160438" y="741897"/>
                <a:ext cx="78480" cy="117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358" y="739737"/>
                  <a:ext cx="80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/>
                <p14:cNvContentPartPr/>
                <p14:nvPr/>
              </p14:nvContentPartPr>
              <p14:xfrm>
                <a:off x="298678" y="845937"/>
                <a:ext cx="27720" cy="489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598" y="843777"/>
                  <a:ext cx="29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/>
                <p14:cNvContentPartPr/>
                <p14:nvPr/>
              </p14:nvContentPartPr>
              <p14:xfrm>
                <a:off x="290758" y="795897"/>
                <a:ext cx="16200" cy="147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678" y="793737"/>
                  <a:ext cx="17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/>
                <p14:cNvContentPartPr/>
                <p14:nvPr/>
              </p14:nvContentPartPr>
              <p14:xfrm>
                <a:off x="351958" y="850977"/>
                <a:ext cx="51480" cy="1566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518" y="848817"/>
                  <a:ext cx="5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/>
                <p14:cNvContentPartPr/>
                <p14:nvPr/>
              </p14:nvContentPartPr>
              <p14:xfrm>
                <a:off x="366358" y="802377"/>
                <a:ext cx="10440" cy="162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918" y="799857"/>
                  <a:ext cx="1296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552271" y="633354"/>
            <a:ext cx="365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whether </a:t>
            </a:r>
            <a:r>
              <a:rPr lang="en-US" sz="1600" dirty="0"/>
              <a:t>the </a:t>
            </a:r>
            <a:r>
              <a:rPr lang="en-US" sz="1600" i="1" dirty="0" err="1"/>
              <a:t>i</a:t>
            </a:r>
            <a:r>
              <a:rPr lang="en-US" sz="1600" dirty="0" err="1"/>
              <a:t>th</a:t>
            </a:r>
            <a:r>
              <a:rPr lang="en-US" sz="1600" dirty="0"/>
              <a:t> player </a:t>
            </a:r>
            <a:r>
              <a:rPr lang="en-US" sz="1600" dirty="0" smtClean="0"/>
              <a:t>is chosen for the </a:t>
            </a:r>
            <a:r>
              <a:rPr lang="en-US" sz="1600" i="1" dirty="0" err="1" smtClean="0"/>
              <a:t>j</a:t>
            </a:r>
            <a:r>
              <a:rPr lang="en-US" sz="1600" dirty="0" err="1" smtClean="0"/>
              <a:t>th</a:t>
            </a:r>
            <a:r>
              <a:rPr lang="en-US" sz="1600" dirty="0" smtClean="0"/>
              <a:t> position 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/>
              <p14:cNvContentPartPr/>
              <p14:nvPr/>
            </p14:nvContentPartPr>
            <p14:xfrm>
              <a:off x="184927" y="394894"/>
              <a:ext cx="101160" cy="1418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3847" y="392734"/>
                <a:ext cx="10224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/>
          <p:cNvGrpSpPr/>
          <p:nvPr/>
        </p:nvGrpSpPr>
        <p:grpSpPr>
          <a:xfrm>
            <a:off x="507847" y="1274523"/>
            <a:ext cx="1520313" cy="545040"/>
            <a:chOff x="507847" y="1274523"/>
            <a:chExt cx="1520313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507847" y="1489731"/>
                <a:ext cx="145440" cy="8928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767" y="1487211"/>
                  <a:ext cx="146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/>
                <p14:cNvContentPartPr/>
                <p14:nvPr/>
              </p14:nvContentPartPr>
              <p14:xfrm>
                <a:off x="673807" y="1487931"/>
                <a:ext cx="96120" cy="6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727" y="1485411"/>
                  <a:ext cx="97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/>
                <p14:cNvContentPartPr/>
                <p14:nvPr/>
              </p14:nvContentPartPr>
              <p14:xfrm>
                <a:off x="796927" y="1491891"/>
                <a:ext cx="44640" cy="525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847" y="1490091"/>
                  <a:ext cx="4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/>
                <p14:cNvContentPartPr/>
                <p14:nvPr/>
              </p14:nvContentPartPr>
              <p14:xfrm>
                <a:off x="783247" y="1499091"/>
                <a:ext cx="51120" cy="6876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167" y="1496571"/>
                  <a:ext cx="53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/>
                <p14:cNvContentPartPr/>
                <p14:nvPr/>
              </p14:nvContentPartPr>
              <p14:xfrm>
                <a:off x="999280" y="1405203"/>
                <a:ext cx="170640" cy="1929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200" y="1402683"/>
                  <a:ext cx="173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/>
                <p14:cNvContentPartPr/>
                <p14:nvPr/>
              </p14:nvContentPartPr>
              <p14:xfrm>
                <a:off x="1486360" y="1482171"/>
                <a:ext cx="119880" cy="10260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84920" y="1479651"/>
                  <a:ext cx="121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/>
                <p14:cNvContentPartPr/>
                <p14:nvPr/>
              </p14:nvContentPartPr>
              <p14:xfrm>
                <a:off x="1628560" y="1570011"/>
                <a:ext cx="29880" cy="5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7120" y="1567851"/>
                  <a:ext cx="31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/>
                <p14:cNvContentPartPr/>
                <p14:nvPr/>
              </p14:nvContentPartPr>
              <p14:xfrm>
                <a:off x="1639720" y="1527171"/>
                <a:ext cx="16920" cy="1512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8640" y="1524651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/>
                <p14:cNvContentPartPr/>
                <p14:nvPr/>
              </p14:nvContentPartPr>
              <p14:xfrm>
                <a:off x="1686160" y="1580811"/>
                <a:ext cx="31680" cy="17388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85080" y="1578651"/>
                  <a:ext cx="34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/>
                <p14:cNvContentPartPr/>
                <p14:nvPr/>
              </p14:nvContentPartPr>
              <p14:xfrm>
                <a:off x="1706320" y="1537971"/>
                <a:ext cx="17280" cy="64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05240" y="1535091"/>
                  <a:ext cx="187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/>
                <p14:cNvContentPartPr/>
                <p14:nvPr/>
              </p14:nvContentPartPr>
              <p14:xfrm>
                <a:off x="1842760" y="1478931"/>
                <a:ext cx="75600" cy="954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1680" y="1476411"/>
                  <a:ext cx="7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/>
                <p14:cNvContentPartPr/>
                <p14:nvPr/>
              </p14:nvContentPartPr>
              <p14:xfrm>
                <a:off x="1849240" y="1479291"/>
                <a:ext cx="63360" cy="9108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8160" y="1476771"/>
                  <a:ext cx="65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/>
                <p14:cNvContentPartPr/>
                <p14:nvPr/>
              </p14:nvContentPartPr>
              <p14:xfrm>
                <a:off x="1952920" y="1558851"/>
                <a:ext cx="21600" cy="3708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51840" y="1557051"/>
                  <a:ext cx="23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/>
                <p14:cNvContentPartPr/>
                <p14:nvPr/>
              </p14:nvContentPartPr>
              <p14:xfrm>
                <a:off x="1953640" y="1508451"/>
                <a:ext cx="15840" cy="122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2200" y="1506291"/>
                  <a:ext cx="17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/>
                <p14:cNvContentPartPr/>
                <p14:nvPr/>
              </p14:nvContentPartPr>
              <p14:xfrm>
                <a:off x="1981000" y="1556691"/>
                <a:ext cx="45720" cy="15048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79920" y="1554891"/>
                  <a:ext cx="47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/>
                <p14:cNvContentPartPr/>
                <p14:nvPr/>
              </p14:nvContentPartPr>
              <p14:xfrm>
                <a:off x="2013040" y="1484691"/>
                <a:ext cx="15120" cy="1368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1600" y="1482171"/>
                  <a:ext cx="17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/>
                <p14:cNvContentPartPr/>
                <p14:nvPr/>
              </p14:nvContentPartPr>
              <p14:xfrm>
                <a:off x="987400" y="1679163"/>
                <a:ext cx="28440" cy="525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6320" y="1677003"/>
                  <a:ext cx="29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/>
                <p14:cNvContentPartPr/>
                <p14:nvPr/>
              </p14:nvContentPartPr>
              <p14:xfrm>
                <a:off x="998200" y="1621203"/>
                <a:ext cx="16200" cy="115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760" y="1619043"/>
                  <a:ext cx="17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/>
                <p14:cNvContentPartPr/>
                <p14:nvPr/>
              </p14:nvContentPartPr>
              <p14:xfrm>
                <a:off x="1044640" y="1670523"/>
                <a:ext cx="37800" cy="612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3560" y="1668363"/>
                  <a:ext cx="396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/>
                <p14:cNvContentPartPr/>
                <p14:nvPr/>
              </p14:nvContentPartPr>
              <p14:xfrm>
                <a:off x="1047880" y="1705083"/>
                <a:ext cx="48960" cy="1152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440" y="1704363"/>
                  <a:ext cx="50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/>
                <p14:cNvContentPartPr/>
                <p14:nvPr/>
              </p14:nvContentPartPr>
              <p14:xfrm>
                <a:off x="1113760" y="1652163"/>
                <a:ext cx="14760" cy="997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2320" y="1650003"/>
                  <a:ext cx="1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/>
                <p14:cNvContentPartPr/>
                <p14:nvPr/>
              </p14:nvContentPartPr>
              <p14:xfrm>
                <a:off x="1047160" y="1307643"/>
                <a:ext cx="59760" cy="597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6080" y="1305123"/>
                  <a:ext cx="6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/>
                <p14:cNvContentPartPr/>
                <p14:nvPr/>
              </p14:nvContentPartPr>
              <p14:xfrm>
                <a:off x="1126360" y="1311243"/>
                <a:ext cx="62280" cy="5292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5280" y="1308723"/>
                  <a:ext cx="64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/>
                <p14:cNvContentPartPr/>
                <p14:nvPr/>
              </p14:nvContentPartPr>
              <p14:xfrm>
                <a:off x="1249840" y="1382163"/>
                <a:ext cx="174240" cy="19548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48760" y="1379643"/>
                  <a:ext cx="176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/>
                <p14:cNvContentPartPr/>
                <p14:nvPr/>
              </p14:nvContentPartPr>
              <p14:xfrm>
                <a:off x="1213480" y="1714803"/>
                <a:ext cx="52560" cy="1047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12400" y="1712643"/>
                  <a:ext cx="55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/>
                <p14:cNvContentPartPr/>
                <p14:nvPr/>
              </p14:nvContentPartPr>
              <p14:xfrm>
                <a:off x="1253800" y="1633803"/>
                <a:ext cx="20880" cy="3348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53080" y="1631283"/>
                  <a:ext cx="21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/>
                <p14:cNvContentPartPr/>
                <p14:nvPr/>
              </p14:nvContentPartPr>
              <p14:xfrm>
                <a:off x="1324000" y="1673403"/>
                <a:ext cx="57240" cy="158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22920" y="1670883"/>
                  <a:ext cx="59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/>
                <p14:cNvContentPartPr/>
                <p14:nvPr/>
              </p14:nvContentPartPr>
              <p14:xfrm>
                <a:off x="1330120" y="1704003"/>
                <a:ext cx="37800" cy="133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29400" y="1703283"/>
                  <a:ext cx="38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/>
                <p14:cNvContentPartPr/>
                <p14:nvPr/>
              </p14:nvContentPartPr>
              <p14:xfrm>
                <a:off x="1407160" y="1662243"/>
                <a:ext cx="11160" cy="6696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06440" y="1660083"/>
                  <a:ext cx="1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/>
                <p14:cNvContentPartPr/>
                <p14:nvPr/>
              </p14:nvContentPartPr>
              <p14:xfrm>
                <a:off x="1345960" y="1274523"/>
                <a:ext cx="23400" cy="7920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44520" y="1272003"/>
                  <a:ext cx="25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/>
                <p14:cNvContentPartPr/>
                <p14:nvPr/>
              </p14:nvContentPartPr>
              <p14:xfrm>
                <a:off x="1390600" y="1290003"/>
                <a:ext cx="6840" cy="5940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89160" y="1287843"/>
                  <a:ext cx="9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515440" y="1854123"/>
            <a:ext cx="1368000" cy="399240"/>
            <a:chOff x="515440" y="1854123"/>
            <a:chExt cx="136800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/>
                <p14:cNvContentPartPr/>
                <p14:nvPr/>
              </p14:nvContentPartPr>
              <p14:xfrm>
                <a:off x="515440" y="1967523"/>
                <a:ext cx="54720" cy="9252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4000" y="1965003"/>
                  <a:ext cx="57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/>
                <p14:cNvContentPartPr/>
                <p14:nvPr/>
              </p14:nvContentPartPr>
              <p14:xfrm>
                <a:off x="624160" y="2052843"/>
                <a:ext cx="3600" cy="28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3080" y="2050323"/>
                  <a:ext cx="576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/>
                <p14:cNvContentPartPr/>
                <p14:nvPr/>
              </p14:nvContentPartPr>
              <p14:xfrm>
                <a:off x="709840" y="1891203"/>
                <a:ext cx="56520" cy="1681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8400" y="1888683"/>
                  <a:ext cx="59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/>
                <p14:cNvContentPartPr/>
                <p14:nvPr/>
              </p14:nvContentPartPr>
              <p14:xfrm>
                <a:off x="691480" y="1952403"/>
                <a:ext cx="77400" cy="1188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0040" y="1949883"/>
                  <a:ext cx="79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/>
                <p14:cNvContentPartPr/>
                <p14:nvPr/>
              </p14:nvContentPartPr>
              <p14:xfrm>
                <a:off x="843400" y="1966083"/>
                <a:ext cx="7560" cy="198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1960" y="1963203"/>
                  <a:ext cx="9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/>
                <p14:cNvContentPartPr/>
                <p14:nvPr/>
              </p14:nvContentPartPr>
              <p14:xfrm>
                <a:off x="842320" y="2046723"/>
                <a:ext cx="13680" cy="90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1240" y="2045643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/>
                <p14:cNvContentPartPr/>
                <p14:nvPr/>
              </p14:nvContentPartPr>
              <p14:xfrm>
                <a:off x="1075600" y="1935843"/>
                <a:ext cx="192960" cy="18036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4160" y="1933323"/>
                  <a:ext cx="195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/>
                <p14:cNvContentPartPr/>
                <p14:nvPr/>
              </p14:nvContentPartPr>
              <p14:xfrm>
                <a:off x="1081360" y="2203323"/>
                <a:ext cx="43560" cy="5004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9920" y="2201163"/>
                  <a:ext cx="45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/>
                <p14:cNvContentPartPr/>
                <p14:nvPr/>
              </p14:nvContentPartPr>
              <p14:xfrm>
                <a:off x="1085680" y="2141763"/>
                <a:ext cx="23400" cy="972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4600" y="2139243"/>
                  <a:ext cx="248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/>
                <p14:cNvContentPartPr/>
                <p14:nvPr/>
              </p14:nvContentPartPr>
              <p14:xfrm>
                <a:off x="1162360" y="2171283"/>
                <a:ext cx="42480" cy="79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1280" y="2168763"/>
                  <a:ext cx="45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/>
                <p14:cNvContentPartPr/>
                <p14:nvPr/>
              </p14:nvContentPartPr>
              <p14:xfrm>
                <a:off x="1164880" y="2201883"/>
                <a:ext cx="56160" cy="1692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3440" y="2201523"/>
                  <a:ext cx="57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/>
                <p14:cNvContentPartPr/>
                <p14:nvPr/>
              </p14:nvContentPartPr>
              <p14:xfrm>
                <a:off x="1243000" y="2161923"/>
                <a:ext cx="11880" cy="741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1560" y="2159403"/>
                  <a:ext cx="14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/>
                <p14:cNvContentPartPr/>
                <p14:nvPr/>
              </p14:nvContentPartPr>
              <p14:xfrm>
                <a:off x="1114480" y="1861683"/>
                <a:ext cx="66600" cy="5292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3400" y="1859163"/>
                  <a:ext cx="68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/>
                <p14:cNvContentPartPr/>
                <p14:nvPr/>
              </p14:nvContentPartPr>
              <p14:xfrm>
                <a:off x="1173520" y="1854123"/>
                <a:ext cx="64800" cy="5004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2440" y="1851603"/>
                  <a:ext cx="67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/>
                <p14:cNvContentPartPr/>
                <p14:nvPr/>
              </p14:nvContentPartPr>
              <p14:xfrm>
                <a:off x="1376560" y="1971123"/>
                <a:ext cx="73080" cy="8856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75480" y="1968603"/>
                  <a:ext cx="74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/>
                <p14:cNvContentPartPr/>
                <p14:nvPr/>
              </p14:nvContentPartPr>
              <p14:xfrm>
                <a:off x="1366120" y="1979403"/>
                <a:ext cx="89640" cy="968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64680" y="1976883"/>
                  <a:ext cx="92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/>
                <p14:cNvContentPartPr/>
                <p14:nvPr/>
              </p14:nvContentPartPr>
              <p14:xfrm>
                <a:off x="1486720" y="2064003"/>
                <a:ext cx="33120" cy="381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85280" y="2061843"/>
                  <a:ext cx="34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/>
                <p14:cNvContentPartPr/>
                <p14:nvPr/>
              </p14:nvContentPartPr>
              <p14:xfrm>
                <a:off x="1495360" y="2011443"/>
                <a:ext cx="14040" cy="1944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94280" y="2008923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/>
                <p14:cNvContentPartPr/>
                <p14:nvPr/>
              </p14:nvContentPartPr>
              <p14:xfrm>
                <a:off x="1519480" y="2059323"/>
                <a:ext cx="56520" cy="15948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18040" y="2057163"/>
                  <a:ext cx="59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/>
                <p14:cNvContentPartPr/>
                <p14:nvPr/>
              </p14:nvContentPartPr>
              <p14:xfrm>
                <a:off x="1559800" y="2018643"/>
                <a:ext cx="10440" cy="1476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58360" y="2016123"/>
                  <a:ext cx="12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/>
                <p14:cNvContentPartPr/>
                <p14:nvPr/>
              </p14:nvContentPartPr>
              <p14:xfrm>
                <a:off x="1684000" y="1982643"/>
                <a:ext cx="65160" cy="900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82920" y="1980123"/>
                  <a:ext cx="67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/>
                <p14:cNvContentPartPr/>
                <p14:nvPr/>
              </p14:nvContentPartPr>
              <p14:xfrm>
                <a:off x="1674280" y="2034483"/>
                <a:ext cx="65160" cy="612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73200" y="2032323"/>
                  <a:ext cx="67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/>
                <p14:cNvContentPartPr/>
                <p14:nvPr/>
              </p14:nvContentPartPr>
              <p14:xfrm>
                <a:off x="1787320" y="1924683"/>
                <a:ext cx="96120" cy="15300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5880" y="1922163"/>
                  <a:ext cx="986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2" name="Ink 91"/>
              <p14:cNvContentPartPr/>
              <p14:nvPr/>
            </p14:nvContentPartPr>
            <p14:xfrm>
              <a:off x="2331640" y="3427323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30920" y="3425883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/>
          <p:cNvGrpSpPr/>
          <p:nvPr/>
        </p:nvGrpSpPr>
        <p:grpSpPr>
          <a:xfrm>
            <a:off x="1008640" y="2306283"/>
            <a:ext cx="904320" cy="529200"/>
            <a:chOff x="1008640" y="2306283"/>
            <a:chExt cx="904320" cy="5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/>
                <p14:cNvContentPartPr/>
                <p14:nvPr/>
              </p14:nvContentPartPr>
              <p14:xfrm>
                <a:off x="1034200" y="2394483"/>
                <a:ext cx="186480" cy="2120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2760" y="2391963"/>
                  <a:ext cx="189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/>
                <p14:cNvContentPartPr/>
                <p14:nvPr/>
              </p14:nvContentPartPr>
              <p14:xfrm>
                <a:off x="1008640" y="2686083"/>
                <a:ext cx="42120" cy="1494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7200" y="2683923"/>
                  <a:ext cx="44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/>
                <p14:cNvContentPartPr/>
                <p14:nvPr/>
              </p14:nvContentPartPr>
              <p14:xfrm>
                <a:off x="1036000" y="2644683"/>
                <a:ext cx="6480" cy="1116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4560" y="2641803"/>
                  <a:ext cx="8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/>
                <p14:cNvContentPartPr/>
                <p14:nvPr/>
              </p14:nvContentPartPr>
              <p14:xfrm>
                <a:off x="1106560" y="2664123"/>
                <a:ext cx="43560" cy="648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5480" y="2661603"/>
                  <a:ext cx="460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/>
                <p14:cNvContentPartPr/>
                <p14:nvPr/>
              </p14:nvContentPartPr>
              <p14:xfrm>
                <a:off x="1108720" y="2699763"/>
                <a:ext cx="46800" cy="1404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7280" y="2698683"/>
                  <a:ext cx="48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/>
                <p14:cNvContentPartPr/>
                <p14:nvPr/>
              </p14:nvContentPartPr>
              <p14:xfrm>
                <a:off x="1191520" y="2668443"/>
                <a:ext cx="8640" cy="5904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0440" y="2665923"/>
                  <a:ext cx="10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/>
                <p14:cNvContentPartPr/>
                <p14:nvPr/>
              </p14:nvContentPartPr>
              <p14:xfrm>
                <a:off x="1107640" y="2317083"/>
                <a:ext cx="11160" cy="6948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6560" y="2314563"/>
                  <a:ext cx="12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/>
                <p14:cNvContentPartPr/>
                <p14:nvPr/>
              </p14:nvContentPartPr>
              <p14:xfrm>
                <a:off x="1163080" y="2306283"/>
                <a:ext cx="9360" cy="6372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2000" y="2303763"/>
                  <a:ext cx="11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/>
                <p14:cNvContentPartPr/>
                <p14:nvPr/>
              </p14:nvContentPartPr>
              <p14:xfrm>
                <a:off x="1336960" y="2465763"/>
                <a:ext cx="60840" cy="9540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35880" y="2463243"/>
                  <a:ext cx="63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/>
                <p14:cNvContentPartPr/>
                <p14:nvPr/>
              </p14:nvContentPartPr>
              <p14:xfrm>
                <a:off x="1321840" y="2465763"/>
                <a:ext cx="81720" cy="12456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20760" y="2463243"/>
                  <a:ext cx="83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/>
                <p14:cNvContentPartPr/>
                <p14:nvPr/>
              </p14:nvContentPartPr>
              <p14:xfrm>
                <a:off x="1443880" y="2562243"/>
                <a:ext cx="37440" cy="4752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42800" y="2559723"/>
                  <a:ext cx="38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/>
                <p14:cNvContentPartPr/>
                <p14:nvPr/>
              </p14:nvContentPartPr>
              <p14:xfrm>
                <a:off x="1459360" y="2502843"/>
                <a:ext cx="8640" cy="1584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58280" y="2500323"/>
                  <a:ext cx="10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/>
                <p14:cNvContentPartPr/>
                <p14:nvPr/>
              </p14:nvContentPartPr>
              <p14:xfrm>
                <a:off x="1511560" y="2554683"/>
                <a:ext cx="39240" cy="14220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10480" y="2552163"/>
                  <a:ext cx="41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/>
                <p14:cNvContentPartPr/>
                <p14:nvPr/>
              </p14:nvContentPartPr>
              <p14:xfrm>
                <a:off x="1539280" y="2514723"/>
                <a:ext cx="8640" cy="1584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38200" y="2511843"/>
                  <a:ext cx="10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/>
                <p14:cNvContentPartPr/>
                <p14:nvPr/>
              </p14:nvContentPartPr>
              <p14:xfrm>
                <a:off x="1684720" y="2396283"/>
                <a:ext cx="59760" cy="9468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83640" y="2393403"/>
                  <a:ext cx="61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/>
                <p14:cNvContentPartPr/>
                <p14:nvPr/>
              </p14:nvContentPartPr>
              <p14:xfrm>
                <a:off x="1672120" y="2500683"/>
                <a:ext cx="80280" cy="2592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70680" y="2497803"/>
                  <a:ext cx="82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/>
                <p14:cNvContentPartPr/>
                <p14:nvPr/>
              </p14:nvContentPartPr>
              <p14:xfrm>
                <a:off x="1816840" y="2370003"/>
                <a:ext cx="96120" cy="17964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15400" y="2367123"/>
                  <a:ext cx="982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/>
          <p:cNvGrpSpPr/>
          <p:nvPr/>
        </p:nvGrpSpPr>
        <p:grpSpPr>
          <a:xfrm>
            <a:off x="957618" y="2837103"/>
            <a:ext cx="1017360" cy="376920"/>
            <a:chOff x="1042480" y="2862843"/>
            <a:chExt cx="101736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/>
                <p14:cNvContentPartPr/>
                <p14:nvPr/>
              </p14:nvContentPartPr>
              <p14:xfrm>
                <a:off x="1052920" y="2975163"/>
                <a:ext cx="65880" cy="11052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1480" y="2972643"/>
                  <a:ext cx="67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/>
                <p14:cNvContentPartPr/>
                <p14:nvPr/>
              </p14:nvContentPartPr>
              <p14:xfrm>
                <a:off x="1042480" y="2970483"/>
                <a:ext cx="101880" cy="1112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1400" y="2968323"/>
                  <a:ext cx="104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/>
                <p14:cNvContentPartPr/>
                <p14:nvPr/>
              </p14:nvContentPartPr>
              <p14:xfrm>
                <a:off x="1176760" y="3078843"/>
                <a:ext cx="13680" cy="3924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5680" y="3076683"/>
                  <a:ext cx="15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/>
                <p14:cNvContentPartPr/>
                <p14:nvPr/>
              </p14:nvContentPartPr>
              <p14:xfrm>
                <a:off x="1170640" y="3014043"/>
                <a:ext cx="13680" cy="2448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9560" y="3012243"/>
                  <a:ext cx="1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/>
                <p14:cNvContentPartPr/>
                <p14:nvPr/>
              </p14:nvContentPartPr>
              <p14:xfrm>
                <a:off x="1218160" y="3080643"/>
                <a:ext cx="63720" cy="15912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18160" y="3078123"/>
                  <a:ext cx="65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/>
                <p14:cNvContentPartPr/>
                <p14:nvPr/>
              </p14:nvContentPartPr>
              <p14:xfrm>
                <a:off x="1251280" y="3025563"/>
                <a:ext cx="16920" cy="104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49840" y="3023403"/>
                  <a:ext cx="19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/>
                <p14:cNvContentPartPr/>
                <p14:nvPr/>
              </p14:nvContentPartPr>
              <p14:xfrm>
                <a:off x="1369000" y="2973363"/>
                <a:ext cx="90360" cy="11196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67920" y="2970843"/>
                  <a:ext cx="91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/>
                <p14:cNvContentPartPr/>
                <p14:nvPr/>
              </p14:nvContentPartPr>
              <p14:xfrm>
                <a:off x="1376560" y="3018003"/>
                <a:ext cx="93600" cy="432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75480" y="3016923"/>
                  <a:ext cx="9540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/>
                <p14:cNvContentPartPr/>
                <p14:nvPr/>
              </p14:nvContentPartPr>
              <p14:xfrm>
                <a:off x="1551520" y="2915403"/>
                <a:ext cx="82080" cy="20952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50080" y="2912883"/>
                  <a:ext cx="83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/>
                <p14:cNvContentPartPr/>
                <p14:nvPr/>
              </p14:nvContentPartPr>
              <p14:xfrm>
                <a:off x="1685800" y="2980563"/>
                <a:ext cx="58680" cy="5868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84720" y="2977683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/>
                <p14:cNvContentPartPr/>
                <p14:nvPr/>
              </p14:nvContentPartPr>
              <p14:xfrm>
                <a:off x="1799560" y="3038163"/>
                <a:ext cx="17280" cy="3996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98480" y="3036363"/>
                  <a:ext cx="19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/>
                <p14:cNvContentPartPr/>
                <p14:nvPr/>
              </p14:nvContentPartPr>
              <p14:xfrm>
                <a:off x="1806400" y="2971563"/>
                <a:ext cx="10440" cy="396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05680" y="2969043"/>
                  <a:ext cx="1224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/>
                <p14:cNvContentPartPr/>
                <p14:nvPr/>
              </p14:nvContentPartPr>
              <p14:xfrm>
                <a:off x="1879840" y="2966163"/>
                <a:ext cx="69840" cy="10512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78400" y="2963643"/>
                  <a:ext cx="71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/>
                <p14:cNvContentPartPr/>
                <p14:nvPr/>
              </p14:nvContentPartPr>
              <p14:xfrm>
                <a:off x="1995760" y="2862843"/>
                <a:ext cx="64080" cy="29772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94320" y="2860323"/>
                  <a:ext cx="6660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24120" y="1489793"/>
            <a:ext cx="685767" cy="131400"/>
            <a:chOff x="2824120" y="1489793"/>
            <a:chExt cx="685767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/>
                <p14:cNvContentPartPr/>
                <p14:nvPr/>
              </p14:nvContentPartPr>
              <p14:xfrm>
                <a:off x="2824120" y="1551363"/>
                <a:ext cx="114840" cy="324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23043" y="1548843"/>
                  <a:ext cx="116993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/>
                <p14:cNvContentPartPr/>
                <p14:nvPr/>
              </p14:nvContentPartPr>
              <p14:xfrm>
                <a:off x="2872360" y="1501323"/>
                <a:ext cx="10440" cy="11232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71280" y="1499170"/>
                  <a:ext cx="12600" cy="115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6" name="Ink 145"/>
                <p14:cNvContentPartPr/>
                <p14:nvPr/>
              </p14:nvContentPartPr>
              <p14:xfrm>
                <a:off x="3065647" y="1509593"/>
                <a:ext cx="136800" cy="11160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65286" y="1507073"/>
                  <a:ext cx="138605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7" name="Ink 146"/>
                <p14:cNvContentPartPr/>
                <p14:nvPr/>
              </p14:nvContentPartPr>
              <p14:xfrm>
                <a:off x="3273727" y="1562873"/>
                <a:ext cx="26640" cy="2268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72647" y="1560312"/>
                  <a:ext cx="28800" cy="274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0" name="Ink 149"/>
                <p14:cNvContentPartPr/>
                <p14:nvPr/>
              </p14:nvContentPartPr>
              <p14:xfrm>
                <a:off x="3395767" y="1489793"/>
                <a:ext cx="114120" cy="12312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94690" y="1487266"/>
                  <a:ext cx="116273" cy="128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/>
                <p14:cNvContentPartPr/>
                <p14:nvPr/>
              </p14:nvContentPartPr>
              <p14:xfrm>
                <a:off x="3398287" y="1560713"/>
                <a:ext cx="100800" cy="288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97207" y="1558193"/>
                  <a:ext cx="102240" cy="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2" name="TextBox 151"/>
          <p:cNvSpPr txBox="1"/>
          <p:nvPr/>
        </p:nvSpPr>
        <p:spPr>
          <a:xfrm>
            <a:off x="2342633" y="873460"/>
            <a:ext cx="222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…wait, but players 12 and 17 are terrific together!</a:t>
            </a:r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15808" y="2186763"/>
            <a:ext cx="1960632" cy="954360"/>
            <a:chOff x="2415808" y="2186763"/>
            <a:chExt cx="1960632" cy="9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6" name="Ink 115"/>
                <p14:cNvContentPartPr/>
                <p14:nvPr/>
              </p14:nvContentPartPr>
              <p14:xfrm>
                <a:off x="2749600" y="2946363"/>
                <a:ext cx="92880" cy="13932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48160" y="2943836"/>
                  <a:ext cx="95760" cy="144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7" name="Ink 116"/>
                <p14:cNvContentPartPr/>
                <p14:nvPr/>
              </p14:nvContentPartPr>
              <p14:xfrm>
                <a:off x="2752840" y="3003963"/>
                <a:ext cx="92880" cy="720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51400" y="3002249"/>
                  <a:ext cx="94680" cy="11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8" name="Ink 117"/>
                <p14:cNvContentPartPr/>
                <p14:nvPr/>
              </p14:nvContentPartPr>
              <p14:xfrm>
                <a:off x="2952640" y="2961123"/>
                <a:ext cx="91800" cy="8352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51194" y="2958614"/>
                  <a:ext cx="93969" cy="885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9" name="Ink 118"/>
                <p14:cNvContentPartPr/>
                <p14:nvPr/>
              </p14:nvContentPartPr>
              <p14:xfrm>
                <a:off x="2956240" y="2997483"/>
                <a:ext cx="87120" cy="1080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54800" y="2996403"/>
                  <a:ext cx="89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0" name="Ink 119"/>
                <p14:cNvContentPartPr/>
                <p14:nvPr/>
              </p14:nvContentPartPr>
              <p14:xfrm>
                <a:off x="3138760" y="2903883"/>
                <a:ext cx="81000" cy="22968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37314" y="2901363"/>
                  <a:ext cx="82808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1" name="Ink 120"/>
                <p14:cNvContentPartPr/>
                <p14:nvPr/>
              </p14:nvContentPartPr>
              <p14:xfrm>
                <a:off x="3267640" y="2986323"/>
                <a:ext cx="67320" cy="6444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66200" y="2983443"/>
                  <a:ext cx="70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2" name="Ink 121"/>
                <p14:cNvContentPartPr/>
                <p14:nvPr/>
              </p14:nvContentPartPr>
              <p14:xfrm>
                <a:off x="3411280" y="3046803"/>
                <a:ext cx="16920" cy="4572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09840" y="3044283"/>
                  <a:ext cx="19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3" name="Ink 122"/>
                <p14:cNvContentPartPr/>
                <p14:nvPr/>
              </p14:nvContentPartPr>
              <p14:xfrm>
                <a:off x="3420280" y="2978403"/>
                <a:ext cx="10800" cy="1404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19163" y="2975946"/>
                  <a:ext cx="13034" cy="17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4" name="Ink 123"/>
                <p14:cNvContentPartPr/>
                <p14:nvPr/>
              </p14:nvContentPartPr>
              <p14:xfrm>
                <a:off x="3486520" y="2971923"/>
                <a:ext cx="89280" cy="918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85080" y="2969043"/>
                  <a:ext cx="91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5" name="Ink 124"/>
                <p14:cNvContentPartPr/>
                <p14:nvPr/>
              </p14:nvContentPartPr>
              <p14:xfrm>
                <a:off x="3577600" y="2887323"/>
                <a:ext cx="84600" cy="25380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76880" y="2884807"/>
                  <a:ext cx="86760" cy="258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6" name="Ink 125"/>
                <p14:cNvContentPartPr/>
                <p14:nvPr/>
              </p14:nvContentPartPr>
              <p14:xfrm>
                <a:off x="2415808" y="2402763"/>
                <a:ext cx="96480" cy="11052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14728" y="2400251"/>
                  <a:ext cx="98640" cy="115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7" name="Ink 126"/>
                <p14:cNvContentPartPr/>
                <p14:nvPr/>
              </p14:nvContentPartPr>
              <p14:xfrm>
                <a:off x="2422288" y="2447403"/>
                <a:ext cx="77040" cy="540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21203" y="2444703"/>
                  <a:ext cx="78487" cy="10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8" name="Ink 127"/>
                <p14:cNvContentPartPr/>
                <p14:nvPr/>
              </p14:nvContentPartPr>
              <p14:xfrm>
                <a:off x="2625328" y="2402043"/>
                <a:ext cx="67680" cy="7128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23880" y="2399523"/>
                  <a:ext cx="70575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9" name="Ink 128"/>
                <p14:cNvContentPartPr/>
                <p14:nvPr/>
              </p14:nvContentPartPr>
              <p14:xfrm>
                <a:off x="2617768" y="2487003"/>
                <a:ext cx="64800" cy="2340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16688" y="2484521"/>
                  <a:ext cx="666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0" name="Ink 129"/>
                <p14:cNvContentPartPr/>
                <p14:nvPr/>
              </p14:nvContentPartPr>
              <p14:xfrm>
                <a:off x="2947528" y="2383683"/>
                <a:ext cx="74160" cy="10404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46448" y="2381154"/>
                  <a:ext cx="76680" cy="109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1" name="Ink 130"/>
                <p14:cNvContentPartPr/>
                <p14:nvPr/>
              </p14:nvContentPartPr>
              <p14:xfrm>
                <a:off x="2924488" y="2384763"/>
                <a:ext cx="90000" cy="12816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23042" y="2382236"/>
                  <a:ext cx="92530" cy="13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2" name="Ink 131"/>
                <p14:cNvContentPartPr/>
                <p14:nvPr/>
              </p14:nvContentPartPr>
              <p14:xfrm>
                <a:off x="3063808" y="2471163"/>
                <a:ext cx="16200" cy="10368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62368" y="2468643"/>
                  <a:ext cx="18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3" name="Ink 132"/>
                <p14:cNvContentPartPr/>
                <p14:nvPr/>
              </p14:nvContentPartPr>
              <p14:xfrm>
                <a:off x="3117448" y="2470803"/>
                <a:ext cx="86760" cy="11016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16368" y="2468283"/>
                  <a:ext cx="88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4" name="Ink 133"/>
                <p14:cNvContentPartPr/>
                <p14:nvPr/>
              </p14:nvContentPartPr>
              <p14:xfrm>
                <a:off x="3492928" y="2411813"/>
                <a:ext cx="84600" cy="11772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91848" y="2409301"/>
                  <a:ext cx="86760" cy="122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5" name="Ink 134"/>
                <p14:cNvContentPartPr/>
                <p14:nvPr/>
              </p14:nvContentPartPr>
              <p14:xfrm>
                <a:off x="3490408" y="2472293"/>
                <a:ext cx="89280" cy="972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89332" y="2469863"/>
                  <a:ext cx="90714" cy="14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6" name="Ink 135"/>
                <p14:cNvContentPartPr/>
                <p14:nvPr/>
              </p14:nvContentPartPr>
              <p14:xfrm>
                <a:off x="3674008" y="2425853"/>
                <a:ext cx="75240" cy="709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72561" y="2423333"/>
                  <a:ext cx="78134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7" name="Ink 136"/>
                <p14:cNvContentPartPr/>
                <p14:nvPr/>
              </p14:nvContentPartPr>
              <p14:xfrm>
                <a:off x="3664648" y="2500733"/>
                <a:ext cx="86400" cy="2196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63208" y="2498213"/>
                  <a:ext cx="88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8" name="Ink 137"/>
                <p14:cNvContentPartPr/>
                <p14:nvPr/>
              </p14:nvContentPartPr>
              <p14:xfrm>
                <a:off x="3994948" y="2399573"/>
                <a:ext cx="81000" cy="12456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93873" y="2397046"/>
                  <a:ext cx="83150" cy="129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9" name="Ink 138"/>
                <p14:cNvContentPartPr/>
                <p14:nvPr/>
              </p14:nvContentPartPr>
              <p14:xfrm>
                <a:off x="3975868" y="2423333"/>
                <a:ext cx="99720" cy="11484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74423" y="2420813"/>
                  <a:ext cx="102249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0" name="Ink 139"/>
                <p14:cNvContentPartPr/>
                <p14:nvPr/>
              </p14:nvContentPartPr>
              <p14:xfrm>
                <a:off x="4121308" y="2504693"/>
                <a:ext cx="11520" cy="10332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19868" y="2502182"/>
                  <a:ext cx="14040" cy="108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1" name="Ink 140"/>
                <p14:cNvContentPartPr/>
                <p14:nvPr/>
              </p14:nvContentPartPr>
              <p14:xfrm>
                <a:off x="4183588" y="2503253"/>
                <a:ext cx="76680" cy="1162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82508" y="2500733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2" name="Ink 141"/>
                <p14:cNvContentPartPr/>
                <p14:nvPr/>
              </p14:nvContentPartPr>
              <p14:xfrm>
                <a:off x="4190788" y="2570933"/>
                <a:ext cx="99000" cy="1440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189343" y="2570564"/>
                  <a:ext cx="100807" cy="16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" name="Ink 3"/>
                <p14:cNvContentPartPr/>
                <p14:nvPr/>
              </p14:nvContentPartPr>
              <p14:xfrm>
                <a:off x="2739880" y="2313843"/>
                <a:ext cx="142920" cy="18900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38440" y="2311323"/>
                  <a:ext cx="145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" name="Ink 4"/>
                <p14:cNvContentPartPr/>
                <p14:nvPr/>
              </p14:nvContentPartPr>
              <p14:xfrm>
                <a:off x="3190240" y="2548923"/>
                <a:ext cx="32760" cy="7056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189880" y="2546416"/>
                  <a:ext cx="34560" cy="7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" name="Ink 5"/>
                <p14:cNvContentPartPr/>
                <p14:nvPr/>
              </p14:nvContentPartPr>
              <p14:xfrm>
                <a:off x="3219400" y="2505723"/>
                <a:ext cx="58680" cy="1602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19040" y="2503563"/>
                  <a:ext cx="60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" name="Ink 19"/>
                <p14:cNvContentPartPr/>
                <p14:nvPr/>
              </p14:nvContentPartPr>
              <p14:xfrm>
                <a:off x="3232000" y="2456043"/>
                <a:ext cx="10080" cy="126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30880" y="2453449"/>
                  <a:ext cx="12693" cy="17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" name="Ink 20"/>
                <p14:cNvContentPartPr/>
                <p14:nvPr/>
              </p14:nvContentPartPr>
              <p14:xfrm>
                <a:off x="3776320" y="2316413"/>
                <a:ext cx="156600" cy="20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74877" y="2313889"/>
                  <a:ext cx="158404" cy="210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" name="Ink 21"/>
                <p14:cNvContentPartPr/>
                <p14:nvPr/>
              </p14:nvContentPartPr>
              <p14:xfrm>
                <a:off x="4291480" y="2596133"/>
                <a:ext cx="20520" cy="349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91120" y="2593613"/>
                  <a:ext cx="22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" name="Ink 22"/>
                <p14:cNvContentPartPr/>
                <p14:nvPr/>
              </p14:nvContentPartPr>
              <p14:xfrm>
                <a:off x="4324240" y="2540333"/>
                <a:ext cx="52200" cy="1728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23152" y="2537813"/>
                  <a:ext cx="54738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2" name="Ink 31"/>
                <p14:cNvContentPartPr/>
                <p14:nvPr/>
              </p14:nvContentPartPr>
              <p14:xfrm>
                <a:off x="4335400" y="2482373"/>
                <a:ext cx="4680" cy="612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34320" y="2480213"/>
                  <a:ext cx="68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5" name="Ink 44"/>
                <p14:cNvContentPartPr/>
                <p14:nvPr/>
              </p14:nvContentPartPr>
              <p14:xfrm>
                <a:off x="3750400" y="2594333"/>
                <a:ext cx="48960" cy="10728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49320" y="2591821"/>
                  <a:ext cx="51480" cy="112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45" name="Ink 144"/>
                <p14:cNvContentPartPr/>
                <p14:nvPr/>
              </p14:nvContentPartPr>
              <p14:xfrm>
                <a:off x="3781720" y="2563373"/>
                <a:ext cx="12240" cy="900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80236" y="2560853"/>
                  <a:ext cx="14095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48" name="Ink 147"/>
                <p14:cNvContentPartPr/>
                <p14:nvPr/>
              </p14:nvContentPartPr>
              <p14:xfrm>
                <a:off x="3837520" y="2587493"/>
                <a:ext cx="40320" cy="864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836440" y="2585419"/>
                  <a:ext cx="42480" cy="12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49" name="Ink 148"/>
                <p14:cNvContentPartPr/>
                <p14:nvPr/>
              </p14:nvContentPartPr>
              <p14:xfrm>
                <a:off x="3835000" y="2614853"/>
                <a:ext cx="55080" cy="61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33920" y="2614493"/>
                  <a:ext cx="5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9" name="Ink 158"/>
                <p14:cNvContentPartPr/>
                <p14:nvPr/>
              </p14:nvContentPartPr>
              <p14:xfrm>
                <a:off x="3921760" y="2586773"/>
                <a:ext cx="8640" cy="5256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20320" y="2584613"/>
                  <a:ext cx="11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0" name="Ink 159"/>
                <p14:cNvContentPartPr/>
                <p14:nvPr/>
              </p14:nvContentPartPr>
              <p14:xfrm>
                <a:off x="3839320" y="2211293"/>
                <a:ext cx="6480" cy="5544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38638" y="2208757"/>
                  <a:ext cx="7503" cy="60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1" name="Ink 160"/>
                <p14:cNvContentPartPr/>
                <p14:nvPr/>
              </p14:nvContentPartPr>
              <p14:xfrm>
                <a:off x="3894040" y="2209493"/>
                <a:ext cx="11520" cy="6048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892960" y="2206973"/>
                  <a:ext cx="13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2" name="Ink 161"/>
                <p14:cNvContentPartPr/>
                <p14:nvPr/>
              </p14:nvContentPartPr>
              <p14:xfrm>
                <a:off x="2722600" y="2582043"/>
                <a:ext cx="54000" cy="11880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21520" y="2579883"/>
                  <a:ext cx="56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3" name="Ink 162"/>
                <p14:cNvContentPartPr/>
                <p14:nvPr/>
              </p14:nvContentPartPr>
              <p14:xfrm>
                <a:off x="2763280" y="2537403"/>
                <a:ext cx="18000" cy="1044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61840" y="2534793"/>
                  <a:ext cx="20520" cy="14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4" name="Ink 163"/>
                <p14:cNvContentPartPr/>
                <p14:nvPr/>
              </p14:nvContentPartPr>
              <p14:xfrm>
                <a:off x="2820880" y="2579523"/>
                <a:ext cx="43200" cy="216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19440" y="2577980"/>
                  <a:ext cx="45720" cy="5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5" name="Ink 164"/>
                <p14:cNvContentPartPr/>
                <p14:nvPr/>
              </p14:nvContentPartPr>
              <p14:xfrm>
                <a:off x="2830960" y="2590323"/>
                <a:ext cx="41760" cy="1692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29880" y="2589603"/>
                  <a:ext cx="43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6" name="Ink 165"/>
                <p14:cNvContentPartPr/>
                <p14:nvPr/>
              </p14:nvContentPartPr>
              <p14:xfrm>
                <a:off x="2891800" y="2563683"/>
                <a:ext cx="20520" cy="5400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90334" y="2561883"/>
                  <a:ext cx="23085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7" name="Ink 166"/>
                <p14:cNvContentPartPr/>
                <p14:nvPr/>
              </p14:nvContentPartPr>
              <p14:xfrm>
                <a:off x="2793520" y="2199723"/>
                <a:ext cx="21600" cy="6552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92056" y="2197575"/>
                  <a:ext cx="23431" cy="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8" name="Ink 167"/>
                <p14:cNvContentPartPr/>
                <p14:nvPr/>
              </p14:nvContentPartPr>
              <p14:xfrm>
                <a:off x="2829880" y="2186763"/>
                <a:ext cx="6120" cy="5616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28800" y="2184603"/>
                  <a:ext cx="828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6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6"/>
          <p:cNvSpPr/>
          <p:nvPr/>
        </p:nvSpPr>
        <p:spPr>
          <a:xfrm>
            <a:off x="89065" y="1870364"/>
            <a:ext cx="1353787" cy="593766"/>
          </a:xfrm>
          <a:custGeom>
            <a:avLst/>
            <a:gdLst>
              <a:gd name="connsiteX0" fmla="*/ 570016 w 1353787"/>
              <a:gd name="connsiteY0" fmla="*/ 77189 h 593766"/>
              <a:gd name="connsiteX1" fmla="*/ 570016 w 1353787"/>
              <a:gd name="connsiteY1" fmla="*/ 77189 h 593766"/>
              <a:gd name="connsiteX2" fmla="*/ 516577 w 1353787"/>
              <a:gd name="connsiteY2" fmla="*/ 41563 h 593766"/>
              <a:gd name="connsiteX3" fmla="*/ 427512 w 1353787"/>
              <a:gd name="connsiteY3" fmla="*/ 41563 h 593766"/>
              <a:gd name="connsiteX4" fmla="*/ 397823 w 1353787"/>
              <a:gd name="connsiteY4" fmla="*/ 47501 h 593766"/>
              <a:gd name="connsiteX5" fmla="*/ 362197 w 1353787"/>
              <a:gd name="connsiteY5" fmla="*/ 53439 h 593766"/>
              <a:gd name="connsiteX6" fmla="*/ 344384 w 1353787"/>
              <a:gd name="connsiteY6" fmla="*/ 59376 h 593766"/>
              <a:gd name="connsiteX7" fmla="*/ 302821 w 1353787"/>
              <a:gd name="connsiteY7" fmla="*/ 71252 h 593766"/>
              <a:gd name="connsiteX8" fmla="*/ 285008 w 1353787"/>
              <a:gd name="connsiteY8" fmla="*/ 83127 h 593766"/>
              <a:gd name="connsiteX9" fmla="*/ 267195 w 1353787"/>
              <a:gd name="connsiteY9" fmla="*/ 89065 h 593766"/>
              <a:gd name="connsiteX10" fmla="*/ 213756 w 1353787"/>
              <a:gd name="connsiteY10" fmla="*/ 118753 h 593766"/>
              <a:gd name="connsiteX11" fmla="*/ 184067 w 1353787"/>
              <a:gd name="connsiteY11" fmla="*/ 136566 h 593766"/>
              <a:gd name="connsiteX12" fmla="*/ 166254 w 1353787"/>
              <a:gd name="connsiteY12" fmla="*/ 148441 h 593766"/>
              <a:gd name="connsiteX13" fmla="*/ 118753 w 1353787"/>
              <a:gd name="connsiteY13" fmla="*/ 178130 h 593766"/>
              <a:gd name="connsiteX14" fmla="*/ 89065 w 1353787"/>
              <a:gd name="connsiteY14" fmla="*/ 207818 h 593766"/>
              <a:gd name="connsiteX15" fmla="*/ 71252 w 1353787"/>
              <a:gd name="connsiteY15" fmla="*/ 225631 h 593766"/>
              <a:gd name="connsiteX16" fmla="*/ 65314 w 1353787"/>
              <a:gd name="connsiteY16" fmla="*/ 243444 h 593766"/>
              <a:gd name="connsiteX17" fmla="*/ 23751 w 1353787"/>
              <a:gd name="connsiteY17" fmla="*/ 296883 h 593766"/>
              <a:gd name="connsiteX18" fmla="*/ 5938 w 1353787"/>
              <a:gd name="connsiteY18" fmla="*/ 356259 h 593766"/>
              <a:gd name="connsiteX19" fmla="*/ 0 w 1353787"/>
              <a:gd name="connsiteY19" fmla="*/ 397823 h 593766"/>
              <a:gd name="connsiteX20" fmla="*/ 5938 w 1353787"/>
              <a:gd name="connsiteY20" fmla="*/ 451262 h 593766"/>
              <a:gd name="connsiteX21" fmla="*/ 29688 w 1353787"/>
              <a:gd name="connsiteY21" fmla="*/ 492826 h 593766"/>
              <a:gd name="connsiteX22" fmla="*/ 53439 w 1353787"/>
              <a:gd name="connsiteY22" fmla="*/ 504701 h 593766"/>
              <a:gd name="connsiteX23" fmla="*/ 77190 w 1353787"/>
              <a:gd name="connsiteY23" fmla="*/ 522514 h 593766"/>
              <a:gd name="connsiteX24" fmla="*/ 112816 w 1353787"/>
              <a:gd name="connsiteY24" fmla="*/ 534389 h 593766"/>
              <a:gd name="connsiteX25" fmla="*/ 136566 w 1353787"/>
              <a:gd name="connsiteY25" fmla="*/ 546265 h 593766"/>
              <a:gd name="connsiteX26" fmla="*/ 178130 w 1353787"/>
              <a:gd name="connsiteY26" fmla="*/ 558140 h 593766"/>
              <a:gd name="connsiteX27" fmla="*/ 213756 w 1353787"/>
              <a:gd name="connsiteY27" fmla="*/ 570015 h 593766"/>
              <a:gd name="connsiteX28" fmla="*/ 231569 w 1353787"/>
              <a:gd name="connsiteY28" fmla="*/ 581891 h 593766"/>
              <a:gd name="connsiteX29" fmla="*/ 279070 w 1353787"/>
              <a:gd name="connsiteY29" fmla="*/ 593766 h 593766"/>
              <a:gd name="connsiteX30" fmla="*/ 421574 w 1353787"/>
              <a:gd name="connsiteY30" fmla="*/ 581891 h 593766"/>
              <a:gd name="connsiteX31" fmla="*/ 475013 w 1353787"/>
              <a:gd name="connsiteY31" fmla="*/ 558140 h 593766"/>
              <a:gd name="connsiteX32" fmla="*/ 510639 w 1353787"/>
              <a:gd name="connsiteY32" fmla="*/ 546265 h 593766"/>
              <a:gd name="connsiteX33" fmla="*/ 570016 w 1353787"/>
              <a:gd name="connsiteY33" fmla="*/ 522514 h 593766"/>
              <a:gd name="connsiteX34" fmla="*/ 665018 w 1353787"/>
              <a:gd name="connsiteY34" fmla="*/ 498763 h 593766"/>
              <a:gd name="connsiteX35" fmla="*/ 694706 w 1353787"/>
              <a:gd name="connsiteY35" fmla="*/ 492826 h 593766"/>
              <a:gd name="connsiteX36" fmla="*/ 902525 w 1353787"/>
              <a:gd name="connsiteY36" fmla="*/ 480950 h 593766"/>
              <a:gd name="connsiteX37" fmla="*/ 955964 w 1353787"/>
              <a:gd name="connsiteY37" fmla="*/ 475013 h 593766"/>
              <a:gd name="connsiteX38" fmla="*/ 1003465 w 1353787"/>
              <a:gd name="connsiteY38" fmla="*/ 469075 h 593766"/>
              <a:gd name="connsiteX39" fmla="*/ 1050966 w 1353787"/>
              <a:gd name="connsiteY39" fmla="*/ 457200 h 593766"/>
              <a:gd name="connsiteX40" fmla="*/ 1068779 w 1353787"/>
              <a:gd name="connsiteY40" fmla="*/ 451262 h 593766"/>
              <a:gd name="connsiteX41" fmla="*/ 1086592 w 1353787"/>
              <a:gd name="connsiteY41" fmla="*/ 439387 h 593766"/>
              <a:gd name="connsiteX42" fmla="*/ 1104405 w 1353787"/>
              <a:gd name="connsiteY42" fmla="*/ 433449 h 593766"/>
              <a:gd name="connsiteX43" fmla="*/ 1122218 w 1353787"/>
              <a:gd name="connsiteY43" fmla="*/ 421574 h 593766"/>
              <a:gd name="connsiteX44" fmla="*/ 1140031 w 1353787"/>
              <a:gd name="connsiteY44" fmla="*/ 415636 h 593766"/>
              <a:gd name="connsiteX45" fmla="*/ 1175657 w 1353787"/>
              <a:gd name="connsiteY45" fmla="*/ 391885 h 593766"/>
              <a:gd name="connsiteX46" fmla="*/ 1193470 w 1353787"/>
              <a:gd name="connsiteY46" fmla="*/ 380010 h 593766"/>
              <a:gd name="connsiteX47" fmla="*/ 1211283 w 1353787"/>
              <a:gd name="connsiteY47" fmla="*/ 368135 h 593766"/>
              <a:gd name="connsiteX48" fmla="*/ 1235034 w 1353787"/>
              <a:gd name="connsiteY48" fmla="*/ 344384 h 593766"/>
              <a:gd name="connsiteX49" fmla="*/ 1252847 w 1353787"/>
              <a:gd name="connsiteY49" fmla="*/ 326571 h 593766"/>
              <a:gd name="connsiteX50" fmla="*/ 1282535 w 1353787"/>
              <a:gd name="connsiteY50" fmla="*/ 296883 h 593766"/>
              <a:gd name="connsiteX51" fmla="*/ 1288473 w 1353787"/>
              <a:gd name="connsiteY51" fmla="*/ 279070 h 593766"/>
              <a:gd name="connsiteX52" fmla="*/ 1300348 w 1353787"/>
              <a:gd name="connsiteY52" fmla="*/ 267194 h 593766"/>
              <a:gd name="connsiteX53" fmla="*/ 1324099 w 1353787"/>
              <a:gd name="connsiteY53" fmla="*/ 237506 h 593766"/>
              <a:gd name="connsiteX54" fmla="*/ 1341912 w 1353787"/>
              <a:gd name="connsiteY54" fmla="*/ 184067 h 593766"/>
              <a:gd name="connsiteX55" fmla="*/ 1347849 w 1353787"/>
              <a:gd name="connsiteY55" fmla="*/ 166254 h 593766"/>
              <a:gd name="connsiteX56" fmla="*/ 1353787 w 1353787"/>
              <a:gd name="connsiteY56" fmla="*/ 148441 h 593766"/>
              <a:gd name="connsiteX57" fmla="*/ 1347849 w 1353787"/>
              <a:gd name="connsiteY57" fmla="*/ 83127 h 593766"/>
              <a:gd name="connsiteX58" fmla="*/ 1335974 w 1353787"/>
              <a:gd name="connsiteY58" fmla="*/ 47501 h 593766"/>
              <a:gd name="connsiteX59" fmla="*/ 1300348 w 1353787"/>
              <a:gd name="connsiteY59" fmla="*/ 23750 h 593766"/>
              <a:gd name="connsiteX60" fmla="*/ 1282535 w 1353787"/>
              <a:gd name="connsiteY60" fmla="*/ 11875 h 593766"/>
              <a:gd name="connsiteX61" fmla="*/ 1246909 w 1353787"/>
              <a:gd name="connsiteY61" fmla="*/ 0 h 593766"/>
              <a:gd name="connsiteX62" fmla="*/ 1169719 w 1353787"/>
              <a:gd name="connsiteY62" fmla="*/ 5937 h 593766"/>
              <a:gd name="connsiteX63" fmla="*/ 1122218 w 1353787"/>
              <a:gd name="connsiteY63" fmla="*/ 11875 h 593766"/>
              <a:gd name="connsiteX64" fmla="*/ 1056904 w 1353787"/>
              <a:gd name="connsiteY64" fmla="*/ 17813 h 593766"/>
              <a:gd name="connsiteX65" fmla="*/ 1033153 w 1353787"/>
              <a:gd name="connsiteY65" fmla="*/ 23750 h 593766"/>
              <a:gd name="connsiteX66" fmla="*/ 1015340 w 1353787"/>
              <a:gd name="connsiteY66" fmla="*/ 29688 h 593766"/>
              <a:gd name="connsiteX67" fmla="*/ 973777 w 1353787"/>
              <a:gd name="connsiteY67" fmla="*/ 35626 h 593766"/>
              <a:gd name="connsiteX68" fmla="*/ 932213 w 1353787"/>
              <a:gd name="connsiteY68" fmla="*/ 47501 h 593766"/>
              <a:gd name="connsiteX69" fmla="*/ 896587 w 1353787"/>
              <a:gd name="connsiteY69" fmla="*/ 59376 h 593766"/>
              <a:gd name="connsiteX70" fmla="*/ 789709 w 1353787"/>
              <a:gd name="connsiteY70" fmla="*/ 77189 h 593766"/>
              <a:gd name="connsiteX71" fmla="*/ 670956 w 1353787"/>
              <a:gd name="connsiteY71" fmla="*/ 71252 h 593766"/>
              <a:gd name="connsiteX72" fmla="*/ 635330 w 1353787"/>
              <a:gd name="connsiteY72" fmla="*/ 59376 h 593766"/>
              <a:gd name="connsiteX73" fmla="*/ 617517 w 1353787"/>
              <a:gd name="connsiteY73" fmla="*/ 53439 h 593766"/>
              <a:gd name="connsiteX74" fmla="*/ 599704 w 1353787"/>
              <a:gd name="connsiteY74" fmla="*/ 47501 h 593766"/>
              <a:gd name="connsiteX75" fmla="*/ 570016 w 1353787"/>
              <a:gd name="connsiteY75" fmla="*/ 77189 h 593766"/>
              <a:gd name="connsiteX0" fmla="*/ 599704 w 1353787"/>
              <a:gd name="connsiteY0" fmla="*/ 47501 h 593766"/>
              <a:gd name="connsiteX1" fmla="*/ 570016 w 1353787"/>
              <a:gd name="connsiteY1" fmla="*/ 77189 h 593766"/>
              <a:gd name="connsiteX2" fmla="*/ 516577 w 1353787"/>
              <a:gd name="connsiteY2" fmla="*/ 41563 h 593766"/>
              <a:gd name="connsiteX3" fmla="*/ 427512 w 1353787"/>
              <a:gd name="connsiteY3" fmla="*/ 41563 h 593766"/>
              <a:gd name="connsiteX4" fmla="*/ 397823 w 1353787"/>
              <a:gd name="connsiteY4" fmla="*/ 47501 h 593766"/>
              <a:gd name="connsiteX5" fmla="*/ 362197 w 1353787"/>
              <a:gd name="connsiteY5" fmla="*/ 53439 h 593766"/>
              <a:gd name="connsiteX6" fmla="*/ 344384 w 1353787"/>
              <a:gd name="connsiteY6" fmla="*/ 59376 h 593766"/>
              <a:gd name="connsiteX7" fmla="*/ 302821 w 1353787"/>
              <a:gd name="connsiteY7" fmla="*/ 71252 h 593766"/>
              <a:gd name="connsiteX8" fmla="*/ 285008 w 1353787"/>
              <a:gd name="connsiteY8" fmla="*/ 83127 h 593766"/>
              <a:gd name="connsiteX9" fmla="*/ 267195 w 1353787"/>
              <a:gd name="connsiteY9" fmla="*/ 89065 h 593766"/>
              <a:gd name="connsiteX10" fmla="*/ 213756 w 1353787"/>
              <a:gd name="connsiteY10" fmla="*/ 118753 h 593766"/>
              <a:gd name="connsiteX11" fmla="*/ 184067 w 1353787"/>
              <a:gd name="connsiteY11" fmla="*/ 136566 h 593766"/>
              <a:gd name="connsiteX12" fmla="*/ 166254 w 1353787"/>
              <a:gd name="connsiteY12" fmla="*/ 148441 h 593766"/>
              <a:gd name="connsiteX13" fmla="*/ 118753 w 1353787"/>
              <a:gd name="connsiteY13" fmla="*/ 178130 h 593766"/>
              <a:gd name="connsiteX14" fmla="*/ 89065 w 1353787"/>
              <a:gd name="connsiteY14" fmla="*/ 207818 h 593766"/>
              <a:gd name="connsiteX15" fmla="*/ 71252 w 1353787"/>
              <a:gd name="connsiteY15" fmla="*/ 225631 h 593766"/>
              <a:gd name="connsiteX16" fmla="*/ 65314 w 1353787"/>
              <a:gd name="connsiteY16" fmla="*/ 243444 h 593766"/>
              <a:gd name="connsiteX17" fmla="*/ 23751 w 1353787"/>
              <a:gd name="connsiteY17" fmla="*/ 296883 h 593766"/>
              <a:gd name="connsiteX18" fmla="*/ 5938 w 1353787"/>
              <a:gd name="connsiteY18" fmla="*/ 356259 h 593766"/>
              <a:gd name="connsiteX19" fmla="*/ 0 w 1353787"/>
              <a:gd name="connsiteY19" fmla="*/ 397823 h 593766"/>
              <a:gd name="connsiteX20" fmla="*/ 5938 w 1353787"/>
              <a:gd name="connsiteY20" fmla="*/ 451262 h 593766"/>
              <a:gd name="connsiteX21" fmla="*/ 29688 w 1353787"/>
              <a:gd name="connsiteY21" fmla="*/ 492826 h 593766"/>
              <a:gd name="connsiteX22" fmla="*/ 53439 w 1353787"/>
              <a:gd name="connsiteY22" fmla="*/ 504701 h 593766"/>
              <a:gd name="connsiteX23" fmla="*/ 77190 w 1353787"/>
              <a:gd name="connsiteY23" fmla="*/ 522514 h 593766"/>
              <a:gd name="connsiteX24" fmla="*/ 112816 w 1353787"/>
              <a:gd name="connsiteY24" fmla="*/ 534389 h 593766"/>
              <a:gd name="connsiteX25" fmla="*/ 136566 w 1353787"/>
              <a:gd name="connsiteY25" fmla="*/ 546265 h 593766"/>
              <a:gd name="connsiteX26" fmla="*/ 178130 w 1353787"/>
              <a:gd name="connsiteY26" fmla="*/ 558140 h 593766"/>
              <a:gd name="connsiteX27" fmla="*/ 213756 w 1353787"/>
              <a:gd name="connsiteY27" fmla="*/ 570015 h 593766"/>
              <a:gd name="connsiteX28" fmla="*/ 231569 w 1353787"/>
              <a:gd name="connsiteY28" fmla="*/ 581891 h 593766"/>
              <a:gd name="connsiteX29" fmla="*/ 279070 w 1353787"/>
              <a:gd name="connsiteY29" fmla="*/ 593766 h 593766"/>
              <a:gd name="connsiteX30" fmla="*/ 421574 w 1353787"/>
              <a:gd name="connsiteY30" fmla="*/ 581891 h 593766"/>
              <a:gd name="connsiteX31" fmla="*/ 475013 w 1353787"/>
              <a:gd name="connsiteY31" fmla="*/ 558140 h 593766"/>
              <a:gd name="connsiteX32" fmla="*/ 510639 w 1353787"/>
              <a:gd name="connsiteY32" fmla="*/ 546265 h 593766"/>
              <a:gd name="connsiteX33" fmla="*/ 570016 w 1353787"/>
              <a:gd name="connsiteY33" fmla="*/ 522514 h 593766"/>
              <a:gd name="connsiteX34" fmla="*/ 665018 w 1353787"/>
              <a:gd name="connsiteY34" fmla="*/ 498763 h 593766"/>
              <a:gd name="connsiteX35" fmla="*/ 694706 w 1353787"/>
              <a:gd name="connsiteY35" fmla="*/ 492826 h 593766"/>
              <a:gd name="connsiteX36" fmla="*/ 902525 w 1353787"/>
              <a:gd name="connsiteY36" fmla="*/ 480950 h 593766"/>
              <a:gd name="connsiteX37" fmla="*/ 955964 w 1353787"/>
              <a:gd name="connsiteY37" fmla="*/ 475013 h 593766"/>
              <a:gd name="connsiteX38" fmla="*/ 1003465 w 1353787"/>
              <a:gd name="connsiteY38" fmla="*/ 469075 h 593766"/>
              <a:gd name="connsiteX39" fmla="*/ 1050966 w 1353787"/>
              <a:gd name="connsiteY39" fmla="*/ 457200 h 593766"/>
              <a:gd name="connsiteX40" fmla="*/ 1068779 w 1353787"/>
              <a:gd name="connsiteY40" fmla="*/ 451262 h 593766"/>
              <a:gd name="connsiteX41" fmla="*/ 1086592 w 1353787"/>
              <a:gd name="connsiteY41" fmla="*/ 439387 h 593766"/>
              <a:gd name="connsiteX42" fmla="*/ 1104405 w 1353787"/>
              <a:gd name="connsiteY42" fmla="*/ 433449 h 593766"/>
              <a:gd name="connsiteX43" fmla="*/ 1122218 w 1353787"/>
              <a:gd name="connsiteY43" fmla="*/ 421574 h 593766"/>
              <a:gd name="connsiteX44" fmla="*/ 1140031 w 1353787"/>
              <a:gd name="connsiteY44" fmla="*/ 415636 h 593766"/>
              <a:gd name="connsiteX45" fmla="*/ 1175657 w 1353787"/>
              <a:gd name="connsiteY45" fmla="*/ 391885 h 593766"/>
              <a:gd name="connsiteX46" fmla="*/ 1193470 w 1353787"/>
              <a:gd name="connsiteY46" fmla="*/ 380010 h 593766"/>
              <a:gd name="connsiteX47" fmla="*/ 1211283 w 1353787"/>
              <a:gd name="connsiteY47" fmla="*/ 368135 h 593766"/>
              <a:gd name="connsiteX48" fmla="*/ 1235034 w 1353787"/>
              <a:gd name="connsiteY48" fmla="*/ 344384 h 593766"/>
              <a:gd name="connsiteX49" fmla="*/ 1252847 w 1353787"/>
              <a:gd name="connsiteY49" fmla="*/ 326571 h 593766"/>
              <a:gd name="connsiteX50" fmla="*/ 1282535 w 1353787"/>
              <a:gd name="connsiteY50" fmla="*/ 296883 h 593766"/>
              <a:gd name="connsiteX51" fmla="*/ 1288473 w 1353787"/>
              <a:gd name="connsiteY51" fmla="*/ 279070 h 593766"/>
              <a:gd name="connsiteX52" fmla="*/ 1300348 w 1353787"/>
              <a:gd name="connsiteY52" fmla="*/ 267194 h 593766"/>
              <a:gd name="connsiteX53" fmla="*/ 1324099 w 1353787"/>
              <a:gd name="connsiteY53" fmla="*/ 237506 h 593766"/>
              <a:gd name="connsiteX54" fmla="*/ 1341912 w 1353787"/>
              <a:gd name="connsiteY54" fmla="*/ 184067 h 593766"/>
              <a:gd name="connsiteX55" fmla="*/ 1347849 w 1353787"/>
              <a:gd name="connsiteY55" fmla="*/ 166254 h 593766"/>
              <a:gd name="connsiteX56" fmla="*/ 1353787 w 1353787"/>
              <a:gd name="connsiteY56" fmla="*/ 148441 h 593766"/>
              <a:gd name="connsiteX57" fmla="*/ 1347849 w 1353787"/>
              <a:gd name="connsiteY57" fmla="*/ 83127 h 593766"/>
              <a:gd name="connsiteX58" fmla="*/ 1335974 w 1353787"/>
              <a:gd name="connsiteY58" fmla="*/ 47501 h 593766"/>
              <a:gd name="connsiteX59" fmla="*/ 1300348 w 1353787"/>
              <a:gd name="connsiteY59" fmla="*/ 23750 h 593766"/>
              <a:gd name="connsiteX60" fmla="*/ 1282535 w 1353787"/>
              <a:gd name="connsiteY60" fmla="*/ 11875 h 593766"/>
              <a:gd name="connsiteX61" fmla="*/ 1246909 w 1353787"/>
              <a:gd name="connsiteY61" fmla="*/ 0 h 593766"/>
              <a:gd name="connsiteX62" fmla="*/ 1169719 w 1353787"/>
              <a:gd name="connsiteY62" fmla="*/ 5937 h 593766"/>
              <a:gd name="connsiteX63" fmla="*/ 1122218 w 1353787"/>
              <a:gd name="connsiteY63" fmla="*/ 11875 h 593766"/>
              <a:gd name="connsiteX64" fmla="*/ 1056904 w 1353787"/>
              <a:gd name="connsiteY64" fmla="*/ 17813 h 593766"/>
              <a:gd name="connsiteX65" fmla="*/ 1033153 w 1353787"/>
              <a:gd name="connsiteY65" fmla="*/ 23750 h 593766"/>
              <a:gd name="connsiteX66" fmla="*/ 1015340 w 1353787"/>
              <a:gd name="connsiteY66" fmla="*/ 29688 h 593766"/>
              <a:gd name="connsiteX67" fmla="*/ 973777 w 1353787"/>
              <a:gd name="connsiteY67" fmla="*/ 35626 h 593766"/>
              <a:gd name="connsiteX68" fmla="*/ 932213 w 1353787"/>
              <a:gd name="connsiteY68" fmla="*/ 47501 h 593766"/>
              <a:gd name="connsiteX69" fmla="*/ 896587 w 1353787"/>
              <a:gd name="connsiteY69" fmla="*/ 59376 h 593766"/>
              <a:gd name="connsiteX70" fmla="*/ 789709 w 1353787"/>
              <a:gd name="connsiteY70" fmla="*/ 77189 h 593766"/>
              <a:gd name="connsiteX71" fmla="*/ 670956 w 1353787"/>
              <a:gd name="connsiteY71" fmla="*/ 71252 h 593766"/>
              <a:gd name="connsiteX72" fmla="*/ 635330 w 1353787"/>
              <a:gd name="connsiteY72" fmla="*/ 59376 h 593766"/>
              <a:gd name="connsiteX73" fmla="*/ 617517 w 1353787"/>
              <a:gd name="connsiteY73" fmla="*/ 53439 h 593766"/>
              <a:gd name="connsiteX74" fmla="*/ 599704 w 1353787"/>
              <a:gd name="connsiteY74" fmla="*/ 47501 h 593766"/>
              <a:gd name="connsiteX0" fmla="*/ 599704 w 1353787"/>
              <a:gd name="connsiteY0" fmla="*/ 47501 h 593766"/>
              <a:gd name="connsiteX1" fmla="*/ 516577 w 1353787"/>
              <a:gd name="connsiteY1" fmla="*/ 41563 h 593766"/>
              <a:gd name="connsiteX2" fmla="*/ 427512 w 1353787"/>
              <a:gd name="connsiteY2" fmla="*/ 41563 h 593766"/>
              <a:gd name="connsiteX3" fmla="*/ 397823 w 1353787"/>
              <a:gd name="connsiteY3" fmla="*/ 47501 h 593766"/>
              <a:gd name="connsiteX4" fmla="*/ 362197 w 1353787"/>
              <a:gd name="connsiteY4" fmla="*/ 53439 h 593766"/>
              <a:gd name="connsiteX5" fmla="*/ 344384 w 1353787"/>
              <a:gd name="connsiteY5" fmla="*/ 59376 h 593766"/>
              <a:gd name="connsiteX6" fmla="*/ 302821 w 1353787"/>
              <a:gd name="connsiteY6" fmla="*/ 71252 h 593766"/>
              <a:gd name="connsiteX7" fmla="*/ 285008 w 1353787"/>
              <a:gd name="connsiteY7" fmla="*/ 83127 h 593766"/>
              <a:gd name="connsiteX8" fmla="*/ 267195 w 1353787"/>
              <a:gd name="connsiteY8" fmla="*/ 89065 h 593766"/>
              <a:gd name="connsiteX9" fmla="*/ 213756 w 1353787"/>
              <a:gd name="connsiteY9" fmla="*/ 118753 h 593766"/>
              <a:gd name="connsiteX10" fmla="*/ 184067 w 1353787"/>
              <a:gd name="connsiteY10" fmla="*/ 136566 h 593766"/>
              <a:gd name="connsiteX11" fmla="*/ 166254 w 1353787"/>
              <a:gd name="connsiteY11" fmla="*/ 148441 h 593766"/>
              <a:gd name="connsiteX12" fmla="*/ 118753 w 1353787"/>
              <a:gd name="connsiteY12" fmla="*/ 178130 h 593766"/>
              <a:gd name="connsiteX13" fmla="*/ 89065 w 1353787"/>
              <a:gd name="connsiteY13" fmla="*/ 207818 h 593766"/>
              <a:gd name="connsiteX14" fmla="*/ 71252 w 1353787"/>
              <a:gd name="connsiteY14" fmla="*/ 225631 h 593766"/>
              <a:gd name="connsiteX15" fmla="*/ 65314 w 1353787"/>
              <a:gd name="connsiteY15" fmla="*/ 243444 h 593766"/>
              <a:gd name="connsiteX16" fmla="*/ 23751 w 1353787"/>
              <a:gd name="connsiteY16" fmla="*/ 296883 h 593766"/>
              <a:gd name="connsiteX17" fmla="*/ 5938 w 1353787"/>
              <a:gd name="connsiteY17" fmla="*/ 356259 h 593766"/>
              <a:gd name="connsiteX18" fmla="*/ 0 w 1353787"/>
              <a:gd name="connsiteY18" fmla="*/ 397823 h 593766"/>
              <a:gd name="connsiteX19" fmla="*/ 5938 w 1353787"/>
              <a:gd name="connsiteY19" fmla="*/ 451262 h 593766"/>
              <a:gd name="connsiteX20" fmla="*/ 29688 w 1353787"/>
              <a:gd name="connsiteY20" fmla="*/ 492826 h 593766"/>
              <a:gd name="connsiteX21" fmla="*/ 53439 w 1353787"/>
              <a:gd name="connsiteY21" fmla="*/ 504701 h 593766"/>
              <a:gd name="connsiteX22" fmla="*/ 77190 w 1353787"/>
              <a:gd name="connsiteY22" fmla="*/ 522514 h 593766"/>
              <a:gd name="connsiteX23" fmla="*/ 112816 w 1353787"/>
              <a:gd name="connsiteY23" fmla="*/ 534389 h 593766"/>
              <a:gd name="connsiteX24" fmla="*/ 136566 w 1353787"/>
              <a:gd name="connsiteY24" fmla="*/ 546265 h 593766"/>
              <a:gd name="connsiteX25" fmla="*/ 178130 w 1353787"/>
              <a:gd name="connsiteY25" fmla="*/ 558140 h 593766"/>
              <a:gd name="connsiteX26" fmla="*/ 213756 w 1353787"/>
              <a:gd name="connsiteY26" fmla="*/ 570015 h 593766"/>
              <a:gd name="connsiteX27" fmla="*/ 231569 w 1353787"/>
              <a:gd name="connsiteY27" fmla="*/ 581891 h 593766"/>
              <a:gd name="connsiteX28" fmla="*/ 279070 w 1353787"/>
              <a:gd name="connsiteY28" fmla="*/ 593766 h 593766"/>
              <a:gd name="connsiteX29" fmla="*/ 421574 w 1353787"/>
              <a:gd name="connsiteY29" fmla="*/ 581891 h 593766"/>
              <a:gd name="connsiteX30" fmla="*/ 475013 w 1353787"/>
              <a:gd name="connsiteY30" fmla="*/ 558140 h 593766"/>
              <a:gd name="connsiteX31" fmla="*/ 510639 w 1353787"/>
              <a:gd name="connsiteY31" fmla="*/ 546265 h 593766"/>
              <a:gd name="connsiteX32" fmla="*/ 570016 w 1353787"/>
              <a:gd name="connsiteY32" fmla="*/ 522514 h 593766"/>
              <a:gd name="connsiteX33" fmla="*/ 665018 w 1353787"/>
              <a:gd name="connsiteY33" fmla="*/ 498763 h 593766"/>
              <a:gd name="connsiteX34" fmla="*/ 694706 w 1353787"/>
              <a:gd name="connsiteY34" fmla="*/ 492826 h 593766"/>
              <a:gd name="connsiteX35" fmla="*/ 902525 w 1353787"/>
              <a:gd name="connsiteY35" fmla="*/ 480950 h 593766"/>
              <a:gd name="connsiteX36" fmla="*/ 955964 w 1353787"/>
              <a:gd name="connsiteY36" fmla="*/ 475013 h 593766"/>
              <a:gd name="connsiteX37" fmla="*/ 1003465 w 1353787"/>
              <a:gd name="connsiteY37" fmla="*/ 469075 h 593766"/>
              <a:gd name="connsiteX38" fmla="*/ 1050966 w 1353787"/>
              <a:gd name="connsiteY38" fmla="*/ 457200 h 593766"/>
              <a:gd name="connsiteX39" fmla="*/ 1068779 w 1353787"/>
              <a:gd name="connsiteY39" fmla="*/ 451262 h 593766"/>
              <a:gd name="connsiteX40" fmla="*/ 1086592 w 1353787"/>
              <a:gd name="connsiteY40" fmla="*/ 439387 h 593766"/>
              <a:gd name="connsiteX41" fmla="*/ 1104405 w 1353787"/>
              <a:gd name="connsiteY41" fmla="*/ 433449 h 593766"/>
              <a:gd name="connsiteX42" fmla="*/ 1122218 w 1353787"/>
              <a:gd name="connsiteY42" fmla="*/ 421574 h 593766"/>
              <a:gd name="connsiteX43" fmla="*/ 1140031 w 1353787"/>
              <a:gd name="connsiteY43" fmla="*/ 415636 h 593766"/>
              <a:gd name="connsiteX44" fmla="*/ 1175657 w 1353787"/>
              <a:gd name="connsiteY44" fmla="*/ 391885 h 593766"/>
              <a:gd name="connsiteX45" fmla="*/ 1193470 w 1353787"/>
              <a:gd name="connsiteY45" fmla="*/ 380010 h 593766"/>
              <a:gd name="connsiteX46" fmla="*/ 1211283 w 1353787"/>
              <a:gd name="connsiteY46" fmla="*/ 368135 h 593766"/>
              <a:gd name="connsiteX47" fmla="*/ 1235034 w 1353787"/>
              <a:gd name="connsiteY47" fmla="*/ 344384 h 593766"/>
              <a:gd name="connsiteX48" fmla="*/ 1252847 w 1353787"/>
              <a:gd name="connsiteY48" fmla="*/ 326571 h 593766"/>
              <a:gd name="connsiteX49" fmla="*/ 1282535 w 1353787"/>
              <a:gd name="connsiteY49" fmla="*/ 296883 h 593766"/>
              <a:gd name="connsiteX50" fmla="*/ 1288473 w 1353787"/>
              <a:gd name="connsiteY50" fmla="*/ 279070 h 593766"/>
              <a:gd name="connsiteX51" fmla="*/ 1300348 w 1353787"/>
              <a:gd name="connsiteY51" fmla="*/ 267194 h 593766"/>
              <a:gd name="connsiteX52" fmla="*/ 1324099 w 1353787"/>
              <a:gd name="connsiteY52" fmla="*/ 237506 h 593766"/>
              <a:gd name="connsiteX53" fmla="*/ 1341912 w 1353787"/>
              <a:gd name="connsiteY53" fmla="*/ 184067 h 593766"/>
              <a:gd name="connsiteX54" fmla="*/ 1347849 w 1353787"/>
              <a:gd name="connsiteY54" fmla="*/ 166254 h 593766"/>
              <a:gd name="connsiteX55" fmla="*/ 1353787 w 1353787"/>
              <a:gd name="connsiteY55" fmla="*/ 148441 h 593766"/>
              <a:gd name="connsiteX56" fmla="*/ 1347849 w 1353787"/>
              <a:gd name="connsiteY56" fmla="*/ 83127 h 593766"/>
              <a:gd name="connsiteX57" fmla="*/ 1335974 w 1353787"/>
              <a:gd name="connsiteY57" fmla="*/ 47501 h 593766"/>
              <a:gd name="connsiteX58" fmla="*/ 1300348 w 1353787"/>
              <a:gd name="connsiteY58" fmla="*/ 23750 h 593766"/>
              <a:gd name="connsiteX59" fmla="*/ 1282535 w 1353787"/>
              <a:gd name="connsiteY59" fmla="*/ 11875 h 593766"/>
              <a:gd name="connsiteX60" fmla="*/ 1246909 w 1353787"/>
              <a:gd name="connsiteY60" fmla="*/ 0 h 593766"/>
              <a:gd name="connsiteX61" fmla="*/ 1169719 w 1353787"/>
              <a:gd name="connsiteY61" fmla="*/ 5937 h 593766"/>
              <a:gd name="connsiteX62" fmla="*/ 1122218 w 1353787"/>
              <a:gd name="connsiteY62" fmla="*/ 11875 h 593766"/>
              <a:gd name="connsiteX63" fmla="*/ 1056904 w 1353787"/>
              <a:gd name="connsiteY63" fmla="*/ 17813 h 593766"/>
              <a:gd name="connsiteX64" fmla="*/ 1033153 w 1353787"/>
              <a:gd name="connsiteY64" fmla="*/ 23750 h 593766"/>
              <a:gd name="connsiteX65" fmla="*/ 1015340 w 1353787"/>
              <a:gd name="connsiteY65" fmla="*/ 29688 h 593766"/>
              <a:gd name="connsiteX66" fmla="*/ 973777 w 1353787"/>
              <a:gd name="connsiteY66" fmla="*/ 35626 h 593766"/>
              <a:gd name="connsiteX67" fmla="*/ 932213 w 1353787"/>
              <a:gd name="connsiteY67" fmla="*/ 47501 h 593766"/>
              <a:gd name="connsiteX68" fmla="*/ 896587 w 1353787"/>
              <a:gd name="connsiteY68" fmla="*/ 59376 h 593766"/>
              <a:gd name="connsiteX69" fmla="*/ 789709 w 1353787"/>
              <a:gd name="connsiteY69" fmla="*/ 77189 h 593766"/>
              <a:gd name="connsiteX70" fmla="*/ 670956 w 1353787"/>
              <a:gd name="connsiteY70" fmla="*/ 71252 h 593766"/>
              <a:gd name="connsiteX71" fmla="*/ 635330 w 1353787"/>
              <a:gd name="connsiteY71" fmla="*/ 59376 h 593766"/>
              <a:gd name="connsiteX72" fmla="*/ 617517 w 1353787"/>
              <a:gd name="connsiteY72" fmla="*/ 53439 h 593766"/>
              <a:gd name="connsiteX73" fmla="*/ 599704 w 1353787"/>
              <a:gd name="connsiteY73" fmla="*/ 47501 h 5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353787" h="593766">
                <a:moveTo>
                  <a:pt x="599704" y="47501"/>
                </a:moveTo>
                <a:lnTo>
                  <a:pt x="516577" y="41563"/>
                </a:lnTo>
                <a:cubicBezTo>
                  <a:pt x="491798" y="30000"/>
                  <a:pt x="450449" y="38286"/>
                  <a:pt x="427512" y="41563"/>
                </a:cubicBezTo>
                <a:cubicBezTo>
                  <a:pt x="417521" y="42990"/>
                  <a:pt x="407753" y="45696"/>
                  <a:pt x="397823" y="47501"/>
                </a:cubicBezTo>
                <a:cubicBezTo>
                  <a:pt x="385978" y="49655"/>
                  <a:pt x="373949" y="50827"/>
                  <a:pt x="362197" y="53439"/>
                </a:cubicBezTo>
                <a:cubicBezTo>
                  <a:pt x="356087" y="54797"/>
                  <a:pt x="350402" y="57657"/>
                  <a:pt x="344384" y="59376"/>
                </a:cubicBezTo>
                <a:cubicBezTo>
                  <a:pt x="335506" y="61913"/>
                  <a:pt x="312312" y="66507"/>
                  <a:pt x="302821" y="71252"/>
                </a:cubicBezTo>
                <a:cubicBezTo>
                  <a:pt x="296438" y="74443"/>
                  <a:pt x="291391" y="79936"/>
                  <a:pt x="285008" y="83127"/>
                </a:cubicBezTo>
                <a:cubicBezTo>
                  <a:pt x="279410" y="85926"/>
                  <a:pt x="272666" y="86025"/>
                  <a:pt x="267195" y="89065"/>
                </a:cubicBezTo>
                <a:cubicBezTo>
                  <a:pt x="205944" y="123093"/>
                  <a:pt x="254062" y="105317"/>
                  <a:pt x="213756" y="118753"/>
                </a:cubicBezTo>
                <a:cubicBezTo>
                  <a:pt x="190559" y="141948"/>
                  <a:pt x="214899" y="121150"/>
                  <a:pt x="184067" y="136566"/>
                </a:cubicBezTo>
                <a:cubicBezTo>
                  <a:pt x="177684" y="139757"/>
                  <a:pt x="172450" y="144900"/>
                  <a:pt x="166254" y="148441"/>
                </a:cubicBezTo>
                <a:cubicBezTo>
                  <a:pt x="138385" y="164366"/>
                  <a:pt x="144294" y="155427"/>
                  <a:pt x="118753" y="178130"/>
                </a:cubicBezTo>
                <a:cubicBezTo>
                  <a:pt x="108293" y="187428"/>
                  <a:pt x="98961" y="197922"/>
                  <a:pt x="89065" y="207818"/>
                </a:cubicBezTo>
                <a:lnTo>
                  <a:pt x="71252" y="225631"/>
                </a:lnTo>
                <a:cubicBezTo>
                  <a:pt x="69273" y="231569"/>
                  <a:pt x="68786" y="238236"/>
                  <a:pt x="65314" y="243444"/>
                </a:cubicBezTo>
                <a:cubicBezTo>
                  <a:pt x="44820" y="274185"/>
                  <a:pt x="39563" y="249450"/>
                  <a:pt x="23751" y="296883"/>
                </a:cubicBezTo>
                <a:cubicBezTo>
                  <a:pt x="17551" y="315483"/>
                  <a:pt x="9528" y="336511"/>
                  <a:pt x="5938" y="356259"/>
                </a:cubicBezTo>
                <a:cubicBezTo>
                  <a:pt x="3434" y="370029"/>
                  <a:pt x="1979" y="383968"/>
                  <a:pt x="0" y="397823"/>
                </a:cubicBezTo>
                <a:cubicBezTo>
                  <a:pt x="1979" y="415636"/>
                  <a:pt x="1908" y="433798"/>
                  <a:pt x="5938" y="451262"/>
                </a:cubicBezTo>
                <a:cubicBezTo>
                  <a:pt x="6995" y="455841"/>
                  <a:pt x="24198" y="488251"/>
                  <a:pt x="29688" y="492826"/>
                </a:cubicBezTo>
                <a:cubicBezTo>
                  <a:pt x="36488" y="498492"/>
                  <a:pt x="45933" y="500010"/>
                  <a:pt x="53439" y="504701"/>
                </a:cubicBezTo>
                <a:cubicBezTo>
                  <a:pt x="61831" y="509946"/>
                  <a:pt x="68339" y="518088"/>
                  <a:pt x="77190" y="522514"/>
                </a:cubicBezTo>
                <a:cubicBezTo>
                  <a:pt x="88386" y="528112"/>
                  <a:pt x="101620" y="528791"/>
                  <a:pt x="112816" y="534389"/>
                </a:cubicBezTo>
                <a:cubicBezTo>
                  <a:pt x="120733" y="538348"/>
                  <a:pt x="128430" y="542778"/>
                  <a:pt x="136566" y="546265"/>
                </a:cubicBezTo>
                <a:cubicBezTo>
                  <a:pt x="152076" y="552912"/>
                  <a:pt x="161405" y="553122"/>
                  <a:pt x="178130" y="558140"/>
                </a:cubicBezTo>
                <a:cubicBezTo>
                  <a:pt x="190120" y="561737"/>
                  <a:pt x="213756" y="570015"/>
                  <a:pt x="213756" y="570015"/>
                </a:cubicBezTo>
                <a:cubicBezTo>
                  <a:pt x="219694" y="573974"/>
                  <a:pt x="224862" y="579452"/>
                  <a:pt x="231569" y="581891"/>
                </a:cubicBezTo>
                <a:cubicBezTo>
                  <a:pt x="246907" y="587469"/>
                  <a:pt x="279070" y="593766"/>
                  <a:pt x="279070" y="593766"/>
                </a:cubicBezTo>
                <a:cubicBezTo>
                  <a:pt x="345517" y="590443"/>
                  <a:pt x="371820" y="596817"/>
                  <a:pt x="421574" y="581891"/>
                </a:cubicBezTo>
                <a:cubicBezTo>
                  <a:pt x="530363" y="549255"/>
                  <a:pt x="408935" y="587507"/>
                  <a:pt x="475013" y="558140"/>
                </a:cubicBezTo>
                <a:cubicBezTo>
                  <a:pt x="486452" y="553056"/>
                  <a:pt x="510639" y="546265"/>
                  <a:pt x="510639" y="546265"/>
                </a:cubicBezTo>
                <a:cubicBezTo>
                  <a:pt x="536324" y="520578"/>
                  <a:pt x="510466" y="542364"/>
                  <a:pt x="570016" y="522514"/>
                </a:cubicBezTo>
                <a:cubicBezTo>
                  <a:pt x="624786" y="504257"/>
                  <a:pt x="593372" y="513092"/>
                  <a:pt x="665018" y="498763"/>
                </a:cubicBezTo>
                <a:cubicBezTo>
                  <a:pt x="674914" y="496784"/>
                  <a:pt x="684630" y="493402"/>
                  <a:pt x="694706" y="492826"/>
                </a:cubicBezTo>
                <a:cubicBezTo>
                  <a:pt x="763979" y="488867"/>
                  <a:pt x="833563" y="488612"/>
                  <a:pt x="902525" y="480950"/>
                </a:cubicBezTo>
                <a:lnTo>
                  <a:pt x="955964" y="475013"/>
                </a:lnTo>
                <a:cubicBezTo>
                  <a:pt x="971812" y="473149"/>
                  <a:pt x="987781" y="472016"/>
                  <a:pt x="1003465" y="469075"/>
                </a:cubicBezTo>
                <a:cubicBezTo>
                  <a:pt x="1019506" y="466067"/>
                  <a:pt x="1035483" y="462361"/>
                  <a:pt x="1050966" y="457200"/>
                </a:cubicBezTo>
                <a:cubicBezTo>
                  <a:pt x="1056904" y="455221"/>
                  <a:pt x="1063181" y="454061"/>
                  <a:pt x="1068779" y="451262"/>
                </a:cubicBezTo>
                <a:cubicBezTo>
                  <a:pt x="1075162" y="448071"/>
                  <a:pt x="1080209" y="442578"/>
                  <a:pt x="1086592" y="439387"/>
                </a:cubicBezTo>
                <a:cubicBezTo>
                  <a:pt x="1092190" y="436588"/>
                  <a:pt x="1098807" y="436248"/>
                  <a:pt x="1104405" y="433449"/>
                </a:cubicBezTo>
                <a:cubicBezTo>
                  <a:pt x="1110788" y="430258"/>
                  <a:pt x="1115835" y="424765"/>
                  <a:pt x="1122218" y="421574"/>
                </a:cubicBezTo>
                <a:cubicBezTo>
                  <a:pt x="1127816" y="418775"/>
                  <a:pt x="1134560" y="418676"/>
                  <a:pt x="1140031" y="415636"/>
                </a:cubicBezTo>
                <a:cubicBezTo>
                  <a:pt x="1152507" y="408705"/>
                  <a:pt x="1163782" y="399802"/>
                  <a:pt x="1175657" y="391885"/>
                </a:cubicBezTo>
                <a:lnTo>
                  <a:pt x="1193470" y="380010"/>
                </a:lnTo>
                <a:cubicBezTo>
                  <a:pt x="1199408" y="376052"/>
                  <a:pt x="1206237" y="373181"/>
                  <a:pt x="1211283" y="368135"/>
                </a:cubicBezTo>
                <a:lnTo>
                  <a:pt x="1235034" y="344384"/>
                </a:lnTo>
                <a:cubicBezTo>
                  <a:pt x="1240972" y="338446"/>
                  <a:pt x="1248189" y="333558"/>
                  <a:pt x="1252847" y="326571"/>
                </a:cubicBezTo>
                <a:cubicBezTo>
                  <a:pt x="1268680" y="302820"/>
                  <a:pt x="1258784" y="312716"/>
                  <a:pt x="1282535" y="296883"/>
                </a:cubicBezTo>
                <a:cubicBezTo>
                  <a:pt x="1284514" y="290945"/>
                  <a:pt x="1285253" y="284437"/>
                  <a:pt x="1288473" y="279070"/>
                </a:cubicBezTo>
                <a:cubicBezTo>
                  <a:pt x="1291353" y="274270"/>
                  <a:pt x="1296851" y="271566"/>
                  <a:pt x="1300348" y="267194"/>
                </a:cubicBezTo>
                <a:cubicBezTo>
                  <a:pt x="1330298" y="229754"/>
                  <a:pt x="1295433" y="266170"/>
                  <a:pt x="1324099" y="237506"/>
                </a:cubicBezTo>
                <a:lnTo>
                  <a:pt x="1341912" y="184067"/>
                </a:lnTo>
                <a:lnTo>
                  <a:pt x="1347849" y="166254"/>
                </a:lnTo>
                <a:lnTo>
                  <a:pt x="1353787" y="148441"/>
                </a:lnTo>
                <a:cubicBezTo>
                  <a:pt x="1351808" y="126670"/>
                  <a:pt x="1351648" y="104655"/>
                  <a:pt x="1347849" y="83127"/>
                </a:cubicBezTo>
                <a:cubicBezTo>
                  <a:pt x="1345674" y="70800"/>
                  <a:pt x="1346389" y="54445"/>
                  <a:pt x="1335974" y="47501"/>
                </a:cubicBezTo>
                <a:lnTo>
                  <a:pt x="1300348" y="23750"/>
                </a:lnTo>
                <a:cubicBezTo>
                  <a:pt x="1294410" y="19792"/>
                  <a:pt x="1289305" y="14132"/>
                  <a:pt x="1282535" y="11875"/>
                </a:cubicBezTo>
                <a:lnTo>
                  <a:pt x="1246909" y="0"/>
                </a:lnTo>
                <a:lnTo>
                  <a:pt x="1169719" y="5937"/>
                </a:lnTo>
                <a:cubicBezTo>
                  <a:pt x="1153834" y="7450"/>
                  <a:pt x="1138087" y="10204"/>
                  <a:pt x="1122218" y="11875"/>
                </a:cubicBezTo>
                <a:cubicBezTo>
                  <a:pt x="1100477" y="14164"/>
                  <a:pt x="1078675" y="15834"/>
                  <a:pt x="1056904" y="17813"/>
                </a:cubicBezTo>
                <a:cubicBezTo>
                  <a:pt x="1048987" y="19792"/>
                  <a:pt x="1041000" y="21508"/>
                  <a:pt x="1033153" y="23750"/>
                </a:cubicBezTo>
                <a:cubicBezTo>
                  <a:pt x="1027135" y="25469"/>
                  <a:pt x="1021477" y="28460"/>
                  <a:pt x="1015340" y="29688"/>
                </a:cubicBezTo>
                <a:cubicBezTo>
                  <a:pt x="1001617" y="32433"/>
                  <a:pt x="987631" y="33647"/>
                  <a:pt x="973777" y="35626"/>
                </a:cubicBezTo>
                <a:cubicBezTo>
                  <a:pt x="913885" y="55588"/>
                  <a:pt x="1006807" y="25123"/>
                  <a:pt x="932213" y="47501"/>
                </a:cubicBezTo>
                <a:cubicBezTo>
                  <a:pt x="920223" y="51098"/>
                  <a:pt x="908862" y="56921"/>
                  <a:pt x="896587" y="59376"/>
                </a:cubicBezTo>
                <a:cubicBezTo>
                  <a:pt x="821563" y="74382"/>
                  <a:pt x="857239" y="68749"/>
                  <a:pt x="789709" y="77189"/>
                </a:cubicBezTo>
                <a:cubicBezTo>
                  <a:pt x="750125" y="75210"/>
                  <a:pt x="710329" y="75795"/>
                  <a:pt x="670956" y="71252"/>
                </a:cubicBezTo>
                <a:cubicBezTo>
                  <a:pt x="658521" y="69817"/>
                  <a:pt x="647205" y="63334"/>
                  <a:pt x="635330" y="59376"/>
                </a:cubicBezTo>
                <a:lnTo>
                  <a:pt x="617517" y="53439"/>
                </a:lnTo>
                <a:lnTo>
                  <a:pt x="599704" y="47501"/>
                </a:lnTo>
                <a:close/>
              </a:path>
            </a:pathLst>
          </a:custGeom>
          <a:solidFill>
            <a:srgbClr val="C7D0E9">
              <a:alpha val="58039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106850" y="1852551"/>
            <a:ext cx="932241" cy="1187532"/>
          </a:xfrm>
          <a:custGeom>
            <a:avLst/>
            <a:gdLst>
              <a:gd name="connsiteX0" fmla="*/ 28 w 932241"/>
              <a:gd name="connsiteY0" fmla="*/ 178130 h 1187532"/>
              <a:gd name="connsiteX1" fmla="*/ 28 w 932241"/>
              <a:gd name="connsiteY1" fmla="*/ 178130 h 1187532"/>
              <a:gd name="connsiteX2" fmla="*/ 17841 w 932241"/>
              <a:gd name="connsiteY2" fmla="*/ 118753 h 1187532"/>
              <a:gd name="connsiteX3" fmla="*/ 35654 w 932241"/>
              <a:gd name="connsiteY3" fmla="*/ 100940 h 1187532"/>
              <a:gd name="connsiteX4" fmla="*/ 41592 w 932241"/>
              <a:gd name="connsiteY4" fmla="*/ 83127 h 1187532"/>
              <a:gd name="connsiteX5" fmla="*/ 95031 w 932241"/>
              <a:gd name="connsiteY5" fmla="*/ 41563 h 1187532"/>
              <a:gd name="connsiteX6" fmla="*/ 130656 w 932241"/>
              <a:gd name="connsiteY6" fmla="*/ 29688 h 1187532"/>
              <a:gd name="connsiteX7" fmla="*/ 148469 w 932241"/>
              <a:gd name="connsiteY7" fmla="*/ 17813 h 1187532"/>
              <a:gd name="connsiteX8" fmla="*/ 178158 w 932241"/>
              <a:gd name="connsiteY8" fmla="*/ 11875 h 1187532"/>
              <a:gd name="connsiteX9" fmla="*/ 213784 w 932241"/>
              <a:gd name="connsiteY9" fmla="*/ 0 h 1187532"/>
              <a:gd name="connsiteX10" fmla="*/ 320662 w 932241"/>
              <a:gd name="connsiteY10" fmla="*/ 5937 h 1187532"/>
              <a:gd name="connsiteX11" fmla="*/ 356288 w 932241"/>
              <a:gd name="connsiteY11" fmla="*/ 17813 h 1187532"/>
              <a:gd name="connsiteX12" fmla="*/ 374101 w 932241"/>
              <a:gd name="connsiteY12" fmla="*/ 23750 h 1187532"/>
              <a:gd name="connsiteX13" fmla="*/ 385976 w 932241"/>
              <a:gd name="connsiteY13" fmla="*/ 35626 h 1187532"/>
              <a:gd name="connsiteX14" fmla="*/ 427540 w 932241"/>
              <a:gd name="connsiteY14" fmla="*/ 59376 h 1187532"/>
              <a:gd name="connsiteX15" fmla="*/ 457228 w 932241"/>
              <a:gd name="connsiteY15" fmla="*/ 89065 h 1187532"/>
              <a:gd name="connsiteX16" fmla="*/ 475041 w 932241"/>
              <a:gd name="connsiteY16" fmla="*/ 100940 h 1187532"/>
              <a:gd name="connsiteX17" fmla="*/ 510667 w 932241"/>
              <a:gd name="connsiteY17" fmla="*/ 136566 h 1187532"/>
              <a:gd name="connsiteX18" fmla="*/ 528480 w 932241"/>
              <a:gd name="connsiteY18" fmla="*/ 154379 h 1187532"/>
              <a:gd name="connsiteX19" fmla="*/ 546293 w 932241"/>
              <a:gd name="connsiteY19" fmla="*/ 172192 h 1187532"/>
              <a:gd name="connsiteX20" fmla="*/ 564106 w 932241"/>
              <a:gd name="connsiteY20" fmla="*/ 190005 h 1187532"/>
              <a:gd name="connsiteX21" fmla="*/ 581919 w 932241"/>
              <a:gd name="connsiteY21" fmla="*/ 225631 h 1187532"/>
              <a:gd name="connsiteX22" fmla="*/ 593794 w 932241"/>
              <a:gd name="connsiteY22" fmla="*/ 243444 h 1187532"/>
              <a:gd name="connsiteX23" fmla="*/ 599732 w 932241"/>
              <a:gd name="connsiteY23" fmla="*/ 261257 h 1187532"/>
              <a:gd name="connsiteX24" fmla="*/ 617545 w 932241"/>
              <a:gd name="connsiteY24" fmla="*/ 279070 h 1187532"/>
              <a:gd name="connsiteX25" fmla="*/ 629420 w 932241"/>
              <a:gd name="connsiteY25" fmla="*/ 296883 h 1187532"/>
              <a:gd name="connsiteX26" fmla="*/ 647233 w 932241"/>
              <a:gd name="connsiteY26" fmla="*/ 314696 h 1187532"/>
              <a:gd name="connsiteX27" fmla="*/ 659108 w 932241"/>
              <a:gd name="connsiteY27" fmla="*/ 332509 h 1187532"/>
              <a:gd name="connsiteX28" fmla="*/ 676921 w 932241"/>
              <a:gd name="connsiteY28" fmla="*/ 344384 h 1187532"/>
              <a:gd name="connsiteX29" fmla="*/ 700672 w 932241"/>
              <a:gd name="connsiteY29" fmla="*/ 368135 h 1187532"/>
              <a:gd name="connsiteX30" fmla="*/ 718485 w 932241"/>
              <a:gd name="connsiteY30" fmla="*/ 385948 h 1187532"/>
              <a:gd name="connsiteX31" fmla="*/ 736298 w 932241"/>
              <a:gd name="connsiteY31" fmla="*/ 391885 h 1187532"/>
              <a:gd name="connsiteX32" fmla="*/ 789737 w 932241"/>
              <a:gd name="connsiteY32" fmla="*/ 433449 h 1187532"/>
              <a:gd name="connsiteX33" fmla="*/ 801612 w 932241"/>
              <a:gd name="connsiteY33" fmla="*/ 451262 h 1187532"/>
              <a:gd name="connsiteX34" fmla="*/ 819425 w 932241"/>
              <a:gd name="connsiteY34" fmla="*/ 463137 h 1187532"/>
              <a:gd name="connsiteX35" fmla="*/ 872864 w 932241"/>
              <a:gd name="connsiteY35" fmla="*/ 528452 h 1187532"/>
              <a:gd name="connsiteX36" fmla="*/ 884740 w 932241"/>
              <a:gd name="connsiteY36" fmla="*/ 564078 h 1187532"/>
              <a:gd name="connsiteX37" fmla="*/ 896615 w 932241"/>
              <a:gd name="connsiteY37" fmla="*/ 605641 h 1187532"/>
              <a:gd name="connsiteX38" fmla="*/ 908490 w 932241"/>
              <a:gd name="connsiteY38" fmla="*/ 676893 h 1187532"/>
              <a:gd name="connsiteX39" fmla="*/ 914428 w 932241"/>
              <a:gd name="connsiteY39" fmla="*/ 712519 h 1187532"/>
              <a:gd name="connsiteX40" fmla="*/ 920366 w 932241"/>
              <a:gd name="connsiteY40" fmla="*/ 760020 h 1187532"/>
              <a:gd name="connsiteX41" fmla="*/ 926303 w 932241"/>
              <a:gd name="connsiteY41" fmla="*/ 789709 h 1187532"/>
              <a:gd name="connsiteX42" fmla="*/ 932241 w 932241"/>
              <a:gd name="connsiteY42" fmla="*/ 837210 h 1187532"/>
              <a:gd name="connsiteX43" fmla="*/ 926303 w 932241"/>
              <a:gd name="connsiteY43" fmla="*/ 991589 h 1187532"/>
              <a:gd name="connsiteX44" fmla="*/ 914428 w 932241"/>
              <a:gd name="connsiteY44" fmla="*/ 1027215 h 1187532"/>
              <a:gd name="connsiteX45" fmla="*/ 890677 w 932241"/>
              <a:gd name="connsiteY45" fmla="*/ 1056904 h 1187532"/>
              <a:gd name="connsiteX46" fmla="*/ 860989 w 932241"/>
              <a:gd name="connsiteY46" fmla="*/ 1092530 h 1187532"/>
              <a:gd name="connsiteX47" fmla="*/ 825363 w 932241"/>
              <a:gd name="connsiteY47" fmla="*/ 1116280 h 1187532"/>
              <a:gd name="connsiteX48" fmla="*/ 807550 w 932241"/>
              <a:gd name="connsiteY48" fmla="*/ 1134093 h 1187532"/>
              <a:gd name="connsiteX49" fmla="*/ 771924 w 932241"/>
              <a:gd name="connsiteY49" fmla="*/ 1145968 h 1187532"/>
              <a:gd name="connsiteX50" fmla="*/ 754111 w 932241"/>
              <a:gd name="connsiteY50" fmla="*/ 1151906 h 1187532"/>
              <a:gd name="connsiteX51" fmla="*/ 706610 w 932241"/>
              <a:gd name="connsiteY51" fmla="*/ 1163781 h 1187532"/>
              <a:gd name="connsiteX52" fmla="*/ 665046 w 932241"/>
              <a:gd name="connsiteY52" fmla="*/ 1175657 h 1187532"/>
              <a:gd name="connsiteX53" fmla="*/ 635358 w 932241"/>
              <a:gd name="connsiteY53" fmla="*/ 1181594 h 1187532"/>
              <a:gd name="connsiteX54" fmla="*/ 575981 w 932241"/>
              <a:gd name="connsiteY54" fmla="*/ 1187532 h 1187532"/>
              <a:gd name="connsiteX55" fmla="*/ 463166 w 932241"/>
              <a:gd name="connsiteY55" fmla="*/ 1175657 h 1187532"/>
              <a:gd name="connsiteX56" fmla="*/ 427540 w 932241"/>
              <a:gd name="connsiteY56" fmla="*/ 1163781 h 1187532"/>
              <a:gd name="connsiteX57" fmla="*/ 409727 w 932241"/>
              <a:gd name="connsiteY57" fmla="*/ 1157844 h 1187532"/>
              <a:gd name="connsiteX58" fmla="*/ 391914 w 932241"/>
              <a:gd name="connsiteY58" fmla="*/ 1151906 h 1187532"/>
              <a:gd name="connsiteX59" fmla="*/ 368163 w 932241"/>
              <a:gd name="connsiteY59" fmla="*/ 1128155 h 1187532"/>
              <a:gd name="connsiteX60" fmla="*/ 332537 w 932241"/>
              <a:gd name="connsiteY60" fmla="*/ 1098467 h 1187532"/>
              <a:gd name="connsiteX61" fmla="*/ 296911 w 932241"/>
              <a:gd name="connsiteY61" fmla="*/ 1039091 h 1187532"/>
              <a:gd name="connsiteX62" fmla="*/ 285036 w 932241"/>
              <a:gd name="connsiteY62" fmla="*/ 1021278 h 1187532"/>
              <a:gd name="connsiteX63" fmla="*/ 273160 w 932241"/>
              <a:gd name="connsiteY63" fmla="*/ 985652 h 1187532"/>
              <a:gd name="connsiteX64" fmla="*/ 267223 w 932241"/>
              <a:gd name="connsiteY64" fmla="*/ 967839 h 1187532"/>
              <a:gd name="connsiteX65" fmla="*/ 249410 w 932241"/>
              <a:gd name="connsiteY65" fmla="*/ 890649 h 1187532"/>
              <a:gd name="connsiteX66" fmla="*/ 243472 w 932241"/>
              <a:gd name="connsiteY66" fmla="*/ 855023 h 1187532"/>
              <a:gd name="connsiteX67" fmla="*/ 225659 w 932241"/>
              <a:gd name="connsiteY67" fmla="*/ 795646 h 1187532"/>
              <a:gd name="connsiteX68" fmla="*/ 219721 w 932241"/>
              <a:gd name="connsiteY68" fmla="*/ 777833 h 1187532"/>
              <a:gd name="connsiteX69" fmla="*/ 213784 w 932241"/>
              <a:gd name="connsiteY69" fmla="*/ 760020 h 1187532"/>
              <a:gd name="connsiteX70" fmla="*/ 201908 w 932241"/>
              <a:gd name="connsiteY70" fmla="*/ 742207 h 1187532"/>
              <a:gd name="connsiteX71" fmla="*/ 172220 w 932241"/>
              <a:gd name="connsiteY71" fmla="*/ 688768 h 1187532"/>
              <a:gd name="connsiteX72" fmla="*/ 160345 w 932241"/>
              <a:gd name="connsiteY72" fmla="*/ 670955 h 1187532"/>
              <a:gd name="connsiteX73" fmla="*/ 148469 w 932241"/>
              <a:gd name="connsiteY73" fmla="*/ 659080 h 1187532"/>
              <a:gd name="connsiteX74" fmla="*/ 136594 w 932241"/>
              <a:gd name="connsiteY74" fmla="*/ 641267 h 1187532"/>
              <a:gd name="connsiteX75" fmla="*/ 118781 w 932241"/>
              <a:gd name="connsiteY75" fmla="*/ 623454 h 1187532"/>
              <a:gd name="connsiteX76" fmla="*/ 83155 w 932241"/>
              <a:gd name="connsiteY76" fmla="*/ 575953 h 1187532"/>
              <a:gd name="connsiteX77" fmla="*/ 77218 w 932241"/>
              <a:gd name="connsiteY77" fmla="*/ 558140 h 1187532"/>
              <a:gd name="connsiteX78" fmla="*/ 65342 w 932241"/>
              <a:gd name="connsiteY78" fmla="*/ 546265 h 1187532"/>
              <a:gd name="connsiteX79" fmla="*/ 53467 w 932241"/>
              <a:gd name="connsiteY79" fmla="*/ 510639 h 1187532"/>
              <a:gd name="connsiteX80" fmla="*/ 41592 w 932241"/>
              <a:gd name="connsiteY80" fmla="*/ 492826 h 1187532"/>
              <a:gd name="connsiteX81" fmla="*/ 29716 w 932241"/>
              <a:gd name="connsiteY81" fmla="*/ 457200 h 1187532"/>
              <a:gd name="connsiteX82" fmla="*/ 29716 w 932241"/>
              <a:gd name="connsiteY82" fmla="*/ 285007 h 1187532"/>
              <a:gd name="connsiteX83" fmla="*/ 17841 w 932241"/>
              <a:gd name="connsiteY83" fmla="*/ 249381 h 1187532"/>
              <a:gd name="connsiteX84" fmla="*/ 11903 w 932241"/>
              <a:gd name="connsiteY84" fmla="*/ 231568 h 1187532"/>
              <a:gd name="connsiteX85" fmla="*/ 5966 w 932241"/>
              <a:gd name="connsiteY85" fmla="*/ 190005 h 1187532"/>
              <a:gd name="connsiteX86" fmla="*/ 5966 w 932241"/>
              <a:gd name="connsiteY86" fmla="*/ 136566 h 1187532"/>
              <a:gd name="connsiteX87" fmla="*/ 28 w 932241"/>
              <a:gd name="connsiteY87" fmla="*/ 178130 h 11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932241" h="1187532">
                <a:moveTo>
                  <a:pt x="28" y="178130"/>
                </a:moveTo>
                <a:lnTo>
                  <a:pt x="28" y="178130"/>
                </a:lnTo>
                <a:cubicBezTo>
                  <a:pt x="5966" y="158338"/>
                  <a:pt x="9182" y="137515"/>
                  <a:pt x="17841" y="118753"/>
                </a:cubicBezTo>
                <a:cubicBezTo>
                  <a:pt x="21360" y="111129"/>
                  <a:pt x="30996" y="107927"/>
                  <a:pt x="35654" y="100940"/>
                </a:cubicBezTo>
                <a:cubicBezTo>
                  <a:pt x="39126" y="95732"/>
                  <a:pt x="38120" y="88335"/>
                  <a:pt x="41592" y="83127"/>
                </a:cubicBezTo>
                <a:cubicBezTo>
                  <a:pt x="50375" y="69953"/>
                  <a:pt x="84920" y="44933"/>
                  <a:pt x="95031" y="41563"/>
                </a:cubicBezTo>
                <a:cubicBezTo>
                  <a:pt x="106906" y="37605"/>
                  <a:pt x="120241" y="36631"/>
                  <a:pt x="130656" y="29688"/>
                </a:cubicBezTo>
                <a:cubicBezTo>
                  <a:pt x="136594" y="25730"/>
                  <a:pt x="141787" y="20319"/>
                  <a:pt x="148469" y="17813"/>
                </a:cubicBezTo>
                <a:cubicBezTo>
                  <a:pt x="157919" y="14269"/>
                  <a:pt x="168421" y="14530"/>
                  <a:pt x="178158" y="11875"/>
                </a:cubicBezTo>
                <a:cubicBezTo>
                  <a:pt x="190235" y="8581"/>
                  <a:pt x="213784" y="0"/>
                  <a:pt x="213784" y="0"/>
                </a:cubicBezTo>
                <a:cubicBezTo>
                  <a:pt x="249410" y="1979"/>
                  <a:pt x="285257" y="1511"/>
                  <a:pt x="320662" y="5937"/>
                </a:cubicBezTo>
                <a:cubicBezTo>
                  <a:pt x="333083" y="7490"/>
                  <a:pt x="344413" y="13855"/>
                  <a:pt x="356288" y="17813"/>
                </a:cubicBezTo>
                <a:lnTo>
                  <a:pt x="374101" y="23750"/>
                </a:lnTo>
                <a:cubicBezTo>
                  <a:pt x="378059" y="27709"/>
                  <a:pt x="381318" y="32521"/>
                  <a:pt x="385976" y="35626"/>
                </a:cubicBezTo>
                <a:cubicBezTo>
                  <a:pt x="408987" y="50967"/>
                  <a:pt x="408105" y="42370"/>
                  <a:pt x="427540" y="59376"/>
                </a:cubicBezTo>
                <a:cubicBezTo>
                  <a:pt x="438072" y="68592"/>
                  <a:pt x="445583" y="81302"/>
                  <a:pt x="457228" y="89065"/>
                </a:cubicBezTo>
                <a:cubicBezTo>
                  <a:pt x="463166" y="93023"/>
                  <a:pt x="469707" y="96199"/>
                  <a:pt x="475041" y="100940"/>
                </a:cubicBezTo>
                <a:cubicBezTo>
                  <a:pt x="487593" y="112097"/>
                  <a:pt x="498792" y="124691"/>
                  <a:pt x="510667" y="136566"/>
                </a:cubicBezTo>
                <a:lnTo>
                  <a:pt x="528480" y="154379"/>
                </a:lnTo>
                <a:lnTo>
                  <a:pt x="546293" y="172192"/>
                </a:lnTo>
                <a:cubicBezTo>
                  <a:pt x="552231" y="178130"/>
                  <a:pt x="559448" y="183018"/>
                  <a:pt x="564106" y="190005"/>
                </a:cubicBezTo>
                <a:cubicBezTo>
                  <a:pt x="598138" y="241054"/>
                  <a:pt x="557336" y="176465"/>
                  <a:pt x="581919" y="225631"/>
                </a:cubicBezTo>
                <a:cubicBezTo>
                  <a:pt x="585110" y="232014"/>
                  <a:pt x="590603" y="237061"/>
                  <a:pt x="593794" y="243444"/>
                </a:cubicBezTo>
                <a:cubicBezTo>
                  <a:pt x="596593" y="249042"/>
                  <a:pt x="596260" y="256049"/>
                  <a:pt x="599732" y="261257"/>
                </a:cubicBezTo>
                <a:cubicBezTo>
                  <a:pt x="604390" y="268244"/>
                  <a:pt x="612169" y="272619"/>
                  <a:pt x="617545" y="279070"/>
                </a:cubicBezTo>
                <a:cubicBezTo>
                  <a:pt x="622113" y="284552"/>
                  <a:pt x="624852" y="291401"/>
                  <a:pt x="629420" y="296883"/>
                </a:cubicBezTo>
                <a:cubicBezTo>
                  <a:pt x="634796" y="303334"/>
                  <a:pt x="641857" y="308245"/>
                  <a:pt x="647233" y="314696"/>
                </a:cubicBezTo>
                <a:cubicBezTo>
                  <a:pt x="651801" y="320178"/>
                  <a:pt x="654062" y="327463"/>
                  <a:pt x="659108" y="332509"/>
                </a:cubicBezTo>
                <a:cubicBezTo>
                  <a:pt x="664154" y="337555"/>
                  <a:pt x="671503" y="339740"/>
                  <a:pt x="676921" y="344384"/>
                </a:cubicBezTo>
                <a:cubicBezTo>
                  <a:pt x="685422" y="351670"/>
                  <a:pt x="692755" y="360218"/>
                  <a:pt x="700672" y="368135"/>
                </a:cubicBezTo>
                <a:cubicBezTo>
                  <a:pt x="706610" y="374073"/>
                  <a:pt x="710519" y="383293"/>
                  <a:pt x="718485" y="385948"/>
                </a:cubicBezTo>
                <a:lnTo>
                  <a:pt x="736298" y="391885"/>
                </a:lnTo>
                <a:cubicBezTo>
                  <a:pt x="761124" y="408436"/>
                  <a:pt x="772297" y="412521"/>
                  <a:pt x="789737" y="433449"/>
                </a:cubicBezTo>
                <a:cubicBezTo>
                  <a:pt x="794305" y="438931"/>
                  <a:pt x="796566" y="446216"/>
                  <a:pt x="801612" y="451262"/>
                </a:cubicBezTo>
                <a:cubicBezTo>
                  <a:pt x="806658" y="456308"/>
                  <a:pt x="814055" y="458438"/>
                  <a:pt x="819425" y="463137"/>
                </a:cubicBezTo>
                <a:cubicBezTo>
                  <a:pt x="835054" y="476812"/>
                  <a:pt x="865981" y="507803"/>
                  <a:pt x="872864" y="528452"/>
                </a:cubicBezTo>
                <a:lnTo>
                  <a:pt x="884740" y="564078"/>
                </a:lnTo>
                <a:cubicBezTo>
                  <a:pt x="889987" y="579820"/>
                  <a:pt x="893422" y="588613"/>
                  <a:pt x="896615" y="605641"/>
                </a:cubicBezTo>
                <a:cubicBezTo>
                  <a:pt x="901052" y="629307"/>
                  <a:pt x="904532" y="653142"/>
                  <a:pt x="908490" y="676893"/>
                </a:cubicBezTo>
                <a:cubicBezTo>
                  <a:pt x="910469" y="688768"/>
                  <a:pt x="912935" y="700573"/>
                  <a:pt x="914428" y="712519"/>
                </a:cubicBezTo>
                <a:cubicBezTo>
                  <a:pt x="916407" y="728353"/>
                  <a:pt x="917940" y="744249"/>
                  <a:pt x="920366" y="760020"/>
                </a:cubicBezTo>
                <a:cubicBezTo>
                  <a:pt x="921901" y="769995"/>
                  <a:pt x="924768" y="779734"/>
                  <a:pt x="926303" y="789709"/>
                </a:cubicBezTo>
                <a:cubicBezTo>
                  <a:pt x="928729" y="805480"/>
                  <a:pt x="930262" y="821376"/>
                  <a:pt x="932241" y="837210"/>
                </a:cubicBezTo>
                <a:cubicBezTo>
                  <a:pt x="930262" y="888670"/>
                  <a:pt x="931110" y="940316"/>
                  <a:pt x="926303" y="991589"/>
                </a:cubicBezTo>
                <a:cubicBezTo>
                  <a:pt x="925135" y="1004052"/>
                  <a:pt x="921371" y="1016800"/>
                  <a:pt x="914428" y="1027215"/>
                </a:cubicBezTo>
                <a:cubicBezTo>
                  <a:pt x="877879" y="1082039"/>
                  <a:pt x="924520" y="1014600"/>
                  <a:pt x="890677" y="1056904"/>
                </a:cubicBezTo>
                <a:cubicBezTo>
                  <a:pt x="874533" y="1077085"/>
                  <a:pt x="883391" y="1075107"/>
                  <a:pt x="860989" y="1092530"/>
                </a:cubicBezTo>
                <a:cubicBezTo>
                  <a:pt x="849723" y="1101292"/>
                  <a:pt x="835455" y="1106188"/>
                  <a:pt x="825363" y="1116280"/>
                </a:cubicBezTo>
                <a:cubicBezTo>
                  <a:pt x="819425" y="1122218"/>
                  <a:pt x="814890" y="1130015"/>
                  <a:pt x="807550" y="1134093"/>
                </a:cubicBezTo>
                <a:cubicBezTo>
                  <a:pt x="796608" y="1140172"/>
                  <a:pt x="783799" y="1142010"/>
                  <a:pt x="771924" y="1145968"/>
                </a:cubicBezTo>
                <a:cubicBezTo>
                  <a:pt x="765986" y="1147947"/>
                  <a:pt x="760183" y="1150388"/>
                  <a:pt x="754111" y="1151906"/>
                </a:cubicBezTo>
                <a:cubicBezTo>
                  <a:pt x="738277" y="1155864"/>
                  <a:pt x="722093" y="1158620"/>
                  <a:pt x="706610" y="1163781"/>
                </a:cubicBezTo>
                <a:cubicBezTo>
                  <a:pt x="686776" y="1170393"/>
                  <a:pt x="687410" y="1170687"/>
                  <a:pt x="665046" y="1175657"/>
                </a:cubicBezTo>
                <a:cubicBezTo>
                  <a:pt x="655194" y="1177846"/>
                  <a:pt x="645361" y="1180260"/>
                  <a:pt x="635358" y="1181594"/>
                </a:cubicBezTo>
                <a:cubicBezTo>
                  <a:pt x="615641" y="1184223"/>
                  <a:pt x="595773" y="1185553"/>
                  <a:pt x="575981" y="1187532"/>
                </a:cubicBezTo>
                <a:cubicBezTo>
                  <a:pt x="563391" y="1186387"/>
                  <a:pt x="482275" y="1179752"/>
                  <a:pt x="463166" y="1175657"/>
                </a:cubicBezTo>
                <a:cubicBezTo>
                  <a:pt x="450926" y="1173034"/>
                  <a:pt x="439415" y="1167739"/>
                  <a:pt x="427540" y="1163781"/>
                </a:cubicBezTo>
                <a:lnTo>
                  <a:pt x="409727" y="1157844"/>
                </a:lnTo>
                <a:lnTo>
                  <a:pt x="391914" y="1151906"/>
                </a:lnTo>
                <a:cubicBezTo>
                  <a:pt x="383997" y="1143989"/>
                  <a:pt x="377479" y="1134365"/>
                  <a:pt x="368163" y="1128155"/>
                </a:cubicBezTo>
                <a:cubicBezTo>
                  <a:pt x="352329" y="1117599"/>
                  <a:pt x="344846" y="1114293"/>
                  <a:pt x="332537" y="1098467"/>
                </a:cubicBezTo>
                <a:cubicBezTo>
                  <a:pt x="301252" y="1058244"/>
                  <a:pt x="316796" y="1073890"/>
                  <a:pt x="296911" y="1039091"/>
                </a:cubicBezTo>
                <a:cubicBezTo>
                  <a:pt x="293371" y="1032895"/>
                  <a:pt x="287934" y="1027799"/>
                  <a:pt x="285036" y="1021278"/>
                </a:cubicBezTo>
                <a:cubicBezTo>
                  <a:pt x="279952" y="1009839"/>
                  <a:pt x="277118" y="997527"/>
                  <a:pt x="273160" y="985652"/>
                </a:cubicBezTo>
                <a:cubicBezTo>
                  <a:pt x="271181" y="979714"/>
                  <a:pt x="268741" y="973911"/>
                  <a:pt x="267223" y="967839"/>
                </a:cubicBezTo>
                <a:cubicBezTo>
                  <a:pt x="257821" y="930231"/>
                  <a:pt x="255505" y="924170"/>
                  <a:pt x="249410" y="890649"/>
                </a:cubicBezTo>
                <a:cubicBezTo>
                  <a:pt x="247256" y="878804"/>
                  <a:pt x="245833" y="866828"/>
                  <a:pt x="243472" y="855023"/>
                </a:cubicBezTo>
                <a:cubicBezTo>
                  <a:pt x="238986" y="832592"/>
                  <a:pt x="233231" y="818362"/>
                  <a:pt x="225659" y="795646"/>
                </a:cubicBezTo>
                <a:lnTo>
                  <a:pt x="219721" y="777833"/>
                </a:lnTo>
                <a:cubicBezTo>
                  <a:pt x="217742" y="771895"/>
                  <a:pt x="217256" y="765228"/>
                  <a:pt x="213784" y="760020"/>
                </a:cubicBezTo>
                <a:lnTo>
                  <a:pt x="201908" y="742207"/>
                </a:lnTo>
                <a:cubicBezTo>
                  <a:pt x="191458" y="710853"/>
                  <a:pt x="199443" y="729603"/>
                  <a:pt x="172220" y="688768"/>
                </a:cubicBezTo>
                <a:cubicBezTo>
                  <a:pt x="168262" y="682830"/>
                  <a:pt x="165391" y="676001"/>
                  <a:pt x="160345" y="670955"/>
                </a:cubicBezTo>
                <a:cubicBezTo>
                  <a:pt x="156386" y="666997"/>
                  <a:pt x="151966" y="663451"/>
                  <a:pt x="148469" y="659080"/>
                </a:cubicBezTo>
                <a:cubicBezTo>
                  <a:pt x="144011" y="653508"/>
                  <a:pt x="141162" y="646749"/>
                  <a:pt x="136594" y="641267"/>
                </a:cubicBezTo>
                <a:cubicBezTo>
                  <a:pt x="131218" y="634816"/>
                  <a:pt x="123936" y="630082"/>
                  <a:pt x="118781" y="623454"/>
                </a:cubicBezTo>
                <a:cubicBezTo>
                  <a:pt x="71790" y="563036"/>
                  <a:pt x="113022" y="605817"/>
                  <a:pt x="83155" y="575953"/>
                </a:cubicBezTo>
                <a:cubicBezTo>
                  <a:pt x="81176" y="570015"/>
                  <a:pt x="80438" y="563507"/>
                  <a:pt x="77218" y="558140"/>
                </a:cubicBezTo>
                <a:cubicBezTo>
                  <a:pt x="74338" y="553340"/>
                  <a:pt x="67846" y="551272"/>
                  <a:pt x="65342" y="546265"/>
                </a:cubicBezTo>
                <a:cubicBezTo>
                  <a:pt x="59744" y="535069"/>
                  <a:pt x="60410" y="521054"/>
                  <a:pt x="53467" y="510639"/>
                </a:cubicBezTo>
                <a:cubicBezTo>
                  <a:pt x="49509" y="504701"/>
                  <a:pt x="44490" y="499347"/>
                  <a:pt x="41592" y="492826"/>
                </a:cubicBezTo>
                <a:cubicBezTo>
                  <a:pt x="36508" y="481387"/>
                  <a:pt x="29716" y="457200"/>
                  <a:pt x="29716" y="457200"/>
                </a:cubicBezTo>
                <a:cubicBezTo>
                  <a:pt x="35991" y="381903"/>
                  <a:pt x="40536" y="367958"/>
                  <a:pt x="29716" y="285007"/>
                </a:cubicBezTo>
                <a:cubicBezTo>
                  <a:pt x="28097" y="272594"/>
                  <a:pt x="21799" y="261256"/>
                  <a:pt x="17841" y="249381"/>
                </a:cubicBezTo>
                <a:lnTo>
                  <a:pt x="11903" y="231568"/>
                </a:lnTo>
                <a:cubicBezTo>
                  <a:pt x="9924" y="217714"/>
                  <a:pt x="8267" y="203810"/>
                  <a:pt x="5966" y="190005"/>
                </a:cubicBezTo>
                <a:cubicBezTo>
                  <a:pt x="1144" y="161075"/>
                  <a:pt x="-4617" y="163024"/>
                  <a:pt x="5966" y="136566"/>
                </a:cubicBezTo>
                <a:cubicBezTo>
                  <a:pt x="7005" y="133967"/>
                  <a:pt x="1018" y="171203"/>
                  <a:pt x="28" y="178130"/>
                </a:cubicBezTo>
                <a:close/>
              </a:path>
            </a:pathLst>
          </a:custGeom>
          <a:solidFill>
            <a:srgbClr val="C7D0E9">
              <a:alpha val="58039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1064861" y="1840677"/>
            <a:ext cx="401742" cy="754083"/>
          </a:xfrm>
          <a:custGeom>
            <a:avLst/>
            <a:gdLst>
              <a:gd name="connsiteX0" fmla="*/ 362198 w 730333"/>
              <a:gd name="connsiteY0" fmla="*/ 676894 h 754083"/>
              <a:gd name="connsiteX1" fmla="*/ 362198 w 730333"/>
              <a:gd name="connsiteY1" fmla="*/ 676894 h 754083"/>
              <a:gd name="connsiteX2" fmla="*/ 427512 w 730333"/>
              <a:gd name="connsiteY2" fmla="*/ 724395 h 754083"/>
              <a:gd name="connsiteX3" fmla="*/ 457200 w 730333"/>
              <a:gd name="connsiteY3" fmla="*/ 736270 h 754083"/>
              <a:gd name="connsiteX4" fmla="*/ 534390 w 730333"/>
              <a:gd name="connsiteY4" fmla="*/ 754083 h 754083"/>
              <a:gd name="connsiteX5" fmla="*/ 623455 w 730333"/>
              <a:gd name="connsiteY5" fmla="*/ 742208 h 754083"/>
              <a:gd name="connsiteX6" fmla="*/ 641268 w 730333"/>
              <a:gd name="connsiteY6" fmla="*/ 730332 h 754083"/>
              <a:gd name="connsiteX7" fmla="*/ 670956 w 730333"/>
              <a:gd name="connsiteY7" fmla="*/ 694707 h 754083"/>
              <a:gd name="connsiteX8" fmla="*/ 694707 w 730333"/>
              <a:gd name="connsiteY8" fmla="*/ 659081 h 754083"/>
              <a:gd name="connsiteX9" fmla="*/ 712520 w 730333"/>
              <a:gd name="connsiteY9" fmla="*/ 623455 h 754083"/>
              <a:gd name="connsiteX10" fmla="*/ 718457 w 730333"/>
              <a:gd name="connsiteY10" fmla="*/ 599704 h 754083"/>
              <a:gd name="connsiteX11" fmla="*/ 730333 w 730333"/>
              <a:gd name="connsiteY11" fmla="*/ 564078 h 754083"/>
              <a:gd name="connsiteX12" fmla="*/ 718457 w 730333"/>
              <a:gd name="connsiteY12" fmla="*/ 451262 h 754083"/>
              <a:gd name="connsiteX13" fmla="*/ 712520 w 730333"/>
              <a:gd name="connsiteY13" fmla="*/ 409699 h 754083"/>
              <a:gd name="connsiteX14" fmla="*/ 718457 w 730333"/>
              <a:gd name="connsiteY14" fmla="*/ 368135 h 754083"/>
              <a:gd name="connsiteX15" fmla="*/ 712520 w 730333"/>
              <a:gd name="connsiteY15" fmla="*/ 350322 h 754083"/>
              <a:gd name="connsiteX16" fmla="*/ 700644 w 730333"/>
              <a:gd name="connsiteY16" fmla="*/ 296883 h 754083"/>
              <a:gd name="connsiteX17" fmla="*/ 688769 w 730333"/>
              <a:gd name="connsiteY17" fmla="*/ 261257 h 754083"/>
              <a:gd name="connsiteX18" fmla="*/ 682831 w 730333"/>
              <a:gd name="connsiteY18" fmla="*/ 243444 h 754083"/>
              <a:gd name="connsiteX19" fmla="*/ 676894 w 730333"/>
              <a:gd name="connsiteY19" fmla="*/ 225631 h 754083"/>
              <a:gd name="connsiteX20" fmla="*/ 665018 w 730333"/>
              <a:gd name="connsiteY20" fmla="*/ 213756 h 754083"/>
              <a:gd name="connsiteX21" fmla="*/ 659081 w 730333"/>
              <a:gd name="connsiteY21" fmla="*/ 195943 h 754083"/>
              <a:gd name="connsiteX22" fmla="*/ 647205 w 730333"/>
              <a:gd name="connsiteY22" fmla="*/ 184068 h 754083"/>
              <a:gd name="connsiteX23" fmla="*/ 611579 w 730333"/>
              <a:gd name="connsiteY23" fmla="*/ 142504 h 754083"/>
              <a:gd name="connsiteX24" fmla="*/ 593766 w 730333"/>
              <a:gd name="connsiteY24" fmla="*/ 124691 h 754083"/>
              <a:gd name="connsiteX25" fmla="*/ 558140 w 730333"/>
              <a:gd name="connsiteY25" fmla="*/ 100940 h 754083"/>
              <a:gd name="connsiteX26" fmla="*/ 540327 w 730333"/>
              <a:gd name="connsiteY26" fmla="*/ 89065 h 754083"/>
              <a:gd name="connsiteX27" fmla="*/ 528452 w 730333"/>
              <a:gd name="connsiteY27" fmla="*/ 71252 h 754083"/>
              <a:gd name="connsiteX28" fmla="*/ 457200 w 730333"/>
              <a:gd name="connsiteY28" fmla="*/ 35626 h 754083"/>
              <a:gd name="connsiteX29" fmla="*/ 421574 w 730333"/>
              <a:gd name="connsiteY29" fmla="*/ 23751 h 754083"/>
              <a:gd name="connsiteX30" fmla="*/ 397824 w 730333"/>
              <a:gd name="connsiteY30" fmla="*/ 17813 h 754083"/>
              <a:gd name="connsiteX31" fmla="*/ 362198 w 730333"/>
              <a:gd name="connsiteY31" fmla="*/ 5938 h 754083"/>
              <a:gd name="connsiteX32" fmla="*/ 314696 w 730333"/>
              <a:gd name="connsiteY32" fmla="*/ 0 h 754083"/>
              <a:gd name="connsiteX33" fmla="*/ 201881 w 730333"/>
              <a:gd name="connsiteY33" fmla="*/ 11875 h 754083"/>
              <a:gd name="connsiteX34" fmla="*/ 178130 w 730333"/>
              <a:gd name="connsiteY34" fmla="*/ 17813 h 754083"/>
              <a:gd name="connsiteX35" fmla="*/ 142504 w 730333"/>
              <a:gd name="connsiteY35" fmla="*/ 29688 h 754083"/>
              <a:gd name="connsiteX36" fmla="*/ 124691 w 730333"/>
              <a:gd name="connsiteY36" fmla="*/ 41564 h 754083"/>
              <a:gd name="connsiteX37" fmla="*/ 89065 w 730333"/>
              <a:gd name="connsiteY37" fmla="*/ 53439 h 754083"/>
              <a:gd name="connsiteX38" fmla="*/ 65314 w 730333"/>
              <a:gd name="connsiteY38" fmla="*/ 65314 h 754083"/>
              <a:gd name="connsiteX39" fmla="*/ 35626 w 730333"/>
              <a:gd name="connsiteY39" fmla="*/ 95003 h 754083"/>
              <a:gd name="connsiteX40" fmla="*/ 17813 w 730333"/>
              <a:gd name="connsiteY40" fmla="*/ 112816 h 754083"/>
              <a:gd name="connsiteX41" fmla="*/ 5938 w 730333"/>
              <a:gd name="connsiteY41" fmla="*/ 130629 h 754083"/>
              <a:gd name="connsiteX42" fmla="*/ 0 w 730333"/>
              <a:gd name="connsiteY42" fmla="*/ 160317 h 754083"/>
              <a:gd name="connsiteX43" fmla="*/ 11875 w 730333"/>
              <a:gd name="connsiteY43" fmla="*/ 255319 h 754083"/>
              <a:gd name="connsiteX44" fmla="*/ 23751 w 730333"/>
              <a:gd name="connsiteY44" fmla="*/ 320634 h 754083"/>
              <a:gd name="connsiteX45" fmla="*/ 29688 w 730333"/>
              <a:gd name="connsiteY45" fmla="*/ 338447 h 754083"/>
              <a:gd name="connsiteX46" fmla="*/ 59377 w 730333"/>
              <a:gd name="connsiteY46" fmla="*/ 362197 h 754083"/>
              <a:gd name="connsiteX47" fmla="*/ 71252 w 730333"/>
              <a:gd name="connsiteY47" fmla="*/ 374073 h 754083"/>
              <a:gd name="connsiteX48" fmla="*/ 95003 w 730333"/>
              <a:gd name="connsiteY48" fmla="*/ 409699 h 754083"/>
              <a:gd name="connsiteX49" fmla="*/ 106878 w 730333"/>
              <a:gd name="connsiteY49" fmla="*/ 427512 h 754083"/>
              <a:gd name="connsiteX50" fmla="*/ 142504 w 730333"/>
              <a:gd name="connsiteY50" fmla="*/ 463138 h 754083"/>
              <a:gd name="connsiteX51" fmla="*/ 160317 w 730333"/>
              <a:gd name="connsiteY51" fmla="*/ 480951 h 754083"/>
              <a:gd name="connsiteX52" fmla="*/ 178130 w 730333"/>
              <a:gd name="connsiteY52" fmla="*/ 492826 h 754083"/>
              <a:gd name="connsiteX53" fmla="*/ 219694 w 730333"/>
              <a:gd name="connsiteY53" fmla="*/ 522514 h 754083"/>
              <a:gd name="connsiteX54" fmla="*/ 237507 w 730333"/>
              <a:gd name="connsiteY54" fmla="*/ 528452 h 754083"/>
              <a:gd name="connsiteX55" fmla="*/ 255320 w 730333"/>
              <a:gd name="connsiteY55" fmla="*/ 558140 h 754083"/>
              <a:gd name="connsiteX56" fmla="*/ 267195 w 730333"/>
              <a:gd name="connsiteY56" fmla="*/ 575953 h 754083"/>
              <a:gd name="connsiteX57" fmla="*/ 290946 w 730333"/>
              <a:gd name="connsiteY57" fmla="*/ 599704 h 754083"/>
              <a:gd name="connsiteX58" fmla="*/ 308759 w 730333"/>
              <a:gd name="connsiteY58" fmla="*/ 617517 h 754083"/>
              <a:gd name="connsiteX59" fmla="*/ 326572 w 730333"/>
              <a:gd name="connsiteY59" fmla="*/ 629392 h 754083"/>
              <a:gd name="connsiteX60" fmla="*/ 338447 w 730333"/>
              <a:gd name="connsiteY60" fmla="*/ 641268 h 754083"/>
              <a:gd name="connsiteX61" fmla="*/ 374073 w 730333"/>
              <a:gd name="connsiteY61" fmla="*/ 647205 h 754083"/>
              <a:gd name="connsiteX62" fmla="*/ 362198 w 730333"/>
              <a:gd name="connsiteY62" fmla="*/ 676894 h 754083"/>
              <a:gd name="connsiteX0" fmla="*/ 362198 w 730333"/>
              <a:gd name="connsiteY0" fmla="*/ 676894 h 754083"/>
              <a:gd name="connsiteX1" fmla="*/ 362198 w 730333"/>
              <a:gd name="connsiteY1" fmla="*/ 676894 h 754083"/>
              <a:gd name="connsiteX2" fmla="*/ 427512 w 730333"/>
              <a:gd name="connsiteY2" fmla="*/ 724395 h 754083"/>
              <a:gd name="connsiteX3" fmla="*/ 457200 w 730333"/>
              <a:gd name="connsiteY3" fmla="*/ 736270 h 754083"/>
              <a:gd name="connsiteX4" fmla="*/ 534390 w 730333"/>
              <a:gd name="connsiteY4" fmla="*/ 754083 h 754083"/>
              <a:gd name="connsiteX5" fmla="*/ 623455 w 730333"/>
              <a:gd name="connsiteY5" fmla="*/ 742208 h 754083"/>
              <a:gd name="connsiteX6" fmla="*/ 641268 w 730333"/>
              <a:gd name="connsiteY6" fmla="*/ 730332 h 754083"/>
              <a:gd name="connsiteX7" fmla="*/ 670956 w 730333"/>
              <a:gd name="connsiteY7" fmla="*/ 694707 h 754083"/>
              <a:gd name="connsiteX8" fmla="*/ 694707 w 730333"/>
              <a:gd name="connsiteY8" fmla="*/ 659081 h 754083"/>
              <a:gd name="connsiteX9" fmla="*/ 712520 w 730333"/>
              <a:gd name="connsiteY9" fmla="*/ 623455 h 754083"/>
              <a:gd name="connsiteX10" fmla="*/ 718457 w 730333"/>
              <a:gd name="connsiteY10" fmla="*/ 599704 h 754083"/>
              <a:gd name="connsiteX11" fmla="*/ 730333 w 730333"/>
              <a:gd name="connsiteY11" fmla="*/ 564078 h 754083"/>
              <a:gd name="connsiteX12" fmla="*/ 718457 w 730333"/>
              <a:gd name="connsiteY12" fmla="*/ 451262 h 754083"/>
              <a:gd name="connsiteX13" fmla="*/ 712520 w 730333"/>
              <a:gd name="connsiteY13" fmla="*/ 409699 h 754083"/>
              <a:gd name="connsiteX14" fmla="*/ 718457 w 730333"/>
              <a:gd name="connsiteY14" fmla="*/ 368135 h 754083"/>
              <a:gd name="connsiteX15" fmla="*/ 712520 w 730333"/>
              <a:gd name="connsiteY15" fmla="*/ 350322 h 754083"/>
              <a:gd name="connsiteX16" fmla="*/ 700644 w 730333"/>
              <a:gd name="connsiteY16" fmla="*/ 296883 h 754083"/>
              <a:gd name="connsiteX17" fmla="*/ 688769 w 730333"/>
              <a:gd name="connsiteY17" fmla="*/ 261257 h 754083"/>
              <a:gd name="connsiteX18" fmla="*/ 682831 w 730333"/>
              <a:gd name="connsiteY18" fmla="*/ 243444 h 754083"/>
              <a:gd name="connsiteX19" fmla="*/ 676894 w 730333"/>
              <a:gd name="connsiteY19" fmla="*/ 225631 h 754083"/>
              <a:gd name="connsiteX20" fmla="*/ 665018 w 730333"/>
              <a:gd name="connsiteY20" fmla="*/ 213756 h 754083"/>
              <a:gd name="connsiteX21" fmla="*/ 659081 w 730333"/>
              <a:gd name="connsiteY21" fmla="*/ 195943 h 754083"/>
              <a:gd name="connsiteX22" fmla="*/ 647205 w 730333"/>
              <a:gd name="connsiteY22" fmla="*/ 184068 h 754083"/>
              <a:gd name="connsiteX23" fmla="*/ 611579 w 730333"/>
              <a:gd name="connsiteY23" fmla="*/ 142504 h 754083"/>
              <a:gd name="connsiteX24" fmla="*/ 593766 w 730333"/>
              <a:gd name="connsiteY24" fmla="*/ 124691 h 754083"/>
              <a:gd name="connsiteX25" fmla="*/ 558140 w 730333"/>
              <a:gd name="connsiteY25" fmla="*/ 100940 h 754083"/>
              <a:gd name="connsiteX26" fmla="*/ 540327 w 730333"/>
              <a:gd name="connsiteY26" fmla="*/ 89065 h 754083"/>
              <a:gd name="connsiteX27" fmla="*/ 528452 w 730333"/>
              <a:gd name="connsiteY27" fmla="*/ 71252 h 754083"/>
              <a:gd name="connsiteX28" fmla="*/ 457200 w 730333"/>
              <a:gd name="connsiteY28" fmla="*/ 35626 h 754083"/>
              <a:gd name="connsiteX29" fmla="*/ 421574 w 730333"/>
              <a:gd name="connsiteY29" fmla="*/ 23751 h 754083"/>
              <a:gd name="connsiteX30" fmla="*/ 397824 w 730333"/>
              <a:gd name="connsiteY30" fmla="*/ 17813 h 754083"/>
              <a:gd name="connsiteX31" fmla="*/ 362198 w 730333"/>
              <a:gd name="connsiteY31" fmla="*/ 5938 h 754083"/>
              <a:gd name="connsiteX32" fmla="*/ 314696 w 730333"/>
              <a:gd name="connsiteY32" fmla="*/ 0 h 754083"/>
              <a:gd name="connsiteX33" fmla="*/ 201881 w 730333"/>
              <a:gd name="connsiteY33" fmla="*/ 11875 h 754083"/>
              <a:gd name="connsiteX34" fmla="*/ 178130 w 730333"/>
              <a:gd name="connsiteY34" fmla="*/ 17813 h 754083"/>
              <a:gd name="connsiteX35" fmla="*/ 142504 w 730333"/>
              <a:gd name="connsiteY35" fmla="*/ 29688 h 754083"/>
              <a:gd name="connsiteX36" fmla="*/ 124691 w 730333"/>
              <a:gd name="connsiteY36" fmla="*/ 41564 h 754083"/>
              <a:gd name="connsiteX37" fmla="*/ 89065 w 730333"/>
              <a:gd name="connsiteY37" fmla="*/ 53439 h 754083"/>
              <a:gd name="connsiteX38" fmla="*/ 65314 w 730333"/>
              <a:gd name="connsiteY38" fmla="*/ 65314 h 754083"/>
              <a:gd name="connsiteX39" fmla="*/ 35626 w 730333"/>
              <a:gd name="connsiteY39" fmla="*/ 95003 h 754083"/>
              <a:gd name="connsiteX40" fmla="*/ 17813 w 730333"/>
              <a:gd name="connsiteY40" fmla="*/ 112816 h 754083"/>
              <a:gd name="connsiteX41" fmla="*/ 5938 w 730333"/>
              <a:gd name="connsiteY41" fmla="*/ 130629 h 754083"/>
              <a:gd name="connsiteX42" fmla="*/ 0 w 730333"/>
              <a:gd name="connsiteY42" fmla="*/ 160317 h 754083"/>
              <a:gd name="connsiteX43" fmla="*/ 11875 w 730333"/>
              <a:gd name="connsiteY43" fmla="*/ 255319 h 754083"/>
              <a:gd name="connsiteX44" fmla="*/ 23751 w 730333"/>
              <a:gd name="connsiteY44" fmla="*/ 320634 h 754083"/>
              <a:gd name="connsiteX45" fmla="*/ 29688 w 730333"/>
              <a:gd name="connsiteY45" fmla="*/ 338447 h 754083"/>
              <a:gd name="connsiteX46" fmla="*/ 59377 w 730333"/>
              <a:gd name="connsiteY46" fmla="*/ 362197 h 754083"/>
              <a:gd name="connsiteX47" fmla="*/ 71252 w 730333"/>
              <a:gd name="connsiteY47" fmla="*/ 374073 h 754083"/>
              <a:gd name="connsiteX48" fmla="*/ 95003 w 730333"/>
              <a:gd name="connsiteY48" fmla="*/ 409699 h 754083"/>
              <a:gd name="connsiteX49" fmla="*/ 106878 w 730333"/>
              <a:gd name="connsiteY49" fmla="*/ 427512 h 754083"/>
              <a:gd name="connsiteX50" fmla="*/ 142504 w 730333"/>
              <a:gd name="connsiteY50" fmla="*/ 463138 h 754083"/>
              <a:gd name="connsiteX51" fmla="*/ 160317 w 730333"/>
              <a:gd name="connsiteY51" fmla="*/ 480951 h 754083"/>
              <a:gd name="connsiteX52" fmla="*/ 178130 w 730333"/>
              <a:gd name="connsiteY52" fmla="*/ 492826 h 754083"/>
              <a:gd name="connsiteX53" fmla="*/ 219694 w 730333"/>
              <a:gd name="connsiteY53" fmla="*/ 522514 h 754083"/>
              <a:gd name="connsiteX54" fmla="*/ 237507 w 730333"/>
              <a:gd name="connsiteY54" fmla="*/ 528452 h 754083"/>
              <a:gd name="connsiteX55" fmla="*/ 255320 w 730333"/>
              <a:gd name="connsiteY55" fmla="*/ 558140 h 754083"/>
              <a:gd name="connsiteX56" fmla="*/ 267195 w 730333"/>
              <a:gd name="connsiteY56" fmla="*/ 575953 h 754083"/>
              <a:gd name="connsiteX57" fmla="*/ 290946 w 730333"/>
              <a:gd name="connsiteY57" fmla="*/ 599704 h 754083"/>
              <a:gd name="connsiteX58" fmla="*/ 308759 w 730333"/>
              <a:gd name="connsiteY58" fmla="*/ 617517 h 754083"/>
              <a:gd name="connsiteX59" fmla="*/ 326572 w 730333"/>
              <a:gd name="connsiteY59" fmla="*/ 629392 h 754083"/>
              <a:gd name="connsiteX60" fmla="*/ 338447 w 730333"/>
              <a:gd name="connsiteY60" fmla="*/ 641268 h 754083"/>
              <a:gd name="connsiteX61" fmla="*/ 362198 w 730333"/>
              <a:gd name="connsiteY61" fmla="*/ 676894 h 7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0333" h="754083">
                <a:moveTo>
                  <a:pt x="362198" y="676894"/>
                </a:moveTo>
                <a:lnTo>
                  <a:pt x="362198" y="676894"/>
                </a:lnTo>
                <a:cubicBezTo>
                  <a:pt x="383969" y="692728"/>
                  <a:pt x="404684" y="710127"/>
                  <a:pt x="427512" y="724395"/>
                </a:cubicBezTo>
                <a:cubicBezTo>
                  <a:pt x="436550" y="730044"/>
                  <a:pt x="447013" y="733136"/>
                  <a:pt x="457200" y="736270"/>
                </a:cubicBezTo>
                <a:cubicBezTo>
                  <a:pt x="483797" y="744453"/>
                  <a:pt x="507678" y="748740"/>
                  <a:pt x="534390" y="754083"/>
                </a:cubicBezTo>
                <a:cubicBezTo>
                  <a:pt x="550293" y="752758"/>
                  <a:pt x="599205" y="754333"/>
                  <a:pt x="623455" y="742208"/>
                </a:cubicBezTo>
                <a:cubicBezTo>
                  <a:pt x="629838" y="739017"/>
                  <a:pt x="635330" y="734291"/>
                  <a:pt x="641268" y="730332"/>
                </a:cubicBezTo>
                <a:cubicBezTo>
                  <a:pt x="683696" y="666688"/>
                  <a:pt x="617627" y="763272"/>
                  <a:pt x="670956" y="694707"/>
                </a:cubicBezTo>
                <a:cubicBezTo>
                  <a:pt x="679719" y="683441"/>
                  <a:pt x="686790" y="670956"/>
                  <a:pt x="694707" y="659081"/>
                </a:cubicBezTo>
                <a:cubicBezTo>
                  <a:pt x="707716" y="639567"/>
                  <a:pt x="706375" y="644962"/>
                  <a:pt x="712520" y="623455"/>
                </a:cubicBezTo>
                <a:cubicBezTo>
                  <a:pt x="714762" y="615608"/>
                  <a:pt x="716112" y="607520"/>
                  <a:pt x="718457" y="599704"/>
                </a:cubicBezTo>
                <a:cubicBezTo>
                  <a:pt x="722054" y="587714"/>
                  <a:pt x="730333" y="564078"/>
                  <a:pt x="730333" y="564078"/>
                </a:cubicBezTo>
                <a:cubicBezTo>
                  <a:pt x="727124" y="531991"/>
                  <a:pt x="722526" y="483813"/>
                  <a:pt x="718457" y="451262"/>
                </a:cubicBezTo>
                <a:cubicBezTo>
                  <a:pt x="716721" y="437375"/>
                  <a:pt x="714499" y="423553"/>
                  <a:pt x="712520" y="409699"/>
                </a:cubicBezTo>
                <a:cubicBezTo>
                  <a:pt x="714499" y="395844"/>
                  <a:pt x="718457" y="382130"/>
                  <a:pt x="718457" y="368135"/>
                </a:cubicBezTo>
                <a:cubicBezTo>
                  <a:pt x="718457" y="361876"/>
                  <a:pt x="714038" y="356394"/>
                  <a:pt x="712520" y="350322"/>
                </a:cubicBezTo>
                <a:cubicBezTo>
                  <a:pt x="704046" y="316425"/>
                  <a:pt x="709786" y="327357"/>
                  <a:pt x="700644" y="296883"/>
                </a:cubicBezTo>
                <a:cubicBezTo>
                  <a:pt x="697047" y="284893"/>
                  <a:pt x="692727" y="273132"/>
                  <a:pt x="688769" y="261257"/>
                </a:cubicBezTo>
                <a:lnTo>
                  <a:pt x="682831" y="243444"/>
                </a:lnTo>
                <a:cubicBezTo>
                  <a:pt x="680852" y="237506"/>
                  <a:pt x="681320" y="230056"/>
                  <a:pt x="676894" y="225631"/>
                </a:cubicBezTo>
                <a:lnTo>
                  <a:pt x="665018" y="213756"/>
                </a:lnTo>
                <a:cubicBezTo>
                  <a:pt x="663039" y="207818"/>
                  <a:pt x="662301" y="201310"/>
                  <a:pt x="659081" y="195943"/>
                </a:cubicBezTo>
                <a:cubicBezTo>
                  <a:pt x="656201" y="191143"/>
                  <a:pt x="650702" y="188439"/>
                  <a:pt x="647205" y="184068"/>
                </a:cubicBezTo>
                <a:cubicBezTo>
                  <a:pt x="611026" y="138846"/>
                  <a:pt x="668763" y="199688"/>
                  <a:pt x="611579" y="142504"/>
                </a:cubicBezTo>
                <a:cubicBezTo>
                  <a:pt x="605641" y="136566"/>
                  <a:pt x="600753" y="129349"/>
                  <a:pt x="593766" y="124691"/>
                </a:cubicBezTo>
                <a:lnTo>
                  <a:pt x="558140" y="100940"/>
                </a:lnTo>
                <a:lnTo>
                  <a:pt x="540327" y="89065"/>
                </a:lnTo>
                <a:cubicBezTo>
                  <a:pt x="536369" y="83127"/>
                  <a:pt x="533822" y="75951"/>
                  <a:pt x="528452" y="71252"/>
                </a:cubicBezTo>
                <a:cubicBezTo>
                  <a:pt x="500118" y="46459"/>
                  <a:pt x="490836" y="46838"/>
                  <a:pt x="457200" y="35626"/>
                </a:cubicBezTo>
                <a:lnTo>
                  <a:pt x="421574" y="23751"/>
                </a:lnTo>
                <a:cubicBezTo>
                  <a:pt x="413657" y="21772"/>
                  <a:pt x="405640" y="20158"/>
                  <a:pt x="397824" y="17813"/>
                </a:cubicBezTo>
                <a:cubicBezTo>
                  <a:pt x="385834" y="14216"/>
                  <a:pt x="374619" y="7491"/>
                  <a:pt x="362198" y="5938"/>
                </a:cubicBezTo>
                <a:lnTo>
                  <a:pt x="314696" y="0"/>
                </a:lnTo>
                <a:cubicBezTo>
                  <a:pt x="273408" y="3441"/>
                  <a:pt x="241253" y="4717"/>
                  <a:pt x="201881" y="11875"/>
                </a:cubicBezTo>
                <a:cubicBezTo>
                  <a:pt x="193852" y="13335"/>
                  <a:pt x="185947" y="15468"/>
                  <a:pt x="178130" y="17813"/>
                </a:cubicBezTo>
                <a:cubicBezTo>
                  <a:pt x="166140" y="21410"/>
                  <a:pt x="142504" y="29688"/>
                  <a:pt x="142504" y="29688"/>
                </a:cubicBezTo>
                <a:cubicBezTo>
                  <a:pt x="136566" y="33647"/>
                  <a:pt x="131212" y="38666"/>
                  <a:pt x="124691" y="41564"/>
                </a:cubicBezTo>
                <a:cubicBezTo>
                  <a:pt x="113252" y="46648"/>
                  <a:pt x="100261" y="47841"/>
                  <a:pt x="89065" y="53439"/>
                </a:cubicBezTo>
                <a:lnTo>
                  <a:pt x="65314" y="65314"/>
                </a:lnTo>
                <a:lnTo>
                  <a:pt x="35626" y="95003"/>
                </a:lnTo>
                <a:cubicBezTo>
                  <a:pt x="29688" y="100941"/>
                  <a:pt x="22471" y="105829"/>
                  <a:pt x="17813" y="112816"/>
                </a:cubicBezTo>
                <a:lnTo>
                  <a:pt x="5938" y="130629"/>
                </a:lnTo>
                <a:cubicBezTo>
                  <a:pt x="3959" y="140525"/>
                  <a:pt x="0" y="150225"/>
                  <a:pt x="0" y="160317"/>
                </a:cubicBezTo>
                <a:cubicBezTo>
                  <a:pt x="0" y="216709"/>
                  <a:pt x="4814" y="212953"/>
                  <a:pt x="11875" y="255319"/>
                </a:cubicBezTo>
                <a:cubicBezTo>
                  <a:pt x="18603" y="295691"/>
                  <a:pt x="14631" y="288711"/>
                  <a:pt x="23751" y="320634"/>
                </a:cubicBezTo>
                <a:cubicBezTo>
                  <a:pt x="25470" y="326652"/>
                  <a:pt x="26468" y="333080"/>
                  <a:pt x="29688" y="338447"/>
                </a:cubicBezTo>
                <a:cubicBezTo>
                  <a:pt x="36304" y="349474"/>
                  <a:pt x="50043" y="354730"/>
                  <a:pt x="59377" y="362197"/>
                </a:cubicBezTo>
                <a:cubicBezTo>
                  <a:pt x="63748" y="365694"/>
                  <a:pt x="67893" y="369594"/>
                  <a:pt x="71252" y="374073"/>
                </a:cubicBezTo>
                <a:cubicBezTo>
                  <a:pt x="79815" y="385491"/>
                  <a:pt x="87086" y="397824"/>
                  <a:pt x="95003" y="409699"/>
                </a:cubicBezTo>
                <a:cubicBezTo>
                  <a:pt x="98961" y="415637"/>
                  <a:pt x="101832" y="422466"/>
                  <a:pt x="106878" y="427512"/>
                </a:cubicBezTo>
                <a:lnTo>
                  <a:pt x="142504" y="463138"/>
                </a:lnTo>
                <a:cubicBezTo>
                  <a:pt x="148442" y="469076"/>
                  <a:pt x="153330" y="476293"/>
                  <a:pt x="160317" y="480951"/>
                </a:cubicBezTo>
                <a:cubicBezTo>
                  <a:pt x="166255" y="484909"/>
                  <a:pt x="172323" y="488678"/>
                  <a:pt x="178130" y="492826"/>
                </a:cubicBezTo>
                <a:cubicBezTo>
                  <a:pt x="184407" y="497310"/>
                  <a:pt x="210364" y="517849"/>
                  <a:pt x="219694" y="522514"/>
                </a:cubicBezTo>
                <a:cubicBezTo>
                  <a:pt x="225292" y="525313"/>
                  <a:pt x="231569" y="526473"/>
                  <a:pt x="237507" y="528452"/>
                </a:cubicBezTo>
                <a:cubicBezTo>
                  <a:pt x="247818" y="559388"/>
                  <a:pt x="236689" y="534852"/>
                  <a:pt x="255320" y="558140"/>
                </a:cubicBezTo>
                <a:cubicBezTo>
                  <a:pt x="259778" y="563712"/>
                  <a:pt x="262551" y="570535"/>
                  <a:pt x="267195" y="575953"/>
                </a:cubicBezTo>
                <a:cubicBezTo>
                  <a:pt x="274481" y="584454"/>
                  <a:pt x="283029" y="591787"/>
                  <a:pt x="290946" y="599704"/>
                </a:cubicBezTo>
                <a:cubicBezTo>
                  <a:pt x="296884" y="605642"/>
                  <a:pt x="301772" y="612859"/>
                  <a:pt x="308759" y="617517"/>
                </a:cubicBezTo>
                <a:cubicBezTo>
                  <a:pt x="314697" y="621475"/>
                  <a:pt x="321000" y="624934"/>
                  <a:pt x="326572" y="629392"/>
                </a:cubicBezTo>
                <a:cubicBezTo>
                  <a:pt x="330943" y="632889"/>
                  <a:pt x="333205" y="639302"/>
                  <a:pt x="338447" y="641268"/>
                </a:cubicBezTo>
                <a:cubicBezTo>
                  <a:pt x="344385" y="649185"/>
                  <a:pt x="358240" y="670956"/>
                  <a:pt x="362198" y="676894"/>
                </a:cubicBezTo>
                <a:close/>
              </a:path>
            </a:pathLst>
          </a:custGeom>
          <a:solidFill>
            <a:srgbClr val="C7D0E9">
              <a:alpha val="58039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problems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2537" y="405145"/>
              <a:ext cx="150840" cy="133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57" y="402625"/>
                <a:ext cx="152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53777" y="482185"/>
              <a:ext cx="3600" cy="29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337" y="480025"/>
                <a:ext cx="6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56657" y="413425"/>
              <a:ext cx="15480" cy="1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937" y="410905"/>
                <a:ext cx="165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531897" y="437905"/>
              <a:ext cx="79920" cy="9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57" y="435745"/>
                <a:ext cx="82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15937" y="432505"/>
              <a:ext cx="148680" cy="118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97" y="429985"/>
                <a:ext cx="151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971817" y="382105"/>
              <a:ext cx="90720" cy="73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0737" y="380305"/>
                <a:ext cx="925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131657" y="410185"/>
              <a:ext cx="66600" cy="110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0217" y="407665"/>
                <a:ext cx="68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093497" y="410545"/>
              <a:ext cx="113400" cy="132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2417" y="408025"/>
                <a:ext cx="115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176014" y="918528"/>
              <a:ext cx="89640" cy="136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574" y="916008"/>
                <a:ext cx="921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306694" y="1020408"/>
              <a:ext cx="13680" cy="26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974" y="1018608"/>
                <a:ext cx="151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371134" y="870288"/>
              <a:ext cx="81000" cy="185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94" y="867768"/>
                <a:ext cx="83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339454" y="912048"/>
              <a:ext cx="99720" cy="26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8014" y="909528"/>
                <a:ext cx="101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493534" y="1038408"/>
              <a:ext cx="1080" cy="6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094" y="1036248"/>
                <a:ext cx="39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557974" y="931488"/>
              <a:ext cx="9720" cy="18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894" y="928968"/>
                <a:ext cx="11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493534" y="1038408"/>
              <a:ext cx="1440" cy="72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094" y="1036248"/>
                <a:ext cx="432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557974" y="931488"/>
              <a:ext cx="9720" cy="18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894" y="928968"/>
                <a:ext cx="11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/>
              <p14:cNvContentPartPr/>
              <p14:nvPr/>
            </p14:nvContentPartPr>
            <p14:xfrm>
              <a:off x="552934" y="1027968"/>
              <a:ext cx="10440" cy="9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854" y="1025088"/>
                <a:ext cx="12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/>
              <p14:cNvContentPartPr/>
              <p14:nvPr/>
            </p14:nvContentPartPr>
            <p14:xfrm>
              <a:off x="806014" y="841488"/>
              <a:ext cx="58320" cy="221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4574" y="839328"/>
                <a:ext cx="61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/>
              <p14:cNvContentPartPr/>
              <p14:nvPr/>
            </p14:nvContentPartPr>
            <p14:xfrm>
              <a:off x="878734" y="843648"/>
              <a:ext cx="46080" cy="2084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7654" y="841128"/>
                <a:ext cx="48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/>
              <p14:cNvContentPartPr/>
              <p14:nvPr/>
            </p14:nvContentPartPr>
            <p14:xfrm>
              <a:off x="827974" y="973248"/>
              <a:ext cx="79560" cy="6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6894" y="970728"/>
                <a:ext cx="81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/>
              <p14:cNvContentPartPr/>
              <p14:nvPr/>
            </p14:nvContentPartPr>
            <p14:xfrm>
              <a:off x="998974" y="936888"/>
              <a:ext cx="91800" cy="1191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7894" y="934368"/>
                <a:ext cx="93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/>
              <p14:cNvContentPartPr/>
              <p14:nvPr/>
            </p14:nvContentPartPr>
            <p14:xfrm>
              <a:off x="992494" y="935088"/>
              <a:ext cx="101520" cy="128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1054" y="932928"/>
                <a:ext cx="10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/>
              <p14:cNvContentPartPr/>
              <p14:nvPr/>
            </p14:nvContentPartPr>
            <p14:xfrm>
              <a:off x="1338094" y="639802"/>
              <a:ext cx="91080" cy="140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37014" y="637282"/>
                <a:ext cx="93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/>
              <p14:cNvContentPartPr/>
              <p14:nvPr/>
            </p14:nvContentPartPr>
            <p14:xfrm>
              <a:off x="1356094" y="742042"/>
              <a:ext cx="83520" cy="666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54654" y="739522"/>
                <a:ext cx="860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/>
              <p14:cNvContentPartPr/>
              <p14:nvPr/>
            </p14:nvContentPartPr>
            <p14:xfrm>
              <a:off x="1537894" y="634042"/>
              <a:ext cx="114480" cy="1497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36454" y="631522"/>
                <a:ext cx="117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/>
              <p14:cNvContentPartPr/>
              <p14:nvPr/>
            </p14:nvContentPartPr>
            <p14:xfrm>
              <a:off x="1379134" y="900442"/>
              <a:ext cx="77400" cy="1227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77694" y="898282"/>
                <a:ext cx="799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/>
              <p14:cNvContentPartPr/>
              <p14:nvPr/>
            </p14:nvContentPartPr>
            <p14:xfrm>
              <a:off x="1352854" y="994402"/>
              <a:ext cx="84240" cy="522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51774" y="991882"/>
                <a:ext cx="86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/>
              <p14:cNvContentPartPr/>
              <p14:nvPr/>
            </p14:nvContentPartPr>
            <p14:xfrm>
              <a:off x="1538974" y="900082"/>
              <a:ext cx="118080" cy="146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37534" y="897562"/>
                <a:ext cx="120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/>
              <p14:cNvContentPartPr/>
              <p14:nvPr/>
            </p14:nvContentPartPr>
            <p14:xfrm>
              <a:off x="1321894" y="1188802"/>
              <a:ext cx="80280" cy="100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20454" y="1186282"/>
                <a:ext cx="831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Ink 35"/>
              <p14:cNvContentPartPr/>
              <p14:nvPr/>
            </p14:nvContentPartPr>
            <p14:xfrm>
              <a:off x="1317574" y="1242802"/>
              <a:ext cx="72720" cy="147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316494" y="1241722"/>
                <a:ext cx="741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7" name="Ink 36"/>
              <p14:cNvContentPartPr/>
              <p14:nvPr/>
            </p14:nvContentPartPr>
            <p14:xfrm>
              <a:off x="1447534" y="1138042"/>
              <a:ext cx="115920" cy="1767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446094" y="1135162"/>
                <a:ext cx="11844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/>
          <p:cNvSpPr txBox="1"/>
          <p:nvPr/>
        </p:nvSpPr>
        <p:spPr>
          <a:xfrm>
            <a:off x="1759564" y="50095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Cover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2532" y="10504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071776" y="1797633"/>
            <a:ext cx="1468735" cy="1325205"/>
            <a:chOff x="2910779" y="1898459"/>
            <a:chExt cx="1618754" cy="1383473"/>
          </a:xfrm>
        </p:grpSpPr>
        <p:sp>
          <p:nvSpPr>
            <p:cNvPr id="62" name="Freeform 61"/>
            <p:cNvSpPr/>
            <p:nvPr/>
          </p:nvSpPr>
          <p:spPr>
            <a:xfrm>
              <a:off x="3324187" y="2682230"/>
              <a:ext cx="623277" cy="552203"/>
            </a:xfrm>
            <a:custGeom>
              <a:avLst/>
              <a:gdLst>
                <a:gd name="connsiteX0" fmla="*/ 17813 w 623277"/>
                <a:gd name="connsiteY0" fmla="*/ 498764 h 552203"/>
                <a:gd name="connsiteX1" fmla="*/ 17813 w 623277"/>
                <a:gd name="connsiteY1" fmla="*/ 498764 h 552203"/>
                <a:gd name="connsiteX2" fmla="*/ 71252 w 623277"/>
                <a:gd name="connsiteY2" fmla="*/ 534390 h 552203"/>
                <a:gd name="connsiteX3" fmla="*/ 100941 w 623277"/>
                <a:gd name="connsiteY3" fmla="*/ 540327 h 552203"/>
                <a:gd name="connsiteX4" fmla="*/ 118754 w 623277"/>
                <a:gd name="connsiteY4" fmla="*/ 546265 h 552203"/>
                <a:gd name="connsiteX5" fmla="*/ 148442 w 623277"/>
                <a:gd name="connsiteY5" fmla="*/ 552203 h 552203"/>
                <a:gd name="connsiteX6" fmla="*/ 219694 w 623277"/>
                <a:gd name="connsiteY6" fmla="*/ 546265 h 552203"/>
                <a:gd name="connsiteX7" fmla="*/ 261257 w 623277"/>
                <a:gd name="connsiteY7" fmla="*/ 534390 h 552203"/>
                <a:gd name="connsiteX8" fmla="*/ 296883 w 623277"/>
                <a:gd name="connsiteY8" fmla="*/ 516577 h 552203"/>
                <a:gd name="connsiteX9" fmla="*/ 314696 w 623277"/>
                <a:gd name="connsiteY9" fmla="*/ 504701 h 552203"/>
                <a:gd name="connsiteX10" fmla="*/ 374073 w 623277"/>
                <a:gd name="connsiteY10" fmla="*/ 486888 h 552203"/>
                <a:gd name="connsiteX11" fmla="*/ 427512 w 623277"/>
                <a:gd name="connsiteY11" fmla="*/ 469075 h 552203"/>
                <a:gd name="connsiteX12" fmla="*/ 445325 w 623277"/>
                <a:gd name="connsiteY12" fmla="*/ 463138 h 552203"/>
                <a:gd name="connsiteX13" fmla="*/ 480951 w 623277"/>
                <a:gd name="connsiteY13" fmla="*/ 439387 h 552203"/>
                <a:gd name="connsiteX14" fmla="*/ 498764 w 623277"/>
                <a:gd name="connsiteY14" fmla="*/ 427512 h 552203"/>
                <a:gd name="connsiteX15" fmla="*/ 540328 w 623277"/>
                <a:gd name="connsiteY15" fmla="*/ 403761 h 552203"/>
                <a:gd name="connsiteX16" fmla="*/ 564078 w 623277"/>
                <a:gd name="connsiteY16" fmla="*/ 385948 h 552203"/>
                <a:gd name="connsiteX17" fmla="*/ 587829 w 623277"/>
                <a:gd name="connsiteY17" fmla="*/ 362197 h 552203"/>
                <a:gd name="connsiteX18" fmla="*/ 605642 w 623277"/>
                <a:gd name="connsiteY18" fmla="*/ 350322 h 552203"/>
                <a:gd name="connsiteX19" fmla="*/ 611580 w 623277"/>
                <a:gd name="connsiteY19" fmla="*/ 267195 h 552203"/>
                <a:gd name="connsiteX20" fmla="*/ 587829 w 623277"/>
                <a:gd name="connsiteY20" fmla="*/ 243444 h 552203"/>
                <a:gd name="connsiteX21" fmla="*/ 558141 w 623277"/>
                <a:gd name="connsiteY21" fmla="*/ 213756 h 552203"/>
                <a:gd name="connsiteX22" fmla="*/ 546265 w 623277"/>
                <a:gd name="connsiteY22" fmla="*/ 201881 h 552203"/>
                <a:gd name="connsiteX23" fmla="*/ 534390 w 623277"/>
                <a:gd name="connsiteY23" fmla="*/ 184068 h 552203"/>
                <a:gd name="connsiteX24" fmla="*/ 480951 w 623277"/>
                <a:gd name="connsiteY24" fmla="*/ 154379 h 552203"/>
                <a:gd name="connsiteX25" fmla="*/ 463138 w 623277"/>
                <a:gd name="connsiteY25" fmla="*/ 136566 h 552203"/>
                <a:gd name="connsiteX26" fmla="*/ 445325 w 623277"/>
                <a:gd name="connsiteY26" fmla="*/ 124691 h 552203"/>
                <a:gd name="connsiteX27" fmla="*/ 421574 w 623277"/>
                <a:gd name="connsiteY27" fmla="*/ 95003 h 552203"/>
                <a:gd name="connsiteX28" fmla="*/ 385948 w 623277"/>
                <a:gd name="connsiteY28" fmla="*/ 71252 h 552203"/>
                <a:gd name="connsiteX29" fmla="*/ 356260 w 623277"/>
                <a:gd name="connsiteY29" fmla="*/ 41564 h 552203"/>
                <a:gd name="connsiteX30" fmla="*/ 344385 w 623277"/>
                <a:gd name="connsiteY30" fmla="*/ 29688 h 552203"/>
                <a:gd name="connsiteX31" fmla="*/ 308759 w 623277"/>
                <a:gd name="connsiteY31" fmla="*/ 17813 h 552203"/>
                <a:gd name="connsiteX32" fmla="*/ 273133 w 623277"/>
                <a:gd name="connsiteY32" fmla="*/ 5938 h 552203"/>
                <a:gd name="connsiteX33" fmla="*/ 255320 w 623277"/>
                <a:gd name="connsiteY33" fmla="*/ 0 h 552203"/>
                <a:gd name="connsiteX34" fmla="*/ 148442 w 623277"/>
                <a:gd name="connsiteY34" fmla="*/ 17813 h 552203"/>
                <a:gd name="connsiteX35" fmla="*/ 130629 w 623277"/>
                <a:gd name="connsiteY35" fmla="*/ 29688 h 552203"/>
                <a:gd name="connsiteX36" fmla="*/ 118754 w 623277"/>
                <a:gd name="connsiteY36" fmla="*/ 41564 h 552203"/>
                <a:gd name="connsiteX37" fmla="*/ 83128 w 623277"/>
                <a:gd name="connsiteY37" fmla="*/ 65314 h 552203"/>
                <a:gd name="connsiteX38" fmla="*/ 71252 w 623277"/>
                <a:gd name="connsiteY38" fmla="*/ 83127 h 552203"/>
                <a:gd name="connsiteX39" fmla="*/ 65315 w 623277"/>
                <a:gd name="connsiteY39" fmla="*/ 100940 h 552203"/>
                <a:gd name="connsiteX40" fmla="*/ 53439 w 623277"/>
                <a:gd name="connsiteY40" fmla="*/ 112816 h 552203"/>
                <a:gd name="connsiteX41" fmla="*/ 35626 w 623277"/>
                <a:gd name="connsiteY41" fmla="*/ 166255 h 552203"/>
                <a:gd name="connsiteX42" fmla="*/ 29689 w 623277"/>
                <a:gd name="connsiteY42" fmla="*/ 184068 h 552203"/>
                <a:gd name="connsiteX43" fmla="*/ 23751 w 623277"/>
                <a:gd name="connsiteY43" fmla="*/ 201881 h 552203"/>
                <a:gd name="connsiteX44" fmla="*/ 17813 w 623277"/>
                <a:gd name="connsiteY44" fmla="*/ 231569 h 552203"/>
                <a:gd name="connsiteX45" fmla="*/ 17813 w 623277"/>
                <a:gd name="connsiteY45" fmla="*/ 415636 h 552203"/>
                <a:gd name="connsiteX46" fmla="*/ 5938 w 623277"/>
                <a:gd name="connsiteY46" fmla="*/ 451262 h 552203"/>
                <a:gd name="connsiteX47" fmla="*/ 0 w 623277"/>
                <a:gd name="connsiteY47" fmla="*/ 469075 h 552203"/>
                <a:gd name="connsiteX48" fmla="*/ 17813 w 623277"/>
                <a:gd name="connsiteY48" fmla="*/ 498764 h 55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23277" h="552203">
                  <a:moveTo>
                    <a:pt x="17813" y="498764"/>
                  </a:moveTo>
                  <a:lnTo>
                    <a:pt x="17813" y="498764"/>
                  </a:lnTo>
                  <a:cubicBezTo>
                    <a:pt x="35626" y="510639"/>
                    <a:pt x="52104" y="524816"/>
                    <a:pt x="71252" y="534390"/>
                  </a:cubicBezTo>
                  <a:cubicBezTo>
                    <a:pt x="80279" y="538903"/>
                    <a:pt x="91150" y="537879"/>
                    <a:pt x="100941" y="540327"/>
                  </a:cubicBezTo>
                  <a:cubicBezTo>
                    <a:pt x="107013" y="541845"/>
                    <a:pt x="112682" y="544747"/>
                    <a:pt x="118754" y="546265"/>
                  </a:cubicBezTo>
                  <a:cubicBezTo>
                    <a:pt x="128545" y="548713"/>
                    <a:pt x="138546" y="550224"/>
                    <a:pt x="148442" y="552203"/>
                  </a:cubicBezTo>
                  <a:cubicBezTo>
                    <a:pt x="172193" y="550224"/>
                    <a:pt x="196045" y="549221"/>
                    <a:pt x="219694" y="546265"/>
                  </a:cubicBezTo>
                  <a:cubicBezTo>
                    <a:pt x="231617" y="544775"/>
                    <a:pt x="249430" y="538332"/>
                    <a:pt x="261257" y="534390"/>
                  </a:cubicBezTo>
                  <a:cubicBezTo>
                    <a:pt x="312307" y="500354"/>
                    <a:pt x="247717" y="541160"/>
                    <a:pt x="296883" y="516577"/>
                  </a:cubicBezTo>
                  <a:cubicBezTo>
                    <a:pt x="303266" y="513386"/>
                    <a:pt x="308175" y="507599"/>
                    <a:pt x="314696" y="504701"/>
                  </a:cubicBezTo>
                  <a:cubicBezTo>
                    <a:pt x="343754" y="491786"/>
                    <a:pt x="347507" y="494858"/>
                    <a:pt x="374073" y="486888"/>
                  </a:cubicBezTo>
                  <a:cubicBezTo>
                    <a:pt x="374123" y="486873"/>
                    <a:pt x="418581" y="472052"/>
                    <a:pt x="427512" y="469075"/>
                  </a:cubicBezTo>
                  <a:lnTo>
                    <a:pt x="445325" y="463138"/>
                  </a:lnTo>
                  <a:lnTo>
                    <a:pt x="480951" y="439387"/>
                  </a:lnTo>
                  <a:cubicBezTo>
                    <a:pt x="486889" y="435429"/>
                    <a:pt x="492381" y="430703"/>
                    <a:pt x="498764" y="427512"/>
                  </a:cubicBezTo>
                  <a:cubicBezTo>
                    <a:pt x="521954" y="415917"/>
                    <a:pt x="520748" y="417747"/>
                    <a:pt x="540328" y="403761"/>
                  </a:cubicBezTo>
                  <a:cubicBezTo>
                    <a:pt x="548381" y="398009"/>
                    <a:pt x="556631" y="392465"/>
                    <a:pt x="564078" y="385948"/>
                  </a:cubicBezTo>
                  <a:cubicBezTo>
                    <a:pt x="572504" y="378575"/>
                    <a:pt x="578513" y="368407"/>
                    <a:pt x="587829" y="362197"/>
                  </a:cubicBezTo>
                  <a:lnTo>
                    <a:pt x="605642" y="350322"/>
                  </a:lnTo>
                  <a:cubicBezTo>
                    <a:pt x="625822" y="320051"/>
                    <a:pt x="629868" y="322058"/>
                    <a:pt x="611580" y="267195"/>
                  </a:cubicBezTo>
                  <a:cubicBezTo>
                    <a:pt x="608039" y="256573"/>
                    <a:pt x="594039" y="252760"/>
                    <a:pt x="587829" y="243444"/>
                  </a:cubicBezTo>
                  <a:cubicBezTo>
                    <a:pt x="567473" y="212909"/>
                    <a:pt x="586414" y="236374"/>
                    <a:pt x="558141" y="213756"/>
                  </a:cubicBezTo>
                  <a:cubicBezTo>
                    <a:pt x="553769" y="210259"/>
                    <a:pt x="549762" y="206252"/>
                    <a:pt x="546265" y="201881"/>
                  </a:cubicBezTo>
                  <a:cubicBezTo>
                    <a:pt x="541807" y="196309"/>
                    <a:pt x="539760" y="188767"/>
                    <a:pt x="534390" y="184068"/>
                  </a:cubicBezTo>
                  <a:cubicBezTo>
                    <a:pt x="509262" y="162081"/>
                    <a:pt x="505417" y="162535"/>
                    <a:pt x="480951" y="154379"/>
                  </a:cubicBezTo>
                  <a:cubicBezTo>
                    <a:pt x="475013" y="148441"/>
                    <a:pt x="469589" y="141942"/>
                    <a:pt x="463138" y="136566"/>
                  </a:cubicBezTo>
                  <a:cubicBezTo>
                    <a:pt x="457656" y="131998"/>
                    <a:pt x="450371" y="129737"/>
                    <a:pt x="445325" y="124691"/>
                  </a:cubicBezTo>
                  <a:cubicBezTo>
                    <a:pt x="421947" y="101313"/>
                    <a:pt x="445084" y="112635"/>
                    <a:pt x="421574" y="95003"/>
                  </a:cubicBezTo>
                  <a:cubicBezTo>
                    <a:pt x="410156" y="86440"/>
                    <a:pt x="385948" y="71252"/>
                    <a:pt x="385948" y="71252"/>
                  </a:cubicBezTo>
                  <a:cubicBezTo>
                    <a:pt x="365590" y="40713"/>
                    <a:pt x="384536" y="64185"/>
                    <a:pt x="356260" y="41564"/>
                  </a:cubicBezTo>
                  <a:cubicBezTo>
                    <a:pt x="351889" y="38067"/>
                    <a:pt x="349392" y="32192"/>
                    <a:pt x="344385" y="29688"/>
                  </a:cubicBezTo>
                  <a:cubicBezTo>
                    <a:pt x="333189" y="24090"/>
                    <a:pt x="320634" y="21771"/>
                    <a:pt x="308759" y="17813"/>
                  </a:cubicBezTo>
                  <a:lnTo>
                    <a:pt x="273133" y="5938"/>
                  </a:lnTo>
                  <a:lnTo>
                    <a:pt x="255320" y="0"/>
                  </a:lnTo>
                  <a:cubicBezTo>
                    <a:pt x="234953" y="1697"/>
                    <a:pt x="173400" y="1175"/>
                    <a:pt x="148442" y="17813"/>
                  </a:cubicBezTo>
                  <a:cubicBezTo>
                    <a:pt x="142504" y="21771"/>
                    <a:pt x="136201" y="25230"/>
                    <a:pt x="130629" y="29688"/>
                  </a:cubicBezTo>
                  <a:cubicBezTo>
                    <a:pt x="126258" y="33185"/>
                    <a:pt x="123233" y="38205"/>
                    <a:pt x="118754" y="41564"/>
                  </a:cubicBezTo>
                  <a:cubicBezTo>
                    <a:pt x="107336" y="50127"/>
                    <a:pt x="83128" y="65314"/>
                    <a:pt x="83128" y="65314"/>
                  </a:cubicBezTo>
                  <a:cubicBezTo>
                    <a:pt x="79169" y="71252"/>
                    <a:pt x="74443" y="76744"/>
                    <a:pt x="71252" y="83127"/>
                  </a:cubicBezTo>
                  <a:cubicBezTo>
                    <a:pt x="68453" y="88725"/>
                    <a:pt x="68535" y="95573"/>
                    <a:pt x="65315" y="100940"/>
                  </a:cubicBezTo>
                  <a:cubicBezTo>
                    <a:pt x="62435" y="105741"/>
                    <a:pt x="57398" y="108857"/>
                    <a:pt x="53439" y="112816"/>
                  </a:cubicBezTo>
                  <a:lnTo>
                    <a:pt x="35626" y="166255"/>
                  </a:lnTo>
                  <a:lnTo>
                    <a:pt x="29689" y="184068"/>
                  </a:lnTo>
                  <a:cubicBezTo>
                    <a:pt x="27710" y="190006"/>
                    <a:pt x="24979" y="195744"/>
                    <a:pt x="23751" y="201881"/>
                  </a:cubicBezTo>
                  <a:lnTo>
                    <a:pt x="17813" y="231569"/>
                  </a:lnTo>
                  <a:cubicBezTo>
                    <a:pt x="22247" y="306948"/>
                    <a:pt x="28736" y="342813"/>
                    <a:pt x="17813" y="415636"/>
                  </a:cubicBezTo>
                  <a:cubicBezTo>
                    <a:pt x="15956" y="428015"/>
                    <a:pt x="9896" y="439387"/>
                    <a:pt x="5938" y="451262"/>
                  </a:cubicBezTo>
                  <a:lnTo>
                    <a:pt x="0" y="469075"/>
                  </a:lnTo>
                  <a:cubicBezTo>
                    <a:pt x="7190" y="490643"/>
                    <a:pt x="14844" y="493816"/>
                    <a:pt x="17813" y="49876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976301" y="1993875"/>
              <a:ext cx="588714" cy="661476"/>
            </a:xfrm>
            <a:custGeom>
              <a:avLst/>
              <a:gdLst>
                <a:gd name="connsiteX0" fmla="*/ 65315 w 1056904"/>
                <a:gd name="connsiteY0" fmla="*/ 748145 h 1187532"/>
                <a:gd name="connsiteX1" fmla="*/ 65315 w 1056904"/>
                <a:gd name="connsiteY1" fmla="*/ 748145 h 1187532"/>
                <a:gd name="connsiteX2" fmla="*/ 11876 w 1056904"/>
                <a:gd name="connsiteY2" fmla="*/ 700644 h 1187532"/>
                <a:gd name="connsiteX3" fmla="*/ 5938 w 1056904"/>
                <a:gd name="connsiteY3" fmla="*/ 676893 h 1187532"/>
                <a:gd name="connsiteX4" fmla="*/ 0 w 1056904"/>
                <a:gd name="connsiteY4" fmla="*/ 647205 h 1187532"/>
                <a:gd name="connsiteX5" fmla="*/ 5938 w 1056904"/>
                <a:gd name="connsiteY5" fmla="*/ 570015 h 1187532"/>
                <a:gd name="connsiteX6" fmla="*/ 11876 w 1056904"/>
                <a:gd name="connsiteY6" fmla="*/ 552202 h 1187532"/>
                <a:gd name="connsiteX7" fmla="*/ 47502 w 1056904"/>
                <a:gd name="connsiteY7" fmla="*/ 486888 h 1187532"/>
                <a:gd name="connsiteX8" fmla="*/ 59377 w 1056904"/>
                <a:gd name="connsiteY8" fmla="*/ 469075 h 1187532"/>
                <a:gd name="connsiteX9" fmla="*/ 71252 w 1056904"/>
                <a:gd name="connsiteY9" fmla="*/ 451262 h 1187532"/>
                <a:gd name="connsiteX10" fmla="*/ 89065 w 1056904"/>
                <a:gd name="connsiteY10" fmla="*/ 433449 h 1187532"/>
                <a:gd name="connsiteX11" fmla="*/ 100941 w 1056904"/>
                <a:gd name="connsiteY11" fmla="*/ 415636 h 1187532"/>
                <a:gd name="connsiteX12" fmla="*/ 118754 w 1056904"/>
                <a:gd name="connsiteY12" fmla="*/ 391885 h 1187532"/>
                <a:gd name="connsiteX13" fmla="*/ 130629 w 1056904"/>
                <a:gd name="connsiteY13" fmla="*/ 374072 h 1187532"/>
                <a:gd name="connsiteX14" fmla="*/ 166255 w 1056904"/>
                <a:gd name="connsiteY14" fmla="*/ 338446 h 1187532"/>
                <a:gd name="connsiteX15" fmla="*/ 184068 w 1056904"/>
                <a:gd name="connsiteY15" fmla="*/ 320633 h 1187532"/>
                <a:gd name="connsiteX16" fmla="*/ 195943 w 1056904"/>
                <a:gd name="connsiteY16" fmla="*/ 302820 h 1187532"/>
                <a:gd name="connsiteX17" fmla="*/ 213756 w 1056904"/>
                <a:gd name="connsiteY17" fmla="*/ 290945 h 1187532"/>
                <a:gd name="connsiteX18" fmla="*/ 267195 w 1056904"/>
                <a:gd name="connsiteY18" fmla="*/ 237506 h 1187532"/>
                <a:gd name="connsiteX19" fmla="*/ 285008 w 1056904"/>
                <a:gd name="connsiteY19" fmla="*/ 219693 h 1187532"/>
                <a:gd name="connsiteX20" fmla="*/ 308759 w 1056904"/>
                <a:gd name="connsiteY20" fmla="*/ 207818 h 1187532"/>
                <a:gd name="connsiteX21" fmla="*/ 362198 w 1056904"/>
                <a:gd name="connsiteY21" fmla="*/ 166254 h 1187532"/>
                <a:gd name="connsiteX22" fmla="*/ 397824 w 1056904"/>
                <a:gd name="connsiteY22" fmla="*/ 148441 h 1187532"/>
                <a:gd name="connsiteX23" fmla="*/ 427512 w 1056904"/>
                <a:gd name="connsiteY23" fmla="*/ 124691 h 1187532"/>
                <a:gd name="connsiteX24" fmla="*/ 463138 w 1056904"/>
                <a:gd name="connsiteY24" fmla="*/ 112815 h 1187532"/>
                <a:gd name="connsiteX25" fmla="*/ 498764 w 1056904"/>
                <a:gd name="connsiteY25" fmla="*/ 95002 h 1187532"/>
                <a:gd name="connsiteX26" fmla="*/ 516577 w 1056904"/>
                <a:gd name="connsiteY26" fmla="*/ 83127 h 1187532"/>
                <a:gd name="connsiteX27" fmla="*/ 534390 w 1056904"/>
                <a:gd name="connsiteY27" fmla="*/ 77189 h 1187532"/>
                <a:gd name="connsiteX28" fmla="*/ 552203 w 1056904"/>
                <a:gd name="connsiteY28" fmla="*/ 65314 h 1187532"/>
                <a:gd name="connsiteX29" fmla="*/ 570016 w 1056904"/>
                <a:gd name="connsiteY29" fmla="*/ 59376 h 1187532"/>
                <a:gd name="connsiteX30" fmla="*/ 587829 w 1056904"/>
                <a:gd name="connsiteY30" fmla="*/ 47501 h 1187532"/>
                <a:gd name="connsiteX31" fmla="*/ 605642 w 1056904"/>
                <a:gd name="connsiteY31" fmla="*/ 41563 h 1187532"/>
                <a:gd name="connsiteX32" fmla="*/ 653143 w 1056904"/>
                <a:gd name="connsiteY32" fmla="*/ 17813 h 1187532"/>
                <a:gd name="connsiteX33" fmla="*/ 676894 w 1056904"/>
                <a:gd name="connsiteY33" fmla="*/ 11875 h 1187532"/>
                <a:gd name="connsiteX34" fmla="*/ 730333 w 1056904"/>
                <a:gd name="connsiteY34" fmla="*/ 0 h 1187532"/>
                <a:gd name="connsiteX35" fmla="*/ 807522 w 1056904"/>
                <a:gd name="connsiteY35" fmla="*/ 11875 h 1187532"/>
                <a:gd name="connsiteX36" fmla="*/ 825335 w 1056904"/>
                <a:gd name="connsiteY36" fmla="*/ 17813 h 1187532"/>
                <a:gd name="connsiteX37" fmla="*/ 855024 w 1056904"/>
                <a:gd name="connsiteY37" fmla="*/ 23750 h 1187532"/>
                <a:gd name="connsiteX38" fmla="*/ 914400 w 1056904"/>
                <a:gd name="connsiteY38" fmla="*/ 59376 h 1187532"/>
                <a:gd name="connsiteX39" fmla="*/ 926276 w 1056904"/>
                <a:gd name="connsiteY39" fmla="*/ 71252 h 1187532"/>
                <a:gd name="connsiteX40" fmla="*/ 944089 w 1056904"/>
                <a:gd name="connsiteY40" fmla="*/ 83127 h 1187532"/>
                <a:gd name="connsiteX41" fmla="*/ 979715 w 1056904"/>
                <a:gd name="connsiteY41" fmla="*/ 130628 h 1187532"/>
                <a:gd name="connsiteX42" fmla="*/ 997528 w 1056904"/>
                <a:gd name="connsiteY42" fmla="*/ 172192 h 1187532"/>
                <a:gd name="connsiteX43" fmla="*/ 1015341 w 1056904"/>
                <a:gd name="connsiteY43" fmla="*/ 231568 h 1187532"/>
                <a:gd name="connsiteX44" fmla="*/ 1027216 w 1056904"/>
                <a:gd name="connsiteY44" fmla="*/ 267194 h 1187532"/>
                <a:gd name="connsiteX45" fmla="*/ 1039091 w 1056904"/>
                <a:gd name="connsiteY45" fmla="*/ 338446 h 1187532"/>
                <a:gd name="connsiteX46" fmla="*/ 1045029 w 1056904"/>
                <a:gd name="connsiteY46" fmla="*/ 368135 h 1187532"/>
                <a:gd name="connsiteX47" fmla="*/ 1050967 w 1056904"/>
                <a:gd name="connsiteY47" fmla="*/ 427511 h 1187532"/>
                <a:gd name="connsiteX48" fmla="*/ 1056904 w 1056904"/>
                <a:gd name="connsiteY48" fmla="*/ 587828 h 1187532"/>
                <a:gd name="connsiteX49" fmla="*/ 1050967 w 1056904"/>
                <a:gd name="connsiteY49" fmla="*/ 718457 h 1187532"/>
                <a:gd name="connsiteX50" fmla="*/ 1045029 w 1056904"/>
                <a:gd name="connsiteY50" fmla="*/ 765958 h 1187532"/>
                <a:gd name="connsiteX51" fmla="*/ 1039091 w 1056904"/>
                <a:gd name="connsiteY51" fmla="*/ 819397 h 1187532"/>
                <a:gd name="connsiteX52" fmla="*/ 1027216 w 1056904"/>
                <a:gd name="connsiteY52" fmla="*/ 884711 h 1187532"/>
                <a:gd name="connsiteX53" fmla="*/ 1021278 w 1056904"/>
                <a:gd name="connsiteY53" fmla="*/ 920337 h 1187532"/>
                <a:gd name="connsiteX54" fmla="*/ 1009403 w 1056904"/>
                <a:gd name="connsiteY54" fmla="*/ 955963 h 1187532"/>
                <a:gd name="connsiteX55" fmla="*/ 1003465 w 1056904"/>
                <a:gd name="connsiteY55" fmla="*/ 973776 h 1187532"/>
                <a:gd name="connsiteX56" fmla="*/ 997528 w 1056904"/>
                <a:gd name="connsiteY56" fmla="*/ 1003465 h 1187532"/>
                <a:gd name="connsiteX57" fmla="*/ 979715 w 1056904"/>
                <a:gd name="connsiteY57" fmla="*/ 1027215 h 1187532"/>
                <a:gd name="connsiteX58" fmla="*/ 938151 w 1056904"/>
                <a:gd name="connsiteY58" fmla="*/ 1074717 h 1187532"/>
                <a:gd name="connsiteX59" fmla="*/ 908463 w 1056904"/>
                <a:gd name="connsiteY59" fmla="*/ 1104405 h 1187532"/>
                <a:gd name="connsiteX60" fmla="*/ 890650 w 1056904"/>
                <a:gd name="connsiteY60" fmla="*/ 1122218 h 1187532"/>
                <a:gd name="connsiteX61" fmla="*/ 872837 w 1056904"/>
                <a:gd name="connsiteY61" fmla="*/ 1128156 h 1187532"/>
                <a:gd name="connsiteX62" fmla="*/ 837211 w 1056904"/>
                <a:gd name="connsiteY62" fmla="*/ 1145968 h 1187532"/>
                <a:gd name="connsiteX63" fmla="*/ 754084 w 1056904"/>
                <a:gd name="connsiteY63" fmla="*/ 1181594 h 1187532"/>
                <a:gd name="connsiteX64" fmla="*/ 730333 w 1056904"/>
                <a:gd name="connsiteY64" fmla="*/ 1187532 h 1187532"/>
                <a:gd name="connsiteX65" fmla="*/ 635330 w 1056904"/>
                <a:gd name="connsiteY65" fmla="*/ 1175657 h 1187532"/>
                <a:gd name="connsiteX66" fmla="*/ 617517 w 1056904"/>
                <a:gd name="connsiteY66" fmla="*/ 1163781 h 1187532"/>
                <a:gd name="connsiteX67" fmla="*/ 593767 w 1056904"/>
                <a:gd name="connsiteY67" fmla="*/ 1151906 h 1187532"/>
                <a:gd name="connsiteX68" fmla="*/ 575954 w 1056904"/>
                <a:gd name="connsiteY68" fmla="*/ 1134093 h 1187532"/>
                <a:gd name="connsiteX69" fmla="*/ 558141 w 1056904"/>
                <a:gd name="connsiteY69" fmla="*/ 1122218 h 1187532"/>
                <a:gd name="connsiteX70" fmla="*/ 528452 w 1056904"/>
                <a:gd name="connsiteY70" fmla="*/ 1092530 h 1187532"/>
                <a:gd name="connsiteX71" fmla="*/ 480951 w 1056904"/>
                <a:gd name="connsiteY71" fmla="*/ 1045028 h 1187532"/>
                <a:gd name="connsiteX72" fmla="*/ 463138 w 1056904"/>
                <a:gd name="connsiteY72" fmla="*/ 1027215 h 1187532"/>
                <a:gd name="connsiteX73" fmla="*/ 439387 w 1056904"/>
                <a:gd name="connsiteY73" fmla="*/ 1009402 h 1187532"/>
                <a:gd name="connsiteX74" fmla="*/ 409699 w 1056904"/>
                <a:gd name="connsiteY74" fmla="*/ 979714 h 1187532"/>
                <a:gd name="connsiteX75" fmla="*/ 374073 w 1056904"/>
                <a:gd name="connsiteY75" fmla="*/ 932213 h 1187532"/>
                <a:gd name="connsiteX76" fmla="*/ 362198 w 1056904"/>
                <a:gd name="connsiteY76" fmla="*/ 920337 h 1187532"/>
                <a:gd name="connsiteX77" fmla="*/ 338447 w 1056904"/>
                <a:gd name="connsiteY77" fmla="*/ 884711 h 1187532"/>
                <a:gd name="connsiteX78" fmla="*/ 290946 w 1056904"/>
                <a:gd name="connsiteY78" fmla="*/ 831272 h 1187532"/>
                <a:gd name="connsiteX79" fmla="*/ 273133 w 1056904"/>
                <a:gd name="connsiteY79" fmla="*/ 819397 h 1187532"/>
                <a:gd name="connsiteX80" fmla="*/ 213756 w 1056904"/>
                <a:gd name="connsiteY80" fmla="*/ 807522 h 1187532"/>
                <a:gd name="connsiteX81" fmla="*/ 190006 w 1056904"/>
                <a:gd name="connsiteY81" fmla="*/ 801584 h 1187532"/>
                <a:gd name="connsiteX82" fmla="*/ 154380 w 1056904"/>
                <a:gd name="connsiteY82" fmla="*/ 789709 h 1187532"/>
                <a:gd name="connsiteX83" fmla="*/ 142504 w 1056904"/>
                <a:gd name="connsiteY83" fmla="*/ 777833 h 1187532"/>
                <a:gd name="connsiteX84" fmla="*/ 130629 w 1056904"/>
                <a:gd name="connsiteY84" fmla="*/ 760020 h 1187532"/>
                <a:gd name="connsiteX85" fmla="*/ 95003 w 1056904"/>
                <a:gd name="connsiteY85" fmla="*/ 748145 h 1187532"/>
                <a:gd name="connsiteX86" fmla="*/ 77190 w 1056904"/>
                <a:gd name="connsiteY86" fmla="*/ 742207 h 1187532"/>
                <a:gd name="connsiteX87" fmla="*/ 59377 w 1056904"/>
                <a:gd name="connsiteY87" fmla="*/ 724394 h 1187532"/>
                <a:gd name="connsiteX88" fmla="*/ 47502 w 1056904"/>
                <a:gd name="connsiteY88" fmla="*/ 688768 h 118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56904" h="1187532">
                  <a:moveTo>
                    <a:pt x="65315" y="748145"/>
                  </a:moveTo>
                  <a:lnTo>
                    <a:pt x="65315" y="748145"/>
                  </a:lnTo>
                  <a:cubicBezTo>
                    <a:pt x="47502" y="732311"/>
                    <a:pt x="27134" y="718953"/>
                    <a:pt x="11876" y="700644"/>
                  </a:cubicBezTo>
                  <a:cubicBezTo>
                    <a:pt x="6652" y="694375"/>
                    <a:pt x="7708" y="684859"/>
                    <a:pt x="5938" y="676893"/>
                  </a:cubicBezTo>
                  <a:cubicBezTo>
                    <a:pt x="3749" y="667041"/>
                    <a:pt x="1979" y="657101"/>
                    <a:pt x="0" y="647205"/>
                  </a:cubicBezTo>
                  <a:cubicBezTo>
                    <a:pt x="1979" y="621475"/>
                    <a:pt x="2737" y="595622"/>
                    <a:pt x="5938" y="570015"/>
                  </a:cubicBezTo>
                  <a:cubicBezTo>
                    <a:pt x="6714" y="563804"/>
                    <a:pt x="9678" y="558062"/>
                    <a:pt x="11876" y="552202"/>
                  </a:cubicBezTo>
                  <a:cubicBezTo>
                    <a:pt x="26599" y="512940"/>
                    <a:pt x="21123" y="526457"/>
                    <a:pt x="47502" y="486888"/>
                  </a:cubicBezTo>
                  <a:lnTo>
                    <a:pt x="59377" y="469075"/>
                  </a:lnTo>
                  <a:cubicBezTo>
                    <a:pt x="63335" y="463137"/>
                    <a:pt x="66206" y="456308"/>
                    <a:pt x="71252" y="451262"/>
                  </a:cubicBezTo>
                  <a:cubicBezTo>
                    <a:pt x="77190" y="445324"/>
                    <a:pt x="83689" y="439900"/>
                    <a:pt x="89065" y="433449"/>
                  </a:cubicBezTo>
                  <a:cubicBezTo>
                    <a:pt x="93634" y="427967"/>
                    <a:pt x="96793" y="421443"/>
                    <a:pt x="100941" y="415636"/>
                  </a:cubicBezTo>
                  <a:cubicBezTo>
                    <a:pt x="106693" y="407583"/>
                    <a:pt x="113002" y="399938"/>
                    <a:pt x="118754" y="391885"/>
                  </a:cubicBezTo>
                  <a:cubicBezTo>
                    <a:pt x="122902" y="386078"/>
                    <a:pt x="125888" y="379406"/>
                    <a:pt x="130629" y="374072"/>
                  </a:cubicBezTo>
                  <a:cubicBezTo>
                    <a:pt x="141786" y="361520"/>
                    <a:pt x="154380" y="350321"/>
                    <a:pt x="166255" y="338446"/>
                  </a:cubicBezTo>
                  <a:cubicBezTo>
                    <a:pt x="172193" y="332508"/>
                    <a:pt x="179410" y="327620"/>
                    <a:pt x="184068" y="320633"/>
                  </a:cubicBezTo>
                  <a:cubicBezTo>
                    <a:pt x="188026" y="314695"/>
                    <a:pt x="190897" y="307866"/>
                    <a:pt x="195943" y="302820"/>
                  </a:cubicBezTo>
                  <a:cubicBezTo>
                    <a:pt x="200989" y="297774"/>
                    <a:pt x="208422" y="295686"/>
                    <a:pt x="213756" y="290945"/>
                  </a:cubicBezTo>
                  <a:lnTo>
                    <a:pt x="267195" y="237506"/>
                  </a:lnTo>
                  <a:cubicBezTo>
                    <a:pt x="273133" y="231568"/>
                    <a:pt x="277497" y="223448"/>
                    <a:pt x="285008" y="219693"/>
                  </a:cubicBezTo>
                  <a:lnTo>
                    <a:pt x="308759" y="207818"/>
                  </a:lnTo>
                  <a:cubicBezTo>
                    <a:pt x="336663" y="179914"/>
                    <a:pt x="319586" y="194662"/>
                    <a:pt x="362198" y="166254"/>
                  </a:cubicBezTo>
                  <a:cubicBezTo>
                    <a:pt x="385217" y="150908"/>
                    <a:pt x="373242" y="156635"/>
                    <a:pt x="397824" y="148441"/>
                  </a:cubicBezTo>
                  <a:cubicBezTo>
                    <a:pt x="407720" y="140524"/>
                    <a:pt x="416386" y="130760"/>
                    <a:pt x="427512" y="124691"/>
                  </a:cubicBezTo>
                  <a:cubicBezTo>
                    <a:pt x="438501" y="118697"/>
                    <a:pt x="452722" y="119758"/>
                    <a:pt x="463138" y="112815"/>
                  </a:cubicBezTo>
                  <a:cubicBezTo>
                    <a:pt x="514187" y="78783"/>
                    <a:pt x="449598" y="119585"/>
                    <a:pt x="498764" y="95002"/>
                  </a:cubicBezTo>
                  <a:cubicBezTo>
                    <a:pt x="505147" y="91811"/>
                    <a:pt x="510194" y="86318"/>
                    <a:pt x="516577" y="83127"/>
                  </a:cubicBezTo>
                  <a:cubicBezTo>
                    <a:pt x="522175" y="80328"/>
                    <a:pt x="528792" y="79988"/>
                    <a:pt x="534390" y="77189"/>
                  </a:cubicBezTo>
                  <a:cubicBezTo>
                    <a:pt x="540773" y="73998"/>
                    <a:pt x="545820" y="68505"/>
                    <a:pt x="552203" y="65314"/>
                  </a:cubicBezTo>
                  <a:cubicBezTo>
                    <a:pt x="557801" y="62515"/>
                    <a:pt x="564418" y="62175"/>
                    <a:pt x="570016" y="59376"/>
                  </a:cubicBezTo>
                  <a:cubicBezTo>
                    <a:pt x="576399" y="56185"/>
                    <a:pt x="581446" y="50692"/>
                    <a:pt x="587829" y="47501"/>
                  </a:cubicBezTo>
                  <a:cubicBezTo>
                    <a:pt x="593427" y="44702"/>
                    <a:pt x="600044" y="44362"/>
                    <a:pt x="605642" y="41563"/>
                  </a:cubicBezTo>
                  <a:cubicBezTo>
                    <a:pt x="649277" y="19745"/>
                    <a:pt x="591507" y="38358"/>
                    <a:pt x="653143" y="17813"/>
                  </a:cubicBezTo>
                  <a:cubicBezTo>
                    <a:pt x="660885" y="15232"/>
                    <a:pt x="669047" y="14117"/>
                    <a:pt x="676894" y="11875"/>
                  </a:cubicBezTo>
                  <a:cubicBezTo>
                    <a:pt x="717820" y="181"/>
                    <a:pt x="666044" y="10714"/>
                    <a:pt x="730333" y="0"/>
                  </a:cubicBezTo>
                  <a:cubicBezTo>
                    <a:pt x="759181" y="3606"/>
                    <a:pt x="780318" y="5073"/>
                    <a:pt x="807522" y="11875"/>
                  </a:cubicBezTo>
                  <a:cubicBezTo>
                    <a:pt x="813594" y="13393"/>
                    <a:pt x="819263" y="16295"/>
                    <a:pt x="825335" y="17813"/>
                  </a:cubicBezTo>
                  <a:cubicBezTo>
                    <a:pt x="835126" y="20261"/>
                    <a:pt x="845128" y="21771"/>
                    <a:pt x="855024" y="23750"/>
                  </a:cubicBezTo>
                  <a:cubicBezTo>
                    <a:pt x="874816" y="35625"/>
                    <a:pt x="898079" y="43055"/>
                    <a:pt x="914400" y="59376"/>
                  </a:cubicBezTo>
                  <a:cubicBezTo>
                    <a:pt x="918359" y="63335"/>
                    <a:pt x="921904" y="67755"/>
                    <a:pt x="926276" y="71252"/>
                  </a:cubicBezTo>
                  <a:cubicBezTo>
                    <a:pt x="931848" y="75710"/>
                    <a:pt x="939043" y="78081"/>
                    <a:pt x="944089" y="83127"/>
                  </a:cubicBezTo>
                  <a:cubicBezTo>
                    <a:pt x="958189" y="97227"/>
                    <a:pt x="968753" y="114186"/>
                    <a:pt x="979715" y="130628"/>
                  </a:cubicBezTo>
                  <a:cubicBezTo>
                    <a:pt x="998821" y="187953"/>
                    <a:pt x="968186" y="98839"/>
                    <a:pt x="997528" y="172192"/>
                  </a:cubicBezTo>
                  <a:cubicBezTo>
                    <a:pt x="1014316" y="214163"/>
                    <a:pt x="1004846" y="196585"/>
                    <a:pt x="1015341" y="231568"/>
                  </a:cubicBezTo>
                  <a:cubicBezTo>
                    <a:pt x="1018938" y="243558"/>
                    <a:pt x="1025158" y="254847"/>
                    <a:pt x="1027216" y="267194"/>
                  </a:cubicBezTo>
                  <a:cubicBezTo>
                    <a:pt x="1031174" y="290945"/>
                    <a:pt x="1034369" y="314835"/>
                    <a:pt x="1039091" y="338446"/>
                  </a:cubicBezTo>
                  <a:cubicBezTo>
                    <a:pt x="1041070" y="348342"/>
                    <a:pt x="1043695" y="358131"/>
                    <a:pt x="1045029" y="368135"/>
                  </a:cubicBezTo>
                  <a:cubicBezTo>
                    <a:pt x="1047658" y="387851"/>
                    <a:pt x="1048988" y="407719"/>
                    <a:pt x="1050967" y="427511"/>
                  </a:cubicBezTo>
                  <a:cubicBezTo>
                    <a:pt x="1052946" y="480950"/>
                    <a:pt x="1056904" y="534352"/>
                    <a:pt x="1056904" y="587828"/>
                  </a:cubicBezTo>
                  <a:cubicBezTo>
                    <a:pt x="1056904" y="631416"/>
                    <a:pt x="1053866" y="674966"/>
                    <a:pt x="1050967" y="718457"/>
                  </a:cubicBezTo>
                  <a:cubicBezTo>
                    <a:pt x="1049906" y="734379"/>
                    <a:pt x="1046894" y="750110"/>
                    <a:pt x="1045029" y="765958"/>
                  </a:cubicBezTo>
                  <a:cubicBezTo>
                    <a:pt x="1042935" y="783758"/>
                    <a:pt x="1041460" y="801632"/>
                    <a:pt x="1039091" y="819397"/>
                  </a:cubicBezTo>
                  <a:cubicBezTo>
                    <a:pt x="1034714" y="852223"/>
                    <a:pt x="1032817" y="853909"/>
                    <a:pt x="1027216" y="884711"/>
                  </a:cubicBezTo>
                  <a:cubicBezTo>
                    <a:pt x="1025062" y="896556"/>
                    <a:pt x="1024198" y="908657"/>
                    <a:pt x="1021278" y="920337"/>
                  </a:cubicBezTo>
                  <a:cubicBezTo>
                    <a:pt x="1018242" y="932481"/>
                    <a:pt x="1013361" y="944088"/>
                    <a:pt x="1009403" y="955963"/>
                  </a:cubicBezTo>
                  <a:cubicBezTo>
                    <a:pt x="1007424" y="961901"/>
                    <a:pt x="1004692" y="967639"/>
                    <a:pt x="1003465" y="973776"/>
                  </a:cubicBezTo>
                  <a:cubicBezTo>
                    <a:pt x="1001486" y="983672"/>
                    <a:pt x="1001627" y="994243"/>
                    <a:pt x="997528" y="1003465"/>
                  </a:cubicBezTo>
                  <a:cubicBezTo>
                    <a:pt x="993509" y="1012508"/>
                    <a:pt x="985390" y="1019108"/>
                    <a:pt x="979715" y="1027215"/>
                  </a:cubicBezTo>
                  <a:cubicBezTo>
                    <a:pt x="949407" y="1070511"/>
                    <a:pt x="969138" y="1054058"/>
                    <a:pt x="938151" y="1074717"/>
                  </a:cubicBezTo>
                  <a:cubicBezTo>
                    <a:pt x="916380" y="1107374"/>
                    <a:pt x="938151" y="1079665"/>
                    <a:pt x="908463" y="1104405"/>
                  </a:cubicBezTo>
                  <a:cubicBezTo>
                    <a:pt x="902012" y="1109781"/>
                    <a:pt x="897637" y="1117560"/>
                    <a:pt x="890650" y="1122218"/>
                  </a:cubicBezTo>
                  <a:cubicBezTo>
                    <a:pt x="885442" y="1125690"/>
                    <a:pt x="878435" y="1125357"/>
                    <a:pt x="872837" y="1128156"/>
                  </a:cubicBezTo>
                  <a:cubicBezTo>
                    <a:pt x="826803" y="1151173"/>
                    <a:pt x="881978" y="1131047"/>
                    <a:pt x="837211" y="1145968"/>
                  </a:cubicBezTo>
                  <a:cubicBezTo>
                    <a:pt x="788005" y="1178773"/>
                    <a:pt x="815432" y="1166257"/>
                    <a:pt x="754084" y="1181594"/>
                  </a:cubicBezTo>
                  <a:lnTo>
                    <a:pt x="730333" y="1187532"/>
                  </a:lnTo>
                  <a:cubicBezTo>
                    <a:pt x="721767" y="1186818"/>
                    <a:pt x="657954" y="1185353"/>
                    <a:pt x="635330" y="1175657"/>
                  </a:cubicBezTo>
                  <a:cubicBezTo>
                    <a:pt x="628771" y="1172846"/>
                    <a:pt x="623713" y="1167322"/>
                    <a:pt x="617517" y="1163781"/>
                  </a:cubicBezTo>
                  <a:cubicBezTo>
                    <a:pt x="609832" y="1159390"/>
                    <a:pt x="600969" y="1157051"/>
                    <a:pt x="593767" y="1151906"/>
                  </a:cubicBezTo>
                  <a:cubicBezTo>
                    <a:pt x="586934" y="1147025"/>
                    <a:pt x="582405" y="1139469"/>
                    <a:pt x="575954" y="1134093"/>
                  </a:cubicBezTo>
                  <a:cubicBezTo>
                    <a:pt x="570472" y="1129525"/>
                    <a:pt x="563512" y="1126917"/>
                    <a:pt x="558141" y="1122218"/>
                  </a:cubicBezTo>
                  <a:cubicBezTo>
                    <a:pt x="547608" y="1113002"/>
                    <a:pt x="538348" y="1102426"/>
                    <a:pt x="528452" y="1092530"/>
                  </a:cubicBezTo>
                  <a:lnTo>
                    <a:pt x="480951" y="1045028"/>
                  </a:lnTo>
                  <a:cubicBezTo>
                    <a:pt x="475013" y="1039090"/>
                    <a:pt x="469856" y="1032253"/>
                    <a:pt x="463138" y="1027215"/>
                  </a:cubicBezTo>
                  <a:lnTo>
                    <a:pt x="439387" y="1009402"/>
                  </a:lnTo>
                  <a:cubicBezTo>
                    <a:pt x="396413" y="944940"/>
                    <a:pt x="460590" y="1036259"/>
                    <a:pt x="409699" y="979714"/>
                  </a:cubicBezTo>
                  <a:cubicBezTo>
                    <a:pt x="396459" y="965003"/>
                    <a:pt x="388068" y="946209"/>
                    <a:pt x="374073" y="932213"/>
                  </a:cubicBezTo>
                  <a:cubicBezTo>
                    <a:pt x="370115" y="928254"/>
                    <a:pt x="365557" y="924816"/>
                    <a:pt x="362198" y="920337"/>
                  </a:cubicBezTo>
                  <a:cubicBezTo>
                    <a:pt x="353635" y="908919"/>
                    <a:pt x="347011" y="896129"/>
                    <a:pt x="338447" y="884711"/>
                  </a:cubicBezTo>
                  <a:cubicBezTo>
                    <a:pt x="325209" y="867061"/>
                    <a:pt x="309285" y="843498"/>
                    <a:pt x="290946" y="831272"/>
                  </a:cubicBezTo>
                  <a:cubicBezTo>
                    <a:pt x="285008" y="827314"/>
                    <a:pt x="279516" y="822588"/>
                    <a:pt x="273133" y="819397"/>
                  </a:cubicBezTo>
                  <a:cubicBezTo>
                    <a:pt x="255710" y="810685"/>
                    <a:pt x="230956" y="810649"/>
                    <a:pt x="213756" y="807522"/>
                  </a:cubicBezTo>
                  <a:cubicBezTo>
                    <a:pt x="205727" y="806062"/>
                    <a:pt x="197822" y="803929"/>
                    <a:pt x="190006" y="801584"/>
                  </a:cubicBezTo>
                  <a:cubicBezTo>
                    <a:pt x="178016" y="797987"/>
                    <a:pt x="154380" y="789709"/>
                    <a:pt x="154380" y="789709"/>
                  </a:cubicBezTo>
                  <a:cubicBezTo>
                    <a:pt x="150421" y="785750"/>
                    <a:pt x="146001" y="782205"/>
                    <a:pt x="142504" y="777833"/>
                  </a:cubicBezTo>
                  <a:cubicBezTo>
                    <a:pt x="138046" y="772261"/>
                    <a:pt x="136680" y="763802"/>
                    <a:pt x="130629" y="760020"/>
                  </a:cubicBezTo>
                  <a:cubicBezTo>
                    <a:pt x="120014" y="753386"/>
                    <a:pt x="106878" y="752103"/>
                    <a:pt x="95003" y="748145"/>
                  </a:cubicBezTo>
                  <a:lnTo>
                    <a:pt x="77190" y="742207"/>
                  </a:lnTo>
                  <a:cubicBezTo>
                    <a:pt x="71252" y="736269"/>
                    <a:pt x="63455" y="731734"/>
                    <a:pt x="59377" y="724394"/>
                  </a:cubicBezTo>
                  <a:cubicBezTo>
                    <a:pt x="53298" y="713452"/>
                    <a:pt x="47502" y="688768"/>
                    <a:pt x="47502" y="688768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677466" y="1990567"/>
              <a:ext cx="810309" cy="754083"/>
            </a:xfrm>
            <a:custGeom>
              <a:avLst/>
              <a:gdLst>
                <a:gd name="connsiteX0" fmla="*/ 77189 w 1454727"/>
                <a:gd name="connsiteY0" fmla="*/ 195943 h 1353787"/>
                <a:gd name="connsiteX1" fmla="*/ 77189 w 1454727"/>
                <a:gd name="connsiteY1" fmla="*/ 195943 h 1353787"/>
                <a:gd name="connsiteX2" fmla="*/ 89065 w 1454727"/>
                <a:gd name="connsiteY2" fmla="*/ 142504 h 1353787"/>
                <a:gd name="connsiteX3" fmla="*/ 142504 w 1454727"/>
                <a:gd name="connsiteY3" fmla="*/ 106878 h 1353787"/>
                <a:gd name="connsiteX4" fmla="*/ 172192 w 1454727"/>
                <a:gd name="connsiteY4" fmla="*/ 89065 h 1353787"/>
                <a:gd name="connsiteX5" fmla="*/ 190005 w 1454727"/>
                <a:gd name="connsiteY5" fmla="*/ 77190 h 1353787"/>
                <a:gd name="connsiteX6" fmla="*/ 225631 w 1454727"/>
                <a:gd name="connsiteY6" fmla="*/ 65314 h 1353787"/>
                <a:gd name="connsiteX7" fmla="*/ 243444 w 1454727"/>
                <a:gd name="connsiteY7" fmla="*/ 59377 h 1353787"/>
                <a:gd name="connsiteX8" fmla="*/ 285008 w 1454727"/>
                <a:gd name="connsiteY8" fmla="*/ 53439 h 1353787"/>
                <a:gd name="connsiteX9" fmla="*/ 409699 w 1454727"/>
                <a:gd name="connsiteY9" fmla="*/ 59377 h 1353787"/>
                <a:gd name="connsiteX10" fmla="*/ 463137 w 1454727"/>
                <a:gd name="connsiteY10" fmla="*/ 71252 h 1353787"/>
                <a:gd name="connsiteX11" fmla="*/ 492826 w 1454727"/>
                <a:gd name="connsiteY11" fmla="*/ 77190 h 1353787"/>
                <a:gd name="connsiteX12" fmla="*/ 510639 w 1454727"/>
                <a:gd name="connsiteY12" fmla="*/ 83127 h 1353787"/>
                <a:gd name="connsiteX13" fmla="*/ 546265 w 1454727"/>
                <a:gd name="connsiteY13" fmla="*/ 89065 h 1353787"/>
                <a:gd name="connsiteX14" fmla="*/ 575953 w 1454727"/>
                <a:gd name="connsiteY14" fmla="*/ 95003 h 1353787"/>
                <a:gd name="connsiteX15" fmla="*/ 712519 w 1454727"/>
                <a:gd name="connsiteY15" fmla="*/ 77190 h 1353787"/>
                <a:gd name="connsiteX16" fmla="*/ 730332 w 1454727"/>
                <a:gd name="connsiteY16" fmla="*/ 71252 h 1353787"/>
                <a:gd name="connsiteX17" fmla="*/ 754083 w 1454727"/>
                <a:gd name="connsiteY17" fmla="*/ 59377 h 1353787"/>
                <a:gd name="connsiteX18" fmla="*/ 771896 w 1454727"/>
                <a:gd name="connsiteY18" fmla="*/ 53439 h 1353787"/>
                <a:gd name="connsiteX19" fmla="*/ 795647 w 1454727"/>
                <a:gd name="connsiteY19" fmla="*/ 41564 h 1353787"/>
                <a:gd name="connsiteX20" fmla="*/ 825335 w 1454727"/>
                <a:gd name="connsiteY20" fmla="*/ 29688 h 1353787"/>
                <a:gd name="connsiteX21" fmla="*/ 878774 w 1454727"/>
                <a:gd name="connsiteY21" fmla="*/ 5938 h 1353787"/>
                <a:gd name="connsiteX22" fmla="*/ 908462 w 1454727"/>
                <a:gd name="connsiteY22" fmla="*/ 0 h 1353787"/>
                <a:gd name="connsiteX23" fmla="*/ 1015340 w 1454727"/>
                <a:gd name="connsiteY23" fmla="*/ 5938 h 1353787"/>
                <a:gd name="connsiteX24" fmla="*/ 1074717 w 1454727"/>
                <a:gd name="connsiteY24" fmla="*/ 29688 h 1353787"/>
                <a:gd name="connsiteX25" fmla="*/ 1092530 w 1454727"/>
                <a:gd name="connsiteY25" fmla="*/ 47501 h 1353787"/>
                <a:gd name="connsiteX26" fmla="*/ 1122218 w 1454727"/>
                <a:gd name="connsiteY26" fmla="*/ 89065 h 1353787"/>
                <a:gd name="connsiteX27" fmla="*/ 1151906 w 1454727"/>
                <a:gd name="connsiteY27" fmla="*/ 154379 h 1353787"/>
                <a:gd name="connsiteX28" fmla="*/ 1169719 w 1454727"/>
                <a:gd name="connsiteY28" fmla="*/ 231569 h 1353787"/>
                <a:gd name="connsiteX29" fmla="*/ 1175657 w 1454727"/>
                <a:gd name="connsiteY29" fmla="*/ 279070 h 1353787"/>
                <a:gd name="connsiteX30" fmla="*/ 1181595 w 1454727"/>
                <a:gd name="connsiteY30" fmla="*/ 314696 h 1353787"/>
                <a:gd name="connsiteX31" fmla="*/ 1187532 w 1454727"/>
                <a:gd name="connsiteY31" fmla="*/ 356260 h 1353787"/>
                <a:gd name="connsiteX32" fmla="*/ 1199408 w 1454727"/>
                <a:gd name="connsiteY32" fmla="*/ 492826 h 1353787"/>
                <a:gd name="connsiteX33" fmla="*/ 1217221 w 1454727"/>
                <a:gd name="connsiteY33" fmla="*/ 558140 h 1353787"/>
                <a:gd name="connsiteX34" fmla="*/ 1229096 w 1454727"/>
                <a:gd name="connsiteY34" fmla="*/ 605642 h 1353787"/>
                <a:gd name="connsiteX35" fmla="*/ 1240971 w 1454727"/>
                <a:gd name="connsiteY35" fmla="*/ 623455 h 1353787"/>
                <a:gd name="connsiteX36" fmla="*/ 1252847 w 1454727"/>
                <a:gd name="connsiteY36" fmla="*/ 647205 h 1353787"/>
                <a:gd name="connsiteX37" fmla="*/ 1264722 w 1454727"/>
                <a:gd name="connsiteY37" fmla="*/ 659081 h 1353787"/>
                <a:gd name="connsiteX38" fmla="*/ 1300348 w 1454727"/>
                <a:gd name="connsiteY38" fmla="*/ 706582 h 1353787"/>
                <a:gd name="connsiteX39" fmla="*/ 1353787 w 1454727"/>
                <a:gd name="connsiteY39" fmla="*/ 765958 h 1353787"/>
                <a:gd name="connsiteX40" fmla="*/ 1365662 w 1454727"/>
                <a:gd name="connsiteY40" fmla="*/ 789709 h 1353787"/>
                <a:gd name="connsiteX41" fmla="*/ 1383475 w 1454727"/>
                <a:gd name="connsiteY41" fmla="*/ 813460 h 1353787"/>
                <a:gd name="connsiteX42" fmla="*/ 1401288 w 1454727"/>
                <a:gd name="connsiteY42" fmla="*/ 855023 h 1353787"/>
                <a:gd name="connsiteX43" fmla="*/ 1413163 w 1454727"/>
                <a:gd name="connsiteY43" fmla="*/ 878774 h 1353787"/>
                <a:gd name="connsiteX44" fmla="*/ 1419101 w 1454727"/>
                <a:gd name="connsiteY44" fmla="*/ 914400 h 1353787"/>
                <a:gd name="connsiteX45" fmla="*/ 1430976 w 1454727"/>
                <a:gd name="connsiteY45" fmla="*/ 938151 h 1353787"/>
                <a:gd name="connsiteX46" fmla="*/ 1436914 w 1454727"/>
                <a:gd name="connsiteY46" fmla="*/ 955964 h 1353787"/>
                <a:gd name="connsiteX47" fmla="*/ 1448789 w 1454727"/>
                <a:gd name="connsiteY47" fmla="*/ 1003465 h 1353787"/>
                <a:gd name="connsiteX48" fmla="*/ 1454727 w 1454727"/>
                <a:gd name="connsiteY48" fmla="*/ 1027216 h 1353787"/>
                <a:gd name="connsiteX49" fmla="*/ 1448789 w 1454727"/>
                <a:gd name="connsiteY49" fmla="*/ 1056904 h 1353787"/>
                <a:gd name="connsiteX50" fmla="*/ 1442852 w 1454727"/>
                <a:gd name="connsiteY50" fmla="*/ 1092530 h 1353787"/>
                <a:gd name="connsiteX51" fmla="*/ 1436914 w 1454727"/>
                <a:gd name="connsiteY51" fmla="*/ 1116281 h 1353787"/>
                <a:gd name="connsiteX52" fmla="*/ 1413163 w 1454727"/>
                <a:gd name="connsiteY52" fmla="*/ 1145969 h 1353787"/>
                <a:gd name="connsiteX53" fmla="*/ 1377537 w 1454727"/>
                <a:gd name="connsiteY53" fmla="*/ 1169719 h 1353787"/>
                <a:gd name="connsiteX54" fmla="*/ 1335974 w 1454727"/>
                <a:gd name="connsiteY54" fmla="*/ 1199408 h 1353787"/>
                <a:gd name="connsiteX55" fmla="*/ 1264722 w 1454727"/>
                <a:gd name="connsiteY55" fmla="*/ 1240971 h 1353787"/>
                <a:gd name="connsiteX56" fmla="*/ 1199408 w 1454727"/>
                <a:gd name="connsiteY56" fmla="*/ 1252847 h 1353787"/>
                <a:gd name="connsiteX57" fmla="*/ 1116280 w 1454727"/>
                <a:gd name="connsiteY57" fmla="*/ 1264722 h 1353787"/>
                <a:gd name="connsiteX58" fmla="*/ 1033153 w 1454727"/>
                <a:gd name="connsiteY58" fmla="*/ 1258784 h 1353787"/>
                <a:gd name="connsiteX59" fmla="*/ 997527 w 1454727"/>
                <a:gd name="connsiteY59" fmla="*/ 1252847 h 1353787"/>
                <a:gd name="connsiteX60" fmla="*/ 938150 w 1454727"/>
                <a:gd name="connsiteY60" fmla="*/ 1240971 h 1353787"/>
                <a:gd name="connsiteX61" fmla="*/ 914400 w 1454727"/>
                <a:gd name="connsiteY61" fmla="*/ 1235034 h 1353787"/>
                <a:gd name="connsiteX62" fmla="*/ 813460 w 1454727"/>
                <a:gd name="connsiteY62" fmla="*/ 1217221 h 1353787"/>
                <a:gd name="connsiteX63" fmla="*/ 724395 w 1454727"/>
                <a:gd name="connsiteY63" fmla="*/ 1223158 h 1353787"/>
                <a:gd name="connsiteX64" fmla="*/ 659080 w 1454727"/>
                <a:gd name="connsiteY64" fmla="*/ 1235034 h 1353787"/>
                <a:gd name="connsiteX65" fmla="*/ 617517 w 1454727"/>
                <a:gd name="connsiteY65" fmla="*/ 1252847 h 1353787"/>
                <a:gd name="connsiteX66" fmla="*/ 599704 w 1454727"/>
                <a:gd name="connsiteY66" fmla="*/ 1258784 h 1353787"/>
                <a:gd name="connsiteX67" fmla="*/ 581891 w 1454727"/>
                <a:gd name="connsiteY67" fmla="*/ 1270660 h 1353787"/>
                <a:gd name="connsiteX68" fmla="*/ 534389 w 1454727"/>
                <a:gd name="connsiteY68" fmla="*/ 1294410 h 1353787"/>
                <a:gd name="connsiteX69" fmla="*/ 510639 w 1454727"/>
                <a:gd name="connsiteY69" fmla="*/ 1312223 h 1353787"/>
                <a:gd name="connsiteX70" fmla="*/ 486888 w 1454727"/>
                <a:gd name="connsiteY70" fmla="*/ 1318161 h 1353787"/>
                <a:gd name="connsiteX71" fmla="*/ 469075 w 1454727"/>
                <a:gd name="connsiteY71" fmla="*/ 1324099 h 1353787"/>
                <a:gd name="connsiteX72" fmla="*/ 421574 w 1454727"/>
                <a:gd name="connsiteY72" fmla="*/ 1335974 h 1353787"/>
                <a:gd name="connsiteX73" fmla="*/ 374073 w 1454727"/>
                <a:gd name="connsiteY73" fmla="*/ 1347849 h 1353787"/>
                <a:gd name="connsiteX74" fmla="*/ 344384 w 1454727"/>
                <a:gd name="connsiteY74" fmla="*/ 1353787 h 1353787"/>
                <a:gd name="connsiteX75" fmla="*/ 237506 w 1454727"/>
                <a:gd name="connsiteY75" fmla="*/ 1347849 h 1353787"/>
                <a:gd name="connsiteX76" fmla="*/ 219693 w 1454727"/>
                <a:gd name="connsiteY76" fmla="*/ 1341912 h 1353787"/>
                <a:gd name="connsiteX77" fmla="*/ 195943 w 1454727"/>
                <a:gd name="connsiteY77" fmla="*/ 1335974 h 1353787"/>
                <a:gd name="connsiteX78" fmla="*/ 136566 w 1454727"/>
                <a:gd name="connsiteY78" fmla="*/ 1318161 h 1353787"/>
                <a:gd name="connsiteX79" fmla="*/ 118753 w 1454727"/>
                <a:gd name="connsiteY79" fmla="*/ 1300348 h 1353787"/>
                <a:gd name="connsiteX80" fmla="*/ 100940 w 1454727"/>
                <a:gd name="connsiteY80" fmla="*/ 1288473 h 1353787"/>
                <a:gd name="connsiteX81" fmla="*/ 89065 w 1454727"/>
                <a:gd name="connsiteY81" fmla="*/ 1264722 h 1353787"/>
                <a:gd name="connsiteX82" fmla="*/ 53439 w 1454727"/>
                <a:gd name="connsiteY82" fmla="*/ 1229096 h 1353787"/>
                <a:gd name="connsiteX83" fmla="*/ 23750 w 1454727"/>
                <a:gd name="connsiteY83" fmla="*/ 1193470 h 1353787"/>
                <a:gd name="connsiteX84" fmla="*/ 17813 w 1454727"/>
                <a:gd name="connsiteY84" fmla="*/ 1169719 h 1353787"/>
                <a:gd name="connsiteX85" fmla="*/ 11875 w 1454727"/>
                <a:gd name="connsiteY85" fmla="*/ 1151906 h 1353787"/>
                <a:gd name="connsiteX86" fmla="*/ 0 w 1454727"/>
                <a:gd name="connsiteY86" fmla="*/ 1074717 h 1353787"/>
                <a:gd name="connsiteX87" fmla="*/ 5937 w 1454727"/>
                <a:gd name="connsiteY87" fmla="*/ 932213 h 1353787"/>
                <a:gd name="connsiteX88" fmla="*/ 11875 w 1454727"/>
                <a:gd name="connsiteY88" fmla="*/ 890649 h 1353787"/>
                <a:gd name="connsiteX89" fmla="*/ 17813 w 1454727"/>
                <a:gd name="connsiteY89" fmla="*/ 825335 h 1353787"/>
                <a:gd name="connsiteX90" fmla="*/ 29688 w 1454727"/>
                <a:gd name="connsiteY90" fmla="*/ 754083 h 1353787"/>
                <a:gd name="connsiteX91" fmla="*/ 41563 w 1454727"/>
                <a:gd name="connsiteY91" fmla="*/ 682831 h 1353787"/>
                <a:gd name="connsiteX92" fmla="*/ 47501 w 1454727"/>
                <a:gd name="connsiteY92" fmla="*/ 647205 h 1353787"/>
                <a:gd name="connsiteX93" fmla="*/ 59376 w 1454727"/>
                <a:gd name="connsiteY93" fmla="*/ 581891 h 1353787"/>
                <a:gd name="connsiteX94" fmla="*/ 53439 w 1454727"/>
                <a:gd name="connsiteY94" fmla="*/ 492826 h 1353787"/>
                <a:gd name="connsiteX95" fmla="*/ 41563 w 1454727"/>
                <a:gd name="connsiteY95" fmla="*/ 445325 h 1353787"/>
                <a:gd name="connsiteX96" fmla="*/ 41563 w 1454727"/>
                <a:gd name="connsiteY96" fmla="*/ 219694 h 1353787"/>
                <a:gd name="connsiteX97" fmla="*/ 65314 w 1454727"/>
                <a:gd name="connsiteY97" fmla="*/ 190005 h 1353787"/>
                <a:gd name="connsiteX98" fmla="*/ 77189 w 1454727"/>
                <a:gd name="connsiteY98" fmla="*/ 195943 h 135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454727" h="1353787">
                  <a:moveTo>
                    <a:pt x="77189" y="195943"/>
                  </a:moveTo>
                  <a:lnTo>
                    <a:pt x="77189" y="195943"/>
                  </a:lnTo>
                  <a:cubicBezTo>
                    <a:pt x="81148" y="178130"/>
                    <a:pt x="78274" y="157219"/>
                    <a:pt x="89065" y="142504"/>
                  </a:cubicBezTo>
                  <a:cubicBezTo>
                    <a:pt x="101725" y="125240"/>
                    <a:pt x="124496" y="118455"/>
                    <a:pt x="142504" y="106878"/>
                  </a:cubicBezTo>
                  <a:cubicBezTo>
                    <a:pt x="152212" y="100637"/>
                    <a:pt x="162590" y="95466"/>
                    <a:pt x="172192" y="89065"/>
                  </a:cubicBezTo>
                  <a:cubicBezTo>
                    <a:pt x="178130" y="85107"/>
                    <a:pt x="183484" y="80088"/>
                    <a:pt x="190005" y="77190"/>
                  </a:cubicBezTo>
                  <a:cubicBezTo>
                    <a:pt x="201444" y="72106"/>
                    <a:pt x="213756" y="69272"/>
                    <a:pt x="225631" y="65314"/>
                  </a:cubicBezTo>
                  <a:cubicBezTo>
                    <a:pt x="231569" y="63335"/>
                    <a:pt x="237248" y="60262"/>
                    <a:pt x="243444" y="59377"/>
                  </a:cubicBezTo>
                  <a:lnTo>
                    <a:pt x="285008" y="53439"/>
                  </a:lnTo>
                  <a:cubicBezTo>
                    <a:pt x="326572" y="55418"/>
                    <a:pt x="368202" y="56303"/>
                    <a:pt x="409699" y="59377"/>
                  </a:cubicBezTo>
                  <a:cubicBezTo>
                    <a:pt x="456146" y="62817"/>
                    <a:pt x="431488" y="63339"/>
                    <a:pt x="463137" y="71252"/>
                  </a:cubicBezTo>
                  <a:cubicBezTo>
                    <a:pt x="472928" y="73700"/>
                    <a:pt x="483035" y="74742"/>
                    <a:pt x="492826" y="77190"/>
                  </a:cubicBezTo>
                  <a:cubicBezTo>
                    <a:pt x="498898" y="78708"/>
                    <a:pt x="504529" y="81769"/>
                    <a:pt x="510639" y="83127"/>
                  </a:cubicBezTo>
                  <a:cubicBezTo>
                    <a:pt x="522391" y="85739"/>
                    <a:pt x="534420" y="86911"/>
                    <a:pt x="546265" y="89065"/>
                  </a:cubicBezTo>
                  <a:cubicBezTo>
                    <a:pt x="556194" y="90870"/>
                    <a:pt x="566057" y="93024"/>
                    <a:pt x="575953" y="95003"/>
                  </a:cubicBezTo>
                  <a:cubicBezTo>
                    <a:pt x="616962" y="91848"/>
                    <a:pt x="671877" y="90738"/>
                    <a:pt x="712519" y="77190"/>
                  </a:cubicBezTo>
                  <a:cubicBezTo>
                    <a:pt x="718457" y="75211"/>
                    <a:pt x="724579" y="73717"/>
                    <a:pt x="730332" y="71252"/>
                  </a:cubicBezTo>
                  <a:cubicBezTo>
                    <a:pt x="738468" y="67765"/>
                    <a:pt x="745947" y="62864"/>
                    <a:pt x="754083" y="59377"/>
                  </a:cubicBezTo>
                  <a:cubicBezTo>
                    <a:pt x="759836" y="56912"/>
                    <a:pt x="766143" y="55904"/>
                    <a:pt x="771896" y="53439"/>
                  </a:cubicBezTo>
                  <a:cubicBezTo>
                    <a:pt x="780032" y="49952"/>
                    <a:pt x="787559" y="45159"/>
                    <a:pt x="795647" y="41564"/>
                  </a:cubicBezTo>
                  <a:cubicBezTo>
                    <a:pt x="805387" y="37235"/>
                    <a:pt x="815595" y="34017"/>
                    <a:pt x="825335" y="29688"/>
                  </a:cubicBezTo>
                  <a:cubicBezTo>
                    <a:pt x="849623" y="18893"/>
                    <a:pt x="851700" y="14060"/>
                    <a:pt x="878774" y="5938"/>
                  </a:cubicBezTo>
                  <a:cubicBezTo>
                    <a:pt x="888440" y="3038"/>
                    <a:pt x="898566" y="1979"/>
                    <a:pt x="908462" y="0"/>
                  </a:cubicBezTo>
                  <a:cubicBezTo>
                    <a:pt x="944088" y="1979"/>
                    <a:pt x="979935" y="1512"/>
                    <a:pt x="1015340" y="5938"/>
                  </a:cubicBezTo>
                  <a:cubicBezTo>
                    <a:pt x="1034906" y="8384"/>
                    <a:pt x="1057064" y="20862"/>
                    <a:pt x="1074717" y="29688"/>
                  </a:cubicBezTo>
                  <a:cubicBezTo>
                    <a:pt x="1080655" y="35626"/>
                    <a:pt x="1087065" y="41125"/>
                    <a:pt x="1092530" y="47501"/>
                  </a:cubicBezTo>
                  <a:cubicBezTo>
                    <a:pt x="1097062" y="52788"/>
                    <a:pt x="1117518" y="80449"/>
                    <a:pt x="1122218" y="89065"/>
                  </a:cubicBezTo>
                  <a:cubicBezTo>
                    <a:pt x="1129603" y="102604"/>
                    <a:pt x="1147147" y="133758"/>
                    <a:pt x="1151906" y="154379"/>
                  </a:cubicBezTo>
                  <a:cubicBezTo>
                    <a:pt x="1171560" y="239547"/>
                    <a:pt x="1155369" y="188513"/>
                    <a:pt x="1169719" y="231569"/>
                  </a:cubicBezTo>
                  <a:cubicBezTo>
                    <a:pt x="1171698" y="247403"/>
                    <a:pt x="1173400" y="263273"/>
                    <a:pt x="1175657" y="279070"/>
                  </a:cubicBezTo>
                  <a:cubicBezTo>
                    <a:pt x="1177360" y="290988"/>
                    <a:pt x="1179764" y="302797"/>
                    <a:pt x="1181595" y="314696"/>
                  </a:cubicBezTo>
                  <a:cubicBezTo>
                    <a:pt x="1183723" y="328529"/>
                    <a:pt x="1185553" y="342405"/>
                    <a:pt x="1187532" y="356260"/>
                  </a:cubicBezTo>
                  <a:cubicBezTo>
                    <a:pt x="1189579" y="386963"/>
                    <a:pt x="1192435" y="455638"/>
                    <a:pt x="1199408" y="492826"/>
                  </a:cubicBezTo>
                  <a:cubicBezTo>
                    <a:pt x="1213669" y="568881"/>
                    <a:pt x="1205789" y="516222"/>
                    <a:pt x="1217221" y="558140"/>
                  </a:cubicBezTo>
                  <a:cubicBezTo>
                    <a:pt x="1221515" y="573886"/>
                    <a:pt x="1220043" y="592062"/>
                    <a:pt x="1229096" y="605642"/>
                  </a:cubicBezTo>
                  <a:cubicBezTo>
                    <a:pt x="1233054" y="611580"/>
                    <a:pt x="1237430" y="617259"/>
                    <a:pt x="1240971" y="623455"/>
                  </a:cubicBezTo>
                  <a:cubicBezTo>
                    <a:pt x="1245363" y="631140"/>
                    <a:pt x="1247937" y="639840"/>
                    <a:pt x="1252847" y="647205"/>
                  </a:cubicBezTo>
                  <a:cubicBezTo>
                    <a:pt x="1255952" y="651863"/>
                    <a:pt x="1261225" y="654710"/>
                    <a:pt x="1264722" y="659081"/>
                  </a:cubicBezTo>
                  <a:cubicBezTo>
                    <a:pt x="1277086" y="674536"/>
                    <a:pt x="1286353" y="692587"/>
                    <a:pt x="1300348" y="706582"/>
                  </a:cubicBezTo>
                  <a:cubicBezTo>
                    <a:pt x="1321932" y="728166"/>
                    <a:pt x="1338295" y="741170"/>
                    <a:pt x="1353787" y="765958"/>
                  </a:cubicBezTo>
                  <a:cubicBezTo>
                    <a:pt x="1358478" y="773464"/>
                    <a:pt x="1360971" y="782203"/>
                    <a:pt x="1365662" y="789709"/>
                  </a:cubicBezTo>
                  <a:cubicBezTo>
                    <a:pt x="1370907" y="798101"/>
                    <a:pt x="1378230" y="805068"/>
                    <a:pt x="1383475" y="813460"/>
                  </a:cubicBezTo>
                  <a:cubicBezTo>
                    <a:pt x="1401374" y="842099"/>
                    <a:pt x="1390270" y="829314"/>
                    <a:pt x="1401288" y="855023"/>
                  </a:cubicBezTo>
                  <a:cubicBezTo>
                    <a:pt x="1404775" y="863159"/>
                    <a:pt x="1409205" y="870857"/>
                    <a:pt x="1413163" y="878774"/>
                  </a:cubicBezTo>
                  <a:cubicBezTo>
                    <a:pt x="1415142" y="890649"/>
                    <a:pt x="1415642" y="902869"/>
                    <a:pt x="1419101" y="914400"/>
                  </a:cubicBezTo>
                  <a:cubicBezTo>
                    <a:pt x="1421644" y="922878"/>
                    <a:pt x="1427489" y="930015"/>
                    <a:pt x="1430976" y="938151"/>
                  </a:cubicBezTo>
                  <a:cubicBezTo>
                    <a:pt x="1433441" y="943904"/>
                    <a:pt x="1435267" y="949926"/>
                    <a:pt x="1436914" y="955964"/>
                  </a:cubicBezTo>
                  <a:cubicBezTo>
                    <a:pt x="1441208" y="971710"/>
                    <a:pt x="1444831" y="987631"/>
                    <a:pt x="1448789" y="1003465"/>
                  </a:cubicBezTo>
                  <a:lnTo>
                    <a:pt x="1454727" y="1027216"/>
                  </a:lnTo>
                  <a:cubicBezTo>
                    <a:pt x="1452748" y="1037112"/>
                    <a:pt x="1450594" y="1046975"/>
                    <a:pt x="1448789" y="1056904"/>
                  </a:cubicBezTo>
                  <a:cubicBezTo>
                    <a:pt x="1446635" y="1068749"/>
                    <a:pt x="1445213" y="1080725"/>
                    <a:pt x="1442852" y="1092530"/>
                  </a:cubicBezTo>
                  <a:cubicBezTo>
                    <a:pt x="1441252" y="1100532"/>
                    <a:pt x="1440129" y="1108780"/>
                    <a:pt x="1436914" y="1116281"/>
                  </a:cubicBezTo>
                  <a:cubicBezTo>
                    <a:pt x="1433223" y="1124894"/>
                    <a:pt x="1421229" y="1139920"/>
                    <a:pt x="1413163" y="1145969"/>
                  </a:cubicBezTo>
                  <a:cubicBezTo>
                    <a:pt x="1401745" y="1154532"/>
                    <a:pt x="1387629" y="1159627"/>
                    <a:pt x="1377537" y="1169719"/>
                  </a:cubicBezTo>
                  <a:cubicBezTo>
                    <a:pt x="1343584" y="1203674"/>
                    <a:pt x="1377653" y="1173358"/>
                    <a:pt x="1335974" y="1199408"/>
                  </a:cubicBezTo>
                  <a:cubicBezTo>
                    <a:pt x="1306425" y="1217876"/>
                    <a:pt x="1306113" y="1230623"/>
                    <a:pt x="1264722" y="1240971"/>
                  </a:cubicBezTo>
                  <a:cubicBezTo>
                    <a:pt x="1219130" y="1252369"/>
                    <a:pt x="1263221" y="1242212"/>
                    <a:pt x="1199408" y="1252847"/>
                  </a:cubicBezTo>
                  <a:cubicBezTo>
                    <a:pt x="1123799" y="1265448"/>
                    <a:pt x="1230086" y="1252076"/>
                    <a:pt x="1116280" y="1264722"/>
                  </a:cubicBezTo>
                  <a:cubicBezTo>
                    <a:pt x="1088571" y="1262743"/>
                    <a:pt x="1060795" y="1261548"/>
                    <a:pt x="1033153" y="1258784"/>
                  </a:cubicBezTo>
                  <a:cubicBezTo>
                    <a:pt x="1021174" y="1257586"/>
                    <a:pt x="1009360" y="1255066"/>
                    <a:pt x="997527" y="1252847"/>
                  </a:cubicBezTo>
                  <a:cubicBezTo>
                    <a:pt x="977688" y="1249127"/>
                    <a:pt x="957732" y="1245866"/>
                    <a:pt x="938150" y="1240971"/>
                  </a:cubicBezTo>
                  <a:cubicBezTo>
                    <a:pt x="930233" y="1238992"/>
                    <a:pt x="922379" y="1236744"/>
                    <a:pt x="914400" y="1235034"/>
                  </a:cubicBezTo>
                  <a:cubicBezTo>
                    <a:pt x="855907" y="1222500"/>
                    <a:pt x="864876" y="1224565"/>
                    <a:pt x="813460" y="1217221"/>
                  </a:cubicBezTo>
                  <a:cubicBezTo>
                    <a:pt x="783772" y="1219200"/>
                    <a:pt x="754015" y="1220337"/>
                    <a:pt x="724395" y="1223158"/>
                  </a:cubicBezTo>
                  <a:cubicBezTo>
                    <a:pt x="715843" y="1223972"/>
                    <a:pt x="669533" y="1232421"/>
                    <a:pt x="659080" y="1235034"/>
                  </a:cubicBezTo>
                  <a:cubicBezTo>
                    <a:pt x="636792" y="1240606"/>
                    <a:pt x="641318" y="1242646"/>
                    <a:pt x="617517" y="1252847"/>
                  </a:cubicBezTo>
                  <a:cubicBezTo>
                    <a:pt x="611764" y="1255312"/>
                    <a:pt x="605642" y="1256805"/>
                    <a:pt x="599704" y="1258784"/>
                  </a:cubicBezTo>
                  <a:cubicBezTo>
                    <a:pt x="593766" y="1262743"/>
                    <a:pt x="588156" y="1267243"/>
                    <a:pt x="581891" y="1270660"/>
                  </a:cubicBezTo>
                  <a:cubicBezTo>
                    <a:pt x="566350" y="1279137"/>
                    <a:pt x="548551" y="1283788"/>
                    <a:pt x="534389" y="1294410"/>
                  </a:cubicBezTo>
                  <a:cubicBezTo>
                    <a:pt x="526472" y="1300348"/>
                    <a:pt x="519490" y="1307797"/>
                    <a:pt x="510639" y="1312223"/>
                  </a:cubicBezTo>
                  <a:cubicBezTo>
                    <a:pt x="503340" y="1315873"/>
                    <a:pt x="494735" y="1315919"/>
                    <a:pt x="486888" y="1318161"/>
                  </a:cubicBezTo>
                  <a:cubicBezTo>
                    <a:pt x="480870" y="1319881"/>
                    <a:pt x="475113" y="1322452"/>
                    <a:pt x="469075" y="1324099"/>
                  </a:cubicBezTo>
                  <a:cubicBezTo>
                    <a:pt x="453329" y="1328393"/>
                    <a:pt x="437408" y="1332016"/>
                    <a:pt x="421574" y="1335974"/>
                  </a:cubicBezTo>
                  <a:cubicBezTo>
                    <a:pt x="421555" y="1335979"/>
                    <a:pt x="374093" y="1347845"/>
                    <a:pt x="374073" y="1347849"/>
                  </a:cubicBezTo>
                  <a:lnTo>
                    <a:pt x="344384" y="1353787"/>
                  </a:lnTo>
                  <a:cubicBezTo>
                    <a:pt x="308758" y="1351808"/>
                    <a:pt x="273026" y="1351232"/>
                    <a:pt x="237506" y="1347849"/>
                  </a:cubicBezTo>
                  <a:cubicBezTo>
                    <a:pt x="231275" y="1347256"/>
                    <a:pt x="225711" y="1343631"/>
                    <a:pt x="219693" y="1341912"/>
                  </a:cubicBezTo>
                  <a:cubicBezTo>
                    <a:pt x="211847" y="1339670"/>
                    <a:pt x="203759" y="1338319"/>
                    <a:pt x="195943" y="1335974"/>
                  </a:cubicBezTo>
                  <a:cubicBezTo>
                    <a:pt x="123670" y="1314292"/>
                    <a:pt x="191305" y="1331846"/>
                    <a:pt x="136566" y="1318161"/>
                  </a:cubicBezTo>
                  <a:cubicBezTo>
                    <a:pt x="130628" y="1312223"/>
                    <a:pt x="125204" y="1305724"/>
                    <a:pt x="118753" y="1300348"/>
                  </a:cubicBezTo>
                  <a:cubicBezTo>
                    <a:pt x="113271" y="1295780"/>
                    <a:pt x="105508" y="1293955"/>
                    <a:pt x="100940" y="1288473"/>
                  </a:cubicBezTo>
                  <a:cubicBezTo>
                    <a:pt x="95274" y="1281673"/>
                    <a:pt x="94594" y="1271634"/>
                    <a:pt x="89065" y="1264722"/>
                  </a:cubicBezTo>
                  <a:cubicBezTo>
                    <a:pt x="78574" y="1251608"/>
                    <a:pt x="62755" y="1243069"/>
                    <a:pt x="53439" y="1229096"/>
                  </a:cubicBezTo>
                  <a:cubicBezTo>
                    <a:pt x="36905" y="1204296"/>
                    <a:pt x="46609" y="1216329"/>
                    <a:pt x="23750" y="1193470"/>
                  </a:cubicBezTo>
                  <a:cubicBezTo>
                    <a:pt x="21771" y="1185553"/>
                    <a:pt x="20055" y="1177566"/>
                    <a:pt x="17813" y="1169719"/>
                  </a:cubicBezTo>
                  <a:cubicBezTo>
                    <a:pt x="16094" y="1163701"/>
                    <a:pt x="13393" y="1157978"/>
                    <a:pt x="11875" y="1151906"/>
                  </a:cubicBezTo>
                  <a:cubicBezTo>
                    <a:pt x="5073" y="1124702"/>
                    <a:pt x="3606" y="1103565"/>
                    <a:pt x="0" y="1074717"/>
                  </a:cubicBezTo>
                  <a:cubicBezTo>
                    <a:pt x="1979" y="1027216"/>
                    <a:pt x="2876" y="979657"/>
                    <a:pt x="5937" y="932213"/>
                  </a:cubicBezTo>
                  <a:cubicBezTo>
                    <a:pt x="6838" y="918247"/>
                    <a:pt x="10329" y="904559"/>
                    <a:pt x="11875" y="890649"/>
                  </a:cubicBezTo>
                  <a:cubicBezTo>
                    <a:pt x="14289" y="868922"/>
                    <a:pt x="14985" y="847012"/>
                    <a:pt x="17813" y="825335"/>
                  </a:cubicBezTo>
                  <a:cubicBezTo>
                    <a:pt x="20927" y="801459"/>
                    <a:pt x="25730" y="777834"/>
                    <a:pt x="29688" y="754083"/>
                  </a:cubicBezTo>
                  <a:lnTo>
                    <a:pt x="41563" y="682831"/>
                  </a:lnTo>
                  <a:cubicBezTo>
                    <a:pt x="43542" y="670956"/>
                    <a:pt x="45140" y="659010"/>
                    <a:pt x="47501" y="647205"/>
                  </a:cubicBezTo>
                  <a:cubicBezTo>
                    <a:pt x="55800" y="605712"/>
                    <a:pt x="51780" y="627472"/>
                    <a:pt x="59376" y="581891"/>
                  </a:cubicBezTo>
                  <a:cubicBezTo>
                    <a:pt x="57397" y="552203"/>
                    <a:pt x="57287" y="522330"/>
                    <a:pt x="53439" y="492826"/>
                  </a:cubicBezTo>
                  <a:cubicBezTo>
                    <a:pt x="51328" y="476642"/>
                    <a:pt x="41563" y="445325"/>
                    <a:pt x="41563" y="445325"/>
                  </a:cubicBezTo>
                  <a:cubicBezTo>
                    <a:pt x="29996" y="352775"/>
                    <a:pt x="28625" y="362010"/>
                    <a:pt x="41563" y="219694"/>
                  </a:cubicBezTo>
                  <a:cubicBezTo>
                    <a:pt x="42500" y="209388"/>
                    <a:pt x="59410" y="197385"/>
                    <a:pt x="65314" y="190005"/>
                  </a:cubicBezTo>
                  <a:cubicBezTo>
                    <a:pt x="79385" y="172416"/>
                    <a:pt x="75210" y="194953"/>
                    <a:pt x="77189" y="19594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99088" y="2337146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369398" y="2450898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356364" y="2164060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782614" y="2135197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753752" y="2584098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934753" y="2364311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202652" y="2077472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294225" y="2519150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782614" y="2912084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508764" y="2785562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479901" y="3030810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10779" y="1898459"/>
              <a:ext cx="1618754" cy="1383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7504" y="1797631"/>
            <a:ext cx="1468735" cy="1325205"/>
            <a:chOff x="2910779" y="1898459"/>
            <a:chExt cx="1618754" cy="1383473"/>
          </a:xfrm>
        </p:grpSpPr>
        <p:sp>
          <p:nvSpPr>
            <p:cNvPr id="100" name="Oval 99"/>
            <p:cNvSpPr/>
            <p:nvPr/>
          </p:nvSpPr>
          <p:spPr>
            <a:xfrm>
              <a:off x="3099088" y="2337146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369398" y="2450898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356364" y="2164060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3782614" y="2135197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753752" y="2584098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3934753" y="2364311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202652" y="2077472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294225" y="2519150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3782614" y="2912084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3508764" y="2785562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3479901" y="3030810"/>
              <a:ext cx="57725" cy="57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10779" y="1898459"/>
              <a:ext cx="1618754" cy="1383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2" name="Ink 121"/>
              <p14:cNvContentPartPr/>
              <p14:nvPr/>
            </p14:nvContentPartPr>
            <p14:xfrm>
              <a:off x="2794301" y="3343713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3581" y="3342273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3" name="Ink 122"/>
              <p14:cNvContentPartPr/>
              <p14:nvPr/>
            </p14:nvContentPartPr>
            <p14:xfrm>
              <a:off x="787661" y="1496913"/>
              <a:ext cx="96120" cy="1296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6581" y="1494753"/>
                <a:ext cx="98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4" name="Ink 123"/>
              <p14:cNvContentPartPr/>
              <p14:nvPr/>
            </p14:nvContentPartPr>
            <p14:xfrm>
              <a:off x="766781" y="1480353"/>
              <a:ext cx="115920" cy="1447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65701" y="1477833"/>
                <a:ext cx="11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5" name="Ink 124"/>
              <p14:cNvContentPartPr/>
              <p14:nvPr/>
            </p14:nvContentPartPr>
            <p14:xfrm>
              <a:off x="930581" y="1608153"/>
              <a:ext cx="42480" cy="6264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9501" y="1605993"/>
                <a:ext cx="43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6" name="Ink 125"/>
              <p14:cNvContentPartPr/>
              <p14:nvPr/>
            </p14:nvContentPartPr>
            <p14:xfrm>
              <a:off x="932021" y="1550913"/>
              <a:ext cx="17280" cy="720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0941" y="1548393"/>
                <a:ext cx="183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7" name="Ink 126"/>
              <p14:cNvContentPartPr/>
              <p14:nvPr/>
            </p14:nvContentPartPr>
            <p14:xfrm>
              <a:off x="1007981" y="1498353"/>
              <a:ext cx="117000" cy="950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06901" y="1496193"/>
                <a:ext cx="119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8" name="Ink 127"/>
              <p14:cNvContentPartPr/>
              <p14:nvPr/>
            </p14:nvContentPartPr>
            <p14:xfrm>
              <a:off x="1014101" y="1549113"/>
              <a:ext cx="102600" cy="75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3021" y="1547673"/>
                <a:ext cx="1047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9" name="Ink 128"/>
              <p14:cNvContentPartPr/>
              <p14:nvPr/>
            </p14:nvContentPartPr>
            <p14:xfrm>
              <a:off x="1206701" y="1379553"/>
              <a:ext cx="98640" cy="26568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05621" y="1377033"/>
                <a:ext cx="1008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0" name="Ink 129"/>
              <p14:cNvContentPartPr/>
              <p14:nvPr/>
            </p14:nvContentPartPr>
            <p14:xfrm>
              <a:off x="1328741" y="1484673"/>
              <a:ext cx="69840" cy="878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27301" y="1482153"/>
                <a:ext cx="72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1" name="Ink 130"/>
              <p14:cNvContentPartPr/>
              <p14:nvPr/>
            </p14:nvContentPartPr>
            <p14:xfrm>
              <a:off x="1430981" y="1558473"/>
              <a:ext cx="33840" cy="626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29541" y="1556673"/>
                <a:ext cx="367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2" name="Ink 131"/>
              <p14:cNvContentPartPr/>
              <p14:nvPr/>
            </p14:nvContentPartPr>
            <p14:xfrm>
              <a:off x="1457981" y="1487553"/>
              <a:ext cx="15120" cy="57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56901" y="1485393"/>
                <a:ext cx="1692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3" name="Ink 132"/>
              <p14:cNvContentPartPr/>
              <p14:nvPr/>
            </p14:nvContentPartPr>
            <p14:xfrm>
              <a:off x="1554821" y="1446153"/>
              <a:ext cx="66960" cy="12132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53741" y="1443633"/>
                <a:ext cx="691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4" name="Ink 133"/>
              <p14:cNvContentPartPr/>
              <p14:nvPr/>
            </p14:nvContentPartPr>
            <p14:xfrm>
              <a:off x="1681181" y="1378113"/>
              <a:ext cx="89280" cy="2988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81181" y="1375593"/>
                <a:ext cx="907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/>
          <p:cNvGrpSpPr/>
          <p:nvPr/>
        </p:nvGrpSpPr>
        <p:grpSpPr>
          <a:xfrm>
            <a:off x="1560930" y="1797632"/>
            <a:ext cx="1468735" cy="1391281"/>
            <a:chOff x="1560930" y="1797632"/>
            <a:chExt cx="1468735" cy="1391281"/>
          </a:xfrm>
        </p:grpSpPr>
        <p:sp>
          <p:nvSpPr>
            <p:cNvPr id="114" name="Freeform 113"/>
            <p:cNvSpPr/>
            <p:nvPr/>
          </p:nvSpPr>
          <p:spPr>
            <a:xfrm>
              <a:off x="2398816" y="1876301"/>
              <a:ext cx="558140" cy="659081"/>
            </a:xfrm>
            <a:custGeom>
              <a:avLst/>
              <a:gdLst>
                <a:gd name="connsiteX0" fmla="*/ 332509 w 558140"/>
                <a:gd name="connsiteY0" fmla="*/ 0 h 659081"/>
                <a:gd name="connsiteX1" fmla="*/ 332509 w 558140"/>
                <a:gd name="connsiteY1" fmla="*/ 0 h 659081"/>
                <a:gd name="connsiteX2" fmla="*/ 279070 w 558140"/>
                <a:gd name="connsiteY2" fmla="*/ 59377 h 659081"/>
                <a:gd name="connsiteX3" fmla="*/ 249381 w 558140"/>
                <a:gd name="connsiteY3" fmla="*/ 106878 h 659081"/>
                <a:gd name="connsiteX4" fmla="*/ 219693 w 558140"/>
                <a:gd name="connsiteY4" fmla="*/ 136567 h 659081"/>
                <a:gd name="connsiteX5" fmla="*/ 184067 w 558140"/>
                <a:gd name="connsiteY5" fmla="*/ 172193 h 659081"/>
                <a:gd name="connsiteX6" fmla="*/ 166254 w 558140"/>
                <a:gd name="connsiteY6" fmla="*/ 190005 h 659081"/>
                <a:gd name="connsiteX7" fmla="*/ 154379 w 558140"/>
                <a:gd name="connsiteY7" fmla="*/ 207818 h 659081"/>
                <a:gd name="connsiteX8" fmla="*/ 136566 w 558140"/>
                <a:gd name="connsiteY8" fmla="*/ 219694 h 659081"/>
                <a:gd name="connsiteX9" fmla="*/ 124690 w 558140"/>
                <a:gd name="connsiteY9" fmla="*/ 237507 h 659081"/>
                <a:gd name="connsiteX10" fmla="*/ 106878 w 558140"/>
                <a:gd name="connsiteY10" fmla="*/ 249382 h 659081"/>
                <a:gd name="connsiteX11" fmla="*/ 77189 w 558140"/>
                <a:gd name="connsiteY11" fmla="*/ 273133 h 659081"/>
                <a:gd name="connsiteX12" fmla="*/ 47501 w 558140"/>
                <a:gd name="connsiteY12" fmla="*/ 308759 h 659081"/>
                <a:gd name="connsiteX13" fmla="*/ 35626 w 558140"/>
                <a:gd name="connsiteY13" fmla="*/ 326572 h 659081"/>
                <a:gd name="connsiteX14" fmla="*/ 23750 w 558140"/>
                <a:gd name="connsiteY14" fmla="*/ 338447 h 659081"/>
                <a:gd name="connsiteX15" fmla="*/ 11875 w 558140"/>
                <a:gd name="connsiteY15" fmla="*/ 356260 h 659081"/>
                <a:gd name="connsiteX16" fmla="*/ 0 w 558140"/>
                <a:gd name="connsiteY16" fmla="*/ 391886 h 659081"/>
                <a:gd name="connsiteX17" fmla="*/ 5937 w 558140"/>
                <a:gd name="connsiteY17" fmla="*/ 463138 h 659081"/>
                <a:gd name="connsiteX18" fmla="*/ 11875 w 558140"/>
                <a:gd name="connsiteY18" fmla="*/ 480951 h 659081"/>
                <a:gd name="connsiteX19" fmla="*/ 65314 w 558140"/>
                <a:gd name="connsiteY19" fmla="*/ 528452 h 659081"/>
                <a:gd name="connsiteX20" fmla="*/ 77189 w 558140"/>
                <a:gd name="connsiteY20" fmla="*/ 540328 h 659081"/>
                <a:gd name="connsiteX21" fmla="*/ 112815 w 558140"/>
                <a:gd name="connsiteY21" fmla="*/ 552203 h 659081"/>
                <a:gd name="connsiteX22" fmla="*/ 166254 w 558140"/>
                <a:gd name="connsiteY22" fmla="*/ 581891 h 659081"/>
                <a:gd name="connsiteX23" fmla="*/ 184067 w 558140"/>
                <a:gd name="connsiteY23" fmla="*/ 593767 h 659081"/>
                <a:gd name="connsiteX24" fmla="*/ 219693 w 558140"/>
                <a:gd name="connsiteY24" fmla="*/ 605642 h 659081"/>
                <a:gd name="connsiteX25" fmla="*/ 255319 w 558140"/>
                <a:gd name="connsiteY25" fmla="*/ 617517 h 659081"/>
                <a:gd name="connsiteX26" fmla="*/ 308758 w 558140"/>
                <a:gd name="connsiteY26" fmla="*/ 635330 h 659081"/>
                <a:gd name="connsiteX27" fmla="*/ 326571 w 558140"/>
                <a:gd name="connsiteY27" fmla="*/ 641268 h 659081"/>
                <a:gd name="connsiteX28" fmla="*/ 356259 w 558140"/>
                <a:gd name="connsiteY28" fmla="*/ 647205 h 659081"/>
                <a:gd name="connsiteX29" fmla="*/ 374072 w 558140"/>
                <a:gd name="connsiteY29" fmla="*/ 653143 h 659081"/>
                <a:gd name="connsiteX30" fmla="*/ 403761 w 558140"/>
                <a:gd name="connsiteY30" fmla="*/ 659081 h 659081"/>
                <a:gd name="connsiteX31" fmla="*/ 486888 w 558140"/>
                <a:gd name="connsiteY31" fmla="*/ 647205 h 659081"/>
                <a:gd name="connsiteX32" fmla="*/ 504701 w 558140"/>
                <a:gd name="connsiteY32" fmla="*/ 635330 h 659081"/>
                <a:gd name="connsiteX33" fmla="*/ 522514 w 558140"/>
                <a:gd name="connsiteY33" fmla="*/ 617517 h 659081"/>
                <a:gd name="connsiteX34" fmla="*/ 546265 w 558140"/>
                <a:gd name="connsiteY34" fmla="*/ 581891 h 659081"/>
                <a:gd name="connsiteX35" fmla="*/ 546265 w 558140"/>
                <a:gd name="connsiteY35" fmla="*/ 498764 h 659081"/>
                <a:gd name="connsiteX36" fmla="*/ 534389 w 558140"/>
                <a:gd name="connsiteY36" fmla="*/ 463138 h 659081"/>
                <a:gd name="connsiteX37" fmla="*/ 546265 w 558140"/>
                <a:gd name="connsiteY37" fmla="*/ 415637 h 659081"/>
                <a:gd name="connsiteX38" fmla="*/ 558140 w 558140"/>
                <a:gd name="connsiteY38" fmla="*/ 350322 h 659081"/>
                <a:gd name="connsiteX39" fmla="*/ 546265 w 558140"/>
                <a:gd name="connsiteY39" fmla="*/ 178130 h 659081"/>
                <a:gd name="connsiteX40" fmla="*/ 540327 w 558140"/>
                <a:gd name="connsiteY40" fmla="*/ 47502 h 659081"/>
                <a:gd name="connsiteX41" fmla="*/ 522514 w 558140"/>
                <a:gd name="connsiteY41" fmla="*/ 17813 h 659081"/>
                <a:gd name="connsiteX42" fmla="*/ 433449 w 558140"/>
                <a:gd name="connsiteY42" fmla="*/ 0 h 659081"/>
                <a:gd name="connsiteX43" fmla="*/ 332509 w 558140"/>
                <a:gd name="connsiteY43" fmla="*/ 0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140" h="659081">
                  <a:moveTo>
                    <a:pt x="332509" y="0"/>
                  </a:moveTo>
                  <a:lnTo>
                    <a:pt x="332509" y="0"/>
                  </a:lnTo>
                  <a:cubicBezTo>
                    <a:pt x="314696" y="19792"/>
                    <a:pt x="296270" y="39050"/>
                    <a:pt x="279070" y="59377"/>
                  </a:cubicBezTo>
                  <a:cubicBezTo>
                    <a:pt x="264886" y="76140"/>
                    <a:pt x="264246" y="88297"/>
                    <a:pt x="249381" y="106878"/>
                  </a:cubicBezTo>
                  <a:cubicBezTo>
                    <a:pt x="240638" y="117807"/>
                    <a:pt x="229589" y="126671"/>
                    <a:pt x="219693" y="136567"/>
                  </a:cubicBezTo>
                  <a:lnTo>
                    <a:pt x="184067" y="172193"/>
                  </a:lnTo>
                  <a:cubicBezTo>
                    <a:pt x="178129" y="178130"/>
                    <a:pt x="170912" y="183018"/>
                    <a:pt x="166254" y="190005"/>
                  </a:cubicBezTo>
                  <a:cubicBezTo>
                    <a:pt x="162296" y="195943"/>
                    <a:pt x="159425" y="202772"/>
                    <a:pt x="154379" y="207818"/>
                  </a:cubicBezTo>
                  <a:cubicBezTo>
                    <a:pt x="149333" y="212864"/>
                    <a:pt x="142504" y="215735"/>
                    <a:pt x="136566" y="219694"/>
                  </a:cubicBezTo>
                  <a:cubicBezTo>
                    <a:pt x="132607" y="225632"/>
                    <a:pt x="129736" y="232461"/>
                    <a:pt x="124690" y="237507"/>
                  </a:cubicBezTo>
                  <a:cubicBezTo>
                    <a:pt x="119644" y="242553"/>
                    <a:pt x="112450" y="244924"/>
                    <a:pt x="106878" y="249382"/>
                  </a:cubicBezTo>
                  <a:cubicBezTo>
                    <a:pt x="64571" y="283227"/>
                    <a:pt x="132019" y="236578"/>
                    <a:pt x="77189" y="273133"/>
                  </a:cubicBezTo>
                  <a:cubicBezTo>
                    <a:pt x="47706" y="317359"/>
                    <a:pt x="85599" y="263041"/>
                    <a:pt x="47501" y="308759"/>
                  </a:cubicBezTo>
                  <a:cubicBezTo>
                    <a:pt x="42933" y="314241"/>
                    <a:pt x="40084" y="321000"/>
                    <a:pt x="35626" y="326572"/>
                  </a:cubicBezTo>
                  <a:cubicBezTo>
                    <a:pt x="32129" y="330943"/>
                    <a:pt x="27247" y="334076"/>
                    <a:pt x="23750" y="338447"/>
                  </a:cubicBezTo>
                  <a:cubicBezTo>
                    <a:pt x="19292" y="344019"/>
                    <a:pt x="14773" y="349739"/>
                    <a:pt x="11875" y="356260"/>
                  </a:cubicBezTo>
                  <a:cubicBezTo>
                    <a:pt x="6791" y="367699"/>
                    <a:pt x="0" y="391886"/>
                    <a:pt x="0" y="391886"/>
                  </a:cubicBezTo>
                  <a:cubicBezTo>
                    <a:pt x="1979" y="415637"/>
                    <a:pt x="2787" y="439514"/>
                    <a:pt x="5937" y="463138"/>
                  </a:cubicBezTo>
                  <a:cubicBezTo>
                    <a:pt x="6764" y="469342"/>
                    <a:pt x="8032" y="476011"/>
                    <a:pt x="11875" y="480951"/>
                  </a:cubicBezTo>
                  <a:cubicBezTo>
                    <a:pt x="49164" y="528894"/>
                    <a:pt x="34965" y="504172"/>
                    <a:pt x="65314" y="528452"/>
                  </a:cubicBezTo>
                  <a:cubicBezTo>
                    <a:pt x="69685" y="531949"/>
                    <a:pt x="72182" y="537824"/>
                    <a:pt x="77189" y="540328"/>
                  </a:cubicBezTo>
                  <a:cubicBezTo>
                    <a:pt x="88385" y="545926"/>
                    <a:pt x="102400" y="545259"/>
                    <a:pt x="112815" y="552203"/>
                  </a:cubicBezTo>
                  <a:cubicBezTo>
                    <a:pt x="153649" y="579426"/>
                    <a:pt x="134901" y="571441"/>
                    <a:pt x="166254" y="581891"/>
                  </a:cubicBezTo>
                  <a:cubicBezTo>
                    <a:pt x="172192" y="585850"/>
                    <a:pt x="177546" y="590869"/>
                    <a:pt x="184067" y="593767"/>
                  </a:cubicBezTo>
                  <a:cubicBezTo>
                    <a:pt x="195506" y="598851"/>
                    <a:pt x="207818" y="601684"/>
                    <a:pt x="219693" y="605642"/>
                  </a:cubicBezTo>
                  <a:lnTo>
                    <a:pt x="255319" y="617517"/>
                  </a:lnTo>
                  <a:lnTo>
                    <a:pt x="308758" y="635330"/>
                  </a:lnTo>
                  <a:cubicBezTo>
                    <a:pt x="314696" y="637309"/>
                    <a:pt x="320434" y="640041"/>
                    <a:pt x="326571" y="641268"/>
                  </a:cubicBezTo>
                  <a:cubicBezTo>
                    <a:pt x="336467" y="643247"/>
                    <a:pt x="346468" y="644757"/>
                    <a:pt x="356259" y="647205"/>
                  </a:cubicBezTo>
                  <a:cubicBezTo>
                    <a:pt x="362331" y="648723"/>
                    <a:pt x="368000" y="651625"/>
                    <a:pt x="374072" y="653143"/>
                  </a:cubicBezTo>
                  <a:cubicBezTo>
                    <a:pt x="383863" y="655591"/>
                    <a:pt x="393865" y="657102"/>
                    <a:pt x="403761" y="659081"/>
                  </a:cubicBezTo>
                  <a:cubicBezTo>
                    <a:pt x="420454" y="657563"/>
                    <a:pt x="464041" y="658629"/>
                    <a:pt x="486888" y="647205"/>
                  </a:cubicBezTo>
                  <a:cubicBezTo>
                    <a:pt x="493271" y="644014"/>
                    <a:pt x="499219" y="639898"/>
                    <a:pt x="504701" y="635330"/>
                  </a:cubicBezTo>
                  <a:cubicBezTo>
                    <a:pt x="511152" y="629954"/>
                    <a:pt x="517359" y="624145"/>
                    <a:pt x="522514" y="617517"/>
                  </a:cubicBezTo>
                  <a:cubicBezTo>
                    <a:pt x="531276" y="606251"/>
                    <a:pt x="546265" y="581891"/>
                    <a:pt x="546265" y="581891"/>
                  </a:cubicBezTo>
                  <a:cubicBezTo>
                    <a:pt x="553073" y="541039"/>
                    <a:pt x="556017" y="544275"/>
                    <a:pt x="546265" y="498764"/>
                  </a:cubicBezTo>
                  <a:cubicBezTo>
                    <a:pt x="543642" y="486524"/>
                    <a:pt x="534389" y="463138"/>
                    <a:pt x="534389" y="463138"/>
                  </a:cubicBezTo>
                  <a:cubicBezTo>
                    <a:pt x="538348" y="447304"/>
                    <a:pt x="543065" y="431641"/>
                    <a:pt x="546265" y="415637"/>
                  </a:cubicBezTo>
                  <a:cubicBezTo>
                    <a:pt x="554563" y="374143"/>
                    <a:pt x="550543" y="395903"/>
                    <a:pt x="558140" y="350322"/>
                  </a:cubicBezTo>
                  <a:cubicBezTo>
                    <a:pt x="548981" y="258737"/>
                    <a:pt x="552251" y="300847"/>
                    <a:pt x="546265" y="178130"/>
                  </a:cubicBezTo>
                  <a:cubicBezTo>
                    <a:pt x="544141" y="134594"/>
                    <a:pt x="543803" y="90951"/>
                    <a:pt x="540327" y="47502"/>
                  </a:cubicBezTo>
                  <a:cubicBezTo>
                    <a:pt x="539481" y="36923"/>
                    <a:pt x="532677" y="22895"/>
                    <a:pt x="522514" y="17813"/>
                  </a:cubicBezTo>
                  <a:cubicBezTo>
                    <a:pt x="492443" y="2777"/>
                    <a:pt x="467031" y="3732"/>
                    <a:pt x="433449" y="0"/>
                  </a:cubicBezTo>
                  <a:cubicBezTo>
                    <a:pt x="351846" y="6277"/>
                    <a:pt x="349332" y="0"/>
                    <a:pt x="33250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638795" y="1940857"/>
              <a:ext cx="492826" cy="517335"/>
            </a:xfrm>
            <a:custGeom>
              <a:avLst/>
              <a:gdLst>
                <a:gd name="connsiteX0" fmla="*/ 106878 w 492826"/>
                <a:gd name="connsiteY0" fmla="*/ 172951 h 517335"/>
                <a:gd name="connsiteX1" fmla="*/ 106878 w 492826"/>
                <a:gd name="connsiteY1" fmla="*/ 172951 h 517335"/>
                <a:gd name="connsiteX2" fmla="*/ 148441 w 492826"/>
                <a:gd name="connsiteY2" fmla="*/ 107637 h 517335"/>
                <a:gd name="connsiteX3" fmla="*/ 231569 w 492826"/>
                <a:gd name="connsiteY3" fmla="*/ 48260 h 517335"/>
                <a:gd name="connsiteX4" fmla="*/ 255319 w 492826"/>
                <a:gd name="connsiteY4" fmla="*/ 36385 h 517335"/>
                <a:gd name="connsiteX5" fmla="*/ 285008 w 492826"/>
                <a:gd name="connsiteY5" fmla="*/ 18572 h 517335"/>
                <a:gd name="connsiteX6" fmla="*/ 302821 w 492826"/>
                <a:gd name="connsiteY6" fmla="*/ 6696 h 517335"/>
                <a:gd name="connsiteX7" fmla="*/ 380010 w 492826"/>
                <a:gd name="connsiteY7" fmla="*/ 6696 h 517335"/>
                <a:gd name="connsiteX8" fmla="*/ 397823 w 492826"/>
                <a:gd name="connsiteY8" fmla="*/ 18572 h 517335"/>
                <a:gd name="connsiteX9" fmla="*/ 421574 w 492826"/>
                <a:gd name="connsiteY9" fmla="*/ 54198 h 517335"/>
                <a:gd name="connsiteX10" fmla="*/ 439387 w 492826"/>
                <a:gd name="connsiteY10" fmla="*/ 72011 h 517335"/>
                <a:gd name="connsiteX11" fmla="*/ 457200 w 492826"/>
                <a:gd name="connsiteY11" fmla="*/ 137325 h 517335"/>
                <a:gd name="connsiteX12" fmla="*/ 463137 w 492826"/>
                <a:gd name="connsiteY12" fmla="*/ 202639 h 517335"/>
                <a:gd name="connsiteX13" fmla="*/ 480950 w 492826"/>
                <a:gd name="connsiteY13" fmla="*/ 297642 h 517335"/>
                <a:gd name="connsiteX14" fmla="*/ 492826 w 492826"/>
                <a:gd name="connsiteY14" fmla="*/ 374831 h 517335"/>
                <a:gd name="connsiteX15" fmla="*/ 486888 w 492826"/>
                <a:gd name="connsiteY15" fmla="*/ 452021 h 517335"/>
                <a:gd name="connsiteX16" fmla="*/ 463137 w 492826"/>
                <a:gd name="connsiteY16" fmla="*/ 487647 h 517335"/>
                <a:gd name="connsiteX17" fmla="*/ 445324 w 492826"/>
                <a:gd name="connsiteY17" fmla="*/ 499522 h 517335"/>
                <a:gd name="connsiteX18" fmla="*/ 385948 w 492826"/>
                <a:gd name="connsiteY18" fmla="*/ 517335 h 517335"/>
                <a:gd name="connsiteX19" fmla="*/ 356260 w 492826"/>
                <a:gd name="connsiteY19" fmla="*/ 511398 h 517335"/>
                <a:gd name="connsiteX20" fmla="*/ 279070 w 492826"/>
                <a:gd name="connsiteY20" fmla="*/ 505460 h 517335"/>
                <a:gd name="connsiteX21" fmla="*/ 201880 w 492826"/>
                <a:gd name="connsiteY21" fmla="*/ 493585 h 517335"/>
                <a:gd name="connsiteX22" fmla="*/ 184067 w 492826"/>
                <a:gd name="connsiteY22" fmla="*/ 487647 h 517335"/>
                <a:gd name="connsiteX23" fmla="*/ 124691 w 492826"/>
                <a:gd name="connsiteY23" fmla="*/ 469834 h 517335"/>
                <a:gd name="connsiteX24" fmla="*/ 106878 w 492826"/>
                <a:gd name="connsiteY24" fmla="*/ 463896 h 517335"/>
                <a:gd name="connsiteX25" fmla="*/ 95002 w 492826"/>
                <a:gd name="connsiteY25" fmla="*/ 452021 h 517335"/>
                <a:gd name="connsiteX26" fmla="*/ 77189 w 492826"/>
                <a:gd name="connsiteY26" fmla="*/ 446083 h 517335"/>
                <a:gd name="connsiteX27" fmla="*/ 59376 w 492826"/>
                <a:gd name="connsiteY27" fmla="*/ 434208 h 517335"/>
                <a:gd name="connsiteX28" fmla="*/ 53439 w 492826"/>
                <a:gd name="connsiteY28" fmla="*/ 416395 h 517335"/>
                <a:gd name="connsiteX29" fmla="*/ 17813 w 492826"/>
                <a:gd name="connsiteY29" fmla="*/ 392644 h 517335"/>
                <a:gd name="connsiteX30" fmla="*/ 0 w 492826"/>
                <a:gd name="connsiteY30" fmla="*/ 315455 h 517335"/>
                <a:gd name="connsiteX31" fmla="*/ 35626 w 492826"/>
                <a:gd name="connsiteY31" fmla="*/ 256078 h 517335"/>
                <a:gd name="connsiteX32" fmla="*/ 53439 w 492826"/>
                <a:gd name="connsiteY32" fmla="*/ 238265 h 517335"/>
                <a:gd name="connsiteX33" fmla="*/ 59376 w 492826"/>
                <a:gd name="connsiteY33" fmla="*/ 220452 h 517335"/>
                <a:gd name="connsiteX34" fmla="*/ 77189 w 492826"/>
                <a:gd name="connsiteY34" fmla="*/ 208577 h 517335"/>
                <a:gd name="connsiteX35" fmla="*/ 89065 w 492826"/>
                <a:gd name="connsiteY35" fmla="*/ 190764 h 517335"/>
                <a:gd name="connsiteX36" fmla="*/ 95002 w 492826"/>
                <a:gd name="connsiteY36" fmla="*/ 172951 h 517335"/>
                <a:gd name="connsiteX37" fmla="*/ 106878 w 492826"/>
                <a:gd name="connsiteY37" fmla="*/ 172951 h 5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2826" h="517335">
                  <a:moveTo>
                    <a:pt x="106878" y="172951"/>
                  </a:moveTo>
                  <a:lnTo>
                    <a:pt x="106878" y="172951"/>
                  </a:lnTo>
                  <a:cubicBezTo>
                    <a:pt x="120732" y="151180"/>
                    <a:pt x="131367" y="126987"/>
                    <a:pt x="148441" y="107637"/>
                  </a:cubicBezTo>
                  <a:cubicBezTo>
                    <a:pt x="152686" y="102826"/>
                    <a:pt x="218901" y="54594"/>
                    <a:pt x="231569" y="48260"/>
                  </a:cubicBezTo>
                  <a:cubicBezTo>
                    <a:pt x="239486" y="44302"/>
                    <a:pt x="247954" y="41295"/>
                    <a:pt x="255319" y="36385"/>
                  </a:cubicBezTo>
                  <a:cubicBezTo>
                    <a:pt x="287920" y="14651"/>
                    <a:pt x="243662" y="32352"/>
                    <a:pt x="285008" y="18572"/>
                  </a:cubicBezTo>
                  <a:cubicBezTo>
                    <a:pt x="290946" y="14613"/>
                    <a:pt x="296438" y="9887"/>
                    <a:pt x="302821" y="6696"/>
                  </a:cubicBezTo>
                  <a:cubicBezTo>
                    <a:pt x="329312" y="-6549"/>
                    <a:pt x="346798" y="3375"/>
                    <a:pt x="380010" y="6696"/>
                  </a:cubicBezTo>
                  <a:cubicBezTo>
                    <a:pt x="385948" y="10655"/>
                    <a:pt x="393124" y="13201"/>
                    <a:pt x="397823" y="18572"/>
                  </a:cubicBezTo>
                  <a:cubicBezTo>
                    <a:pt x="407221" y="29313"/>
                    <a:pt x="411482" y="44106"/>
                    <a:pt x="421574" y="54198"/>
                  </a:cubicBezTo>
                  <a:lnTo>
                    <a:pt x="439387" y="72011"/>
                  </a:lnTo>
                  <a:cubicBezTo>
                    <a:pt x="454453" y="117211"/>
                    <a:pt x="448807" y="95362"/>
                    <a:pt x="457200" y="137325"/>
                  </a:cubicBezTo>
                  <a:cubicBezTo>
                    <a:pt x="459179" y="159096"/>
                    <a:pt x="460309" y="180962"/>
                    <a:pt x="463137" y="202639"/>
                  </a:cubicBezTo>
                  <a:cubicBezTo>
                    <a:pt x="481118" y="340492"/>
                    <a:pt x="467560" y="230687"/>
                    <a:pt x="480950" y="297642"/>
                  </a:cubicBezTo>
                  <a:cubicBezTo>
                    <a:pt x="485070" y="318243"/>
                    <a:pt x="489973" y="354863"/>
                    <a:pt x="492826" y="374831"/>
                  </a:cubicBezTo>
                  <a:cubicBezTo>
                    <a:pt x="490847" y="400561"/>
                    <a:pt x="490089" y="426414"/>
                    <a:pt x="486888" y="452021"/>
                  </a:cubicBezTo>
                  <a:cubicBezTo>
                    <a:pt x="484676" y="469720"/>
                    <a:pt x="476815" y="476249"/>
                    <a:pt x="463137" y="487647"/>
                  </a:cubicBezTo>
                  <a:cubicBezTo>
                    <a:pt x="457655" y="492215"/>
                    <a:pt x="451845" y="496624"/>
                    <a:pt x="445324" y="499522"/>
                  </a:cubicBezTo>
                  <a:cubicBezTo>
                    <a:pt x="426729" y="507787"/>
                    <a:pt x="405693" y="512399"/>
                    <a:pt x="385948" y="517335"/>
                  </a:cubicBezTo>
                  <a:cubicBezTo>
                    <a:pt x="376052" y="515356"/>
                    <a:pt x="366290" y="512512"/>
                    <a:pt x="356260" y="511398"/>
                  </a:cubicBezTo>
                  <a:cubicBezTo>
                    <a:pt x="330612" y="508548"/>
                    <a:pt x="304760" y="507907"/>
                    <a:pt x="279070" y="505460"/>
                  </a:cubicBezTo>
                  <a:cubicBezTo>
                    <a:pt x="255786" y="503242"/>
                    <a:pt x="225566" y="499506"/>
                    <a:pt x="201880" y="493585"/>
                  </a:cubicBezTo>
                  <a:cubicBezTo>
                    <a:pt x="195808" y="492067"/>
                    <a:pt x="190085" y="489367"/>
                    <a:pt x="184067" y="487647"/>
                  </a:cubicBezTo>
                  <a:cubicBezTo>
                    <a:pt x="121247" y="469697"/>
                    <a:pt x="209362" y="498058"/>
                    <a:pt x="124691" y="469834"/>
                  </a:cubicBezTo>
                  <a:lnTo>
                    <a:pt x="106878" y="463896"/>
                  </a:lnTo>
                  <a:cubicBezTo>
                    <a:pt x="102919" y="459938"/>
                    <a:pt x="99802" y="454901"/>
                    <a:pt x="95002" y="452021"/>
                  </a:cubicBezTo>
                  <a:cubicBezTo>
                    <a:pt x="89635" y="448801"/>
                    <a:pt x="82787" y="448882"/>
                    <a:pt x="77189" y="446083"/>
                  </a:cubicBezTo>
                  <a:cubicBezTo>
                    <a:pt x="70806" y="442892"/>
                    <a:pt x="65314" y="438166"/>
                    <a:pt x="59376" y="434208"/>
                  </a:cubicBezTo>
                  <a:cubicBezTo>
                    <a:pt x="57397" y="428270"/>
                    <a:pt x="57865" y="420821"/>
                    <a:pt x="53439" y="416395"/>
                  </a:cubicBezTo>
                  <a:cubicBezTo>
                    <a:pt x="43347" y="406303"/>
                    <a:pt x="17813" y="392644"/>
                    <a:pt x="17813" y="392644"/>
                  </a:cubicBezTo>
                  <a:cubicBezTo>
                    <a:pt x="1511" y="343741"/>
                    <a:pt x="7707" y="369410"/>
                    <a:pt x="0" y="315455"/>
                  </a:cubicBezTo>
                  <a:cubicBezTo>
                    <a:pt x="8681" y="272042"/>
                    <a:pt x="-1200" y="292903"/>
                    <a:pt x="35626" y="256078"/>
                  </a:cubicBezTo>
                  <a:lnTo>
                    <a:pt x="53439" y="238265"/>
                  </a:lnTo>
                  <a:cubicBezTo>
                    <a:pt x="55418" y="232327"/>
                    <a:pt x="55466" y="225339"/>
                    <a:pt x="59376" y="220452"/>
                  </a:cubicBezTo>
                  <a:cubicBezTo>
                    <a:pt x="63834" y="214880"/>
                    <a:pt x="72143" y="213623"/>
                    <a:pt x="77189" y="208577"/>
                  </a:cubicBezTo>
                  <a:cubicBezTo>
                    <a:pt x="82235" y="203531"/>
                    <a:pt x="85106" y="196702"/>
                    <a:pt x="89065" y="190764"/>
                  </a:cubicBezTo>
                  <a:cubicBezTo>
                    <a:pt x="91044" y="184826"/>
                    <a:pt x="91962" y="178422"/>
                    <a:pt x="95002" y="172951"/>
                  </a:cubicBezTo>
                  <a:cubicBezTo>
                    <a:pt x="101933" y="160475"/>
                    <a:pt x="104899" y="172951"/>
                    <a:pt x="106878" y="17295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963710" y="2671949"/>
              <a:ext cx="608567" cy="362197"/>
            </a:xfrm>
            <a:custGeom>
              <a:avLst/>
              <a:gdLst>
                <a:gd name="connsiteX0" fmla="*/ 381667 w 608567"/>
                <a:gd name="connsiteY0" fmla="*/ 23751 h 362197"/>
                <a:gd name="connsiteX1" fmla="*/ 381667 w 608567"/>
                <a:gd name="connsiteY1" fmla="*/ 23751 h 362197"/>
                <a:gd name="connsiteX2" fmla="*/ 328228 w 608567"/>
                <a:gd name="connsiteY2" fmla="*/ 29688 h 362197"/>
                <a:gd name="connsiteX3" fmla="*/ 292602 w 608567"/>
                <a:gd name="connsiteY3" fmla="*/ 41564 h 362197"/>
                <a:gd name="connsiteX4" fmla="*/ 274789 w 608567"/>
                <a:gd name="connsiteY4" fmla="*/ 47501 h 362197"/>
                <a:gd name="connsiteX5" fmla="*/ 256976 w 608567"/>
                <a:gd name="connsiteY5" fmla="*/ 53439 h 362197"/>
                <a:gd name="connsiteX6" fmla="*/ 215412 w 608567"/>
                <a:gd name="connsiteY6" fmla="*/ 65314 h 362197"/>
                <a:gd name="connsiteX7" fmla="*/ 197599 w 608567"/>
                <a:gd name="connsiteY7" fmla="*/ 77190 h 362197"/>
                <a:gd name="connsiteX8" fmla="*/ 179786 w 608567"/>
                <a:gd name="connsiteY8" fmla="*/ 83127 h 362197"/>
                <a:gd name="connsiteX9" fmla="*/ 167911 w 608567"/>
                <a:gd name="connsiteY9" fmla="*/ 95003 h 362197"/>
                <a:gd name="connsiteX10" fmla="*/ 132285 w 608567"/>
                <a:gd name="connsiteY10" fmla="*/ 106878 h 362197"/>
                <a:gd name="connsiteX11" fmla="*/ 96659 w 608567"/>
                <a:gd name="connsiteY11" fmla="*/ 130629 h 362197"/>
                <a:gd name="connsiteX12" fmla="*/ 78846 w 608567"/>
                <a:gd name="connsiteY12" fmla="*/ 142504 h 362197"/>
                <a:gd name="connsiteX13" fmla="*/ 19470 w 608567"/>
                <a:gd name="connsiteY13" fmla="*/ 213756 h 362197"/>
                <a:gd name="connsiteX14" fmla="*/ 7594 w 608567"/>
                <a:gd name="connsiteY14" fmla="*/ 231569 h 362197"/>
                <a:gd name="connsiteX15" fmla="*/ 7594 w 608567"/>
                <a:gd name="connsiteY15" fmla="*/ 308759 h 362197"/>
                <a:gd name="connsiteX16" fmla="*/ 13532 w 608567"/>
                <a:gd name="connsiteY16" fmla="*/ 332509 h 362197"/>
                <a:gd name="connsiteX17" fmla="*/ 31345 w 608567"/>
                <a:gd name="connsiteY17" fmla="*/ 344384 h 362197"/>
                <a:gd name="connsiteX18" fmla="*/ 61033 w 608567"/>
                <a:gd name="connsiteY18" fmla="*/ 362197 h 362197"/>
                <a:gd name="connsiteX19" fmla="*/ 173849 w 608567"/>
                <a:gd name="connsiteY19" fmla="*/ 356260 h 362197"/>
                <a:gd name="connsiteX20" fmla="*/ 256976 w 608567"/>
                <a:gd name="connsiteY20" fmla="*/ 338447 h 362197"/>
                <a:gd name="connsiteX21" fmla="*/ 274789 w 608567"/>
                <a:gd name="connsiteY21" fmla="*/ 332509 h 362197"/>
                <a:gd name="connsiteX22" fmla="*/ 316353 w 608567"/>
                <a:gd name="connsiteY22" fmla="*/ 320634 h 362197"/>
                <a:gd name="connsiteX23" fmla="*/ 340103 w 608567"/>
                <a:gd name="connsiteY23" fmla="*/ 308759 h 362197"/>
                <a:gd name="connsiteX24" fmla="*/ 357916 w 608567"/>
                <a:gd name="connsiteY24" fmla="*/ 302821 h 362197"/>
                <a:gd name="connsiteX25" fmla="*/ 381667 w 608567"/>
                <a:gd name="connsiteY25" fmla="*/ 290946 h 362197"/>
                <a:gd name="connsiteX26" fmla="*/ 417293 w 608567"/>
                <a:gd name="connsiteY26" fmla="*/ 279070 h 362197"/>
                <a:gd name="connsiteX27" fmla="*/ 458857 w 608567"/>
                <a:gd name="connsiteY27" fmla="*/ 255320 h 362197"/>
                <a:gd name="connsiteX28" fmla="*/ 488545 w 608567"/>
                <a:gd name="connsiteY28" fmla="*/ 225631 h 362197"/>
                <a:gd name="connsiteX29" fmla="*/ 512296 w 608567"/>
                <a:gd name="connsiteY29" fmla="*/ 207818 h 362197"/>
                <a:gd name="connsiteX30" fmla="*/ 547922 w 608567"/>
                <a:gd name="connsiteY30" fmla="*/ 178130 h 362197"/>
                <a:gd name="connsiteX31" fmla="*/ 571672 w 608567"/>
                <a:gd name="connsiteY31" fmla="*/ 142504 h 362197"/>
                <a:gd name="connsiteX32" fmla="*/ 583547 w 608567"/>
                <a:gd name="connsiteY32" fmla="*/ 124691 h 362197"/>
                <a:gd name="connsiteX33" fmla="*/ 595423 w 608567"/>
                <a:gd name="connsiteY33" fmla="*/ 112816 h 362197"/>
                <a:gd name="connsiteX34" fmla="*/ 601360 w 608567"/>
                <a:gd name="connsiteY34" fmla="*/ 89065 h 362197"/>
                <a:gd name="connsiteX35" fmla="*/ 601360 w 608567"/>
                <a:gd name="connsiteY35" fmla="*/ 41564 h 362197"/>
                <a:gd name="connsiteX36" fmla="*/ 547922 w 608567"/>
                <a:gd name="connsiteY36" fmla="*/ 17813 h 362197"/>
                <a:gd name="connsiteX37" fmla="*/ 512296 w 608567"/>
                <a:gd name="connsiteY37" fmla="*/ 5938 h 362197"/>
                <a:gd name="connsiteX38" fmla="*/ 458857 w 608567"/>
                <a:gd name="connsiteY38" fmla="*/ 0 h 362197"/>
                <a:gd name="connsiteX39" fmla="*/ 381667 w 608567"/>
                <a:gd name="connsiteY39" fmla="*/ 23751 h 36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567" h="362197">
                  <a:moveTo>
                    <a:pt x="381667" y="23751"/>
                  </a:moveTo>
                  <a:lnTo>
                    <a:pt x="381667" y="23751"/>
                  </a:lnTo>
                  <a:cubicBezTo>
                    <a:pt x="363854" y="25730"/>
                    <a:pt x="345803" y="26173"/>
                    <a:pt x="328228" y="29688"/>
                  </a:cubicBezTo>
                  <a:cubicBezTo>
                    <a:pt x="315953" y="32143"/>
                    <a:pt x="304477" y="37606"/>
                    <a:pt x="292602" y="41564"/>
                  </a:cubicBezTo>
                  <a:lnTo>
                    <a:pt x="274789" y="47501"/>
                  </a:lnTo>
                  <a:cubicBezTo>
                    <a:pt x="268851" y="49480"/>
                    <a:pt x="263048" y="51921"/>
                    <a:pt x="256976" y="53439"/>
                  </a:cubicBezTo>
                  <a:cubicBezTo>
                    <a:pt x="227153" y="60895"/>
                    <a:pt x="240967" y="56797"/>
                    <a:pt x="215412" y="65314"/>
                  </a:cubicBezTo>
                  <a:cubicBezTo>
                    <a:pt x="209474" y="69273"/>
                    <a:pt x="203982" y="73999"/>
                    <a:pt x="197599" y="77190"/>
                  </a:cubicBezTo>
                  <a:cubicBezTo>
                    <a:pt x="192001" y="79989"/>
                    <a:pt x="185153" y="79907"/>
                    <a:pt x="179786" y="83127"/>
                  </a:cubicBezTo>
                  <a:cubicBezTo>
                    <a:pt x="174986" y="86007"/>
                    <a:pt x="172918" y="92499"/>
                    <a:pt x="167911" y="95003"/>
                  </a:cubicBezTo>
                  <a:cubicBezTo>
                    <a:pt x="156715" y="100601"/>
                    <a:pt x="142700" y="99934"/>
                    <a:pt x="132285" y="106878"/>
                  </a:cubicBezTo>
                  <a:lnTo>
                    <a:pt x="96659" y="130629"/>
                  </a:lnTo>
                  <a:cubicBezTo>
                    <a:pt x="90721" y="134587"/>
                    <a:pt x="83892" y="137458"/>
                    <a:pt x="78846" y="142504"/>
                  </a:cubicBezTo>
                  <a:cubicBezTo>
                    <a:pt x="33125" y="188225"/>
                    <a:pt x="52538" y="164153"/>
                    <a:pt x="19470" y="213756"/>
                  </a:cubicBezTo>
                  <a:lnTo>
                    <a:pt x="7594" y="231569"/>
                  </a:lnTo>
                  <a:cubicBezTo>
                    <a:pt x="-4013" y="266394"/>
                    <a:pt x="-934" y="249060"/>
                    <a:pt x="7594" y="308759"/>
                  </a:cubicBezTo>
                  <a:cubicBezTo>
                    <a:pt x="8748" y="316837"/>
                    <a:pt x="9005" y="325719"/>
                    <a:pt x="13532" y="332509"/>
                  </a:cubicBezTo>
                  <a:cubicBezTo>
                    <a:pt x="17491" y="338447"/>
                    <a:pt x="25773" y="339926"/>
                    <a:pt x="31345" y="344384"/>
                  </a:cubicBezTo>
                  <a:cubicBezTo>
                    <a:pt x="54633" y="363015"/>
                    <a:pt x="30097" y="351886"/>
                    <a:pt x="61033" y="362197"/>
                  </a:cubicBezTo>
                  <a:cubicBezTo>
                    <a:pt x="98638" y="360218"/>
                    <a:pt x="136392" y="360135"/>
                    <a:pt x="173849" y="356260"/>
                  </a:cubicBezTo>
                  <a:cubicBezTo>
                    <a:pt x="184513" y="355157"/>
                    <a:pt x="236573" y="344276"/>
                    <a:pt x="256976" y="338447"/>
                  </a:cubicBezTo>
                  <a:cubicBezTo>
                    <a:pt x="262994" y="336728"/>
                    <a:pt x="268771" y="334229"/>
                    <a:pt x="274789" y="332509"/>
                  </a:cubicBezTo>
                  <a:cubicBezTo>
                    <a:pt x="289847" y="328207"/>
                    <a:pt x="302122" y="326733"/>
                    <a:pt x="316353" y="320634"/>
                  </a:cubicBezTo>
                  <a:cubicBezTo>
                    <a:pt x="324488" y="317147"/>
                    <a:pt x="331968" y="312246"/>
                    <a:pt x="340103" y="308759"/>
                  </a:cubicBezTo>
                  <a:cubicBezTo>
                    <a:pt x="345856" y="306293"/>
                    <a:pt x="352163" y="305286"/>
                    <a:pt x="357916" y="302821"/>
                  </a:cubicBezTo>
                  <a:cubicBezTo>
                    <a:pt x="366052" y="299334"/>
                    <a:pt x="373449" y="294233"/>
                    <a:pt x="381667" y="290946"/>
                  </a:cubicBezTo>
                  <a:cubicBezTo>
                    <a:pt x="393289" y="286297"/>
                    <a:pt x="406097" y="284668"/>
                    <a:pt x="417293" y="279070"/>
                  </a:cubicBezTo>
                  <a:cubicBezTo>
                    <a:pt x="430076" y="272679"/>
                    <a:pt x="447668" y="265111"/>
                    <a:pt x="458857" y="255320"/>
                  </a:cubicBezTo>
                  <a:cubicBezTo>
                    <a:pt x="469389" y="246104"/>
                    <a:pt x="477349" y="234028"/>
                    <a:pt x="488545" y="225631"/>
                  </a:cubicBezTo>
                  <a:cubicBezTo>
                    <a:pt x="496462" y="219693"/>
                    <a:pt x="504243" y="213570"/>
                    <a:pt x="512296" y="207818"/>
                  </a:cubicBezTo>
                  <a:cubicBezTo>
                    <a:pt x="529449" y="195566"/>
                    <a:pt x="534061" y="195952"/>
                    <a:pt x="547922" y="178130"/>
                  </a:cubicBezTo>
                  <a:cubicBezTo>
                    <a:pt x="556684" y="166864"/>
                    <a:pt x="563755" y="154379"/>
                    <a:pt x="571672" y="142504"/>
                  </a:cubicBezTo>
                  <a:cubicBezTo>
                    <a:pt x="575630" y="136566"/>
                    <a:pt x="578501" y="129737"/>
                    <a:pt x="583547" y="124691"/>
                  </a:cubicBezTo>
                  <a:lnTo>
                    <a:pt x="595423" y="112816"/>
                  </a:lnTo>
                  <a:cubicBezTo>
                    <a:pt x="597402" y="104899"/>
                    <a:pt x="599118" y="96912"/>
                    <a:pt x="601360" y="89065"/>
                  </a:cubicBezTo>
                  <a:cubicBezTo>
                    <a:pt x="606869" y="69783"/>
                    <a:pt x="614364" y="64320"/>
                    <a:pt x="601360" y="41564"/>
                  </a:cubicBezTo>
                  <a:cubicBezTo>
                    <a:pt x="594717" y="29939"/>
                    <a:pt x="552456" y="19324"/>
                    <a:pt x="547922" y="17813"/>
                  </a:cubicBezTo>
                  <a:cubicBezTo>
                    <a:pt x="547917" y="17811"/>
                    <a:pt x="512302" y="5939"/>
                    <a:pt x="512296" y="5938"/>
                  </a:cubicBezTo>
                  <a:lnTo>
                    <a:pt x="458857" y="0"/>
                  </a:lnTo>
                  <a:cubicBezTo>
                    <a:pt x="375747" y="6393"/>
                    <a:pt x="394532" y="19793"/>
                    <a:pt x="381667" y="2375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731787" y="2217843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977046" y="2326804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965220" y="2052047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351967" y="2024399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325780" y="2454394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490007" y="2243864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733078" y="1969105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816164" y="2392181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351967" y="2768566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103496" y="2647373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2077308" y="2882292"/>
              <a:ext cx="52375" cy="55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60930" y="1797632"/>
              <a:ext cx="1468735" cy="13252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5" name="Ink 134"/>
                <p14:cNvContentPartPr/>
                <p14:nvPr/>
              </p14:nvContentPartPr>
              <p14:xfrm>
                <a:off x="2590541" y="3188553"/>
                <a:ext cx="360" cy="36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89821" y="3186753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/>
                <p14:cNvContentPartPr/>
                <p14:nvPr/>
              </p14:nvContentPartPr>
              <p14:xfrm>
                <a:off x="2671181" y="3046353"/>
                <a:ext cx="360" cy="36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70461" y="3044553"/>
                  <a:ext cx="2160" cy="3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0" name="TextBox 139"/>
          <p:cNvSpPr txBox="1"/>
          <p:nvPr/>
        </p:nvSpPr>
        <p:spPr>
          <a:xfrm>
            <a:off x="1779862" y="78056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Packing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20999" y="4767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2" name="Ink 141"/>
              <p14:cNvContentPartPr/>
              <p14:nvPr/>
            </p14:nvContentPartPr>
            <p14:xfrm>
              <a:off x="3153808" y="316113"/>
              <a:ext cx="3600" cy="7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53408" y="315753"/>
                <a:ext cx="440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3" name="Ink 142"/>
              <p14:cNvContentPartPr/>
              <p14:nvPr/>
            </p14:nvContentPartPr>
            <p14:xfrm>
              <a:off x="3077128" y="309273"/>
              <a:ext cx="89280" cy="9054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075682" y="306754"/>
                <a:ext cx="91087" cy="91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5" name="Ink 144"/>
              <p14:cNvContentPartPr/>
              <p14:nvPr/>
            </p14:nvContentPartPr>
            <p14:xfrm>
              <a:off x="4117067" y="325440"/>
              <a:ext cx="129600" cy="96624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16706" y="322920"/>
                <a:ext cx="131405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7" name="Ink 146"/>
              <p14:cNvContentPartPr/>
              <p14:nvPr/>
            </p14:nvContentPartPr>
            <p14:xfrm>
              <a:off x="3152627" y="360000"/>
              <a:ext cx="99000" cy="1000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51187" y="357480"/>
                <a:ext cx="101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8" name="Ink 147"/>
              <p14:cNvContentPartPr/>
              <p14:nvPr/>
            </p14:nvContentPartPr>
            <p14:xfrm>
              <a:off x="3317867" y="365760"/>
              <a:ext cx="93960" cy="10044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316421" y="363249"/>
                <a:ext cx="95767" cy="105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9" name="Ink 148"/>
              <p14:cNvContentPartPr/>
              <p14:nvPr/>
            </p14:nvContentPartPr>
            <p14:xfrm>
              <a:off x="3478787" y="354240"/>
              <a:ext cx="91800" cy="849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77341" y="351720"/>
                <a:ext cx="94691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0" name="Ink 149"/>
              <p14:cNvContentPartPr/>
              <p14:nvPr/>
            </p14:nvContentPartPr>
            <p14:xfrm>
              <a:off x="3668147" y="433440"/>
              <a:ext cx="23400" cy="39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66684" y="430920"/>
                <a:ext cx="25228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1" name="Ink 150"/>
              <p14:cNvContentPartPr/>
              <p14:nvPr/>
            </p14:nvContentPartPr>
            <p14:xfrm>
              <a:off x="3736907" y="431640"/>
              <a:ext cx="17640" cy="57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35849" y="429480"/>
                <a:ext cx="19051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2" name="Ink 151"/>
              <p14:cNvContentPartPr/>
              <p14:nvPr/>
            </p14:nvContentPartPr>
            <p14:xfrm>
              <a:off x="3791987" y="440280"/>
              <a:ext cx="19440" cy="28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791253" y="439457"/>
                <a:ext cx="20540" cy="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3" name="Ink 152"/>
              <p14:cNvContentPartPr/>
              <p14:nvPr/>
            </p14:nvContentPartPr>
            <p14:xfrm>
              <a:off x="3866867" y="438840"/>
              <a:ext cx="20160" cy="720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865787" y="436783"/>
                <a:ext cx="21600" cy="1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4" name="Ink 153"/>
              <p14:cNvContentPartPr/>
              <p14:nvPr/>
            </p14:nvContentPartPr>
            <p14:xfrm>
              <a:off x="4057307" y="352800"/>
              <a:ext cx="81000" cy="117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056227" y="350280"/>
                <a:ext cx="82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6" name="Ink 155"/>
              <p14:cNvContentPartPr/>
              <p14:nvPr/>
            </p14:nvContentPartPr>
            <p14:xfrm>
              <a:off x="3164867" y="553680"/>
              <a:ext cx="96840" cy="11880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163787" y="551160"/>
                <a:ext cx="993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7" name="Ink 156"/>
              <p14:cNvContentPartPr/>
              <p14:nvPr/>
            </p14:nvContentPartPr>
            <p14:xfrm>
              <a:off x="3368627" y="549720"/>
              <a:ext cx="91440" cy="10332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367181" y="547200"/>
                <a:ext cx="94331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8" name="Ink 157"/>
              <p14:cNvContentPartPr/>
              <p14:nvPr/>
            </p14:nvContentPartPr>
            <p14:xfrm>
              <a:off x="3507947" y="532800"/>
              <a:ext cx="106560" cy="1220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506507" y="530287"/>
                <a:ext cx="108360" cy="12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9" name="Ink 158"/>
              <p14:cNvContentPartPr/>
              <p14:nvPr/>
            </p14:nvContentPartPr>
            <p14:xfrm>
              <a:off x="3704147" y="630360"/>
              <a:ext cx="20880" cy="540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703067" y="629347"/>
                <a:ext cx="22320" cy="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0" name="Ink 159"/>
              <p14:cNvContentPartPr/>
              <p14:nvPr/>
            </p14:nvContentPartPr>
            <p14:xfrm>
              <a:off x="3775787" y="622080"/>
              <a:ext cx="18720" cy="612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774707" y="620380"/>
                <a:ext cx="2016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1" name="Ink 160"/>
              <p14:cNvContentPartPr/>
              <p14:nvPr/>
            </p14:nvContentPartPr>
            <p14:xfrm>
              <a:off x="3849227" y="613080"/>
              <a:ext cx="17640" cy="46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848492" y="610920"/>
                <a:ext cx="18743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2" name="Ink 161"/>
              <p14:cNvContentPartPr/>
              <p14:nvPr/>
            </p14:nvContentPartPr>
            <p14:xfrm>
              <a:off x="3909707" y="628920"/>
              <a:ext cx="9360" cy="104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908627" y="626832"/>
                <a:ext cx="10800" cy="1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3" name="Ink 162"/>
              <p14:cNvContentPartPr/>
              <p14:nvPr/>
            </p14:nvContentPartPr>
            <p14:xfrm>
              <a:off x="4056587" y="570960"/>
              <a:ext cx="80280" cy="975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055147" y="568440"/>
                <a:ext cx="831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4" name="Ink 163"/>
              <p14:cNvContentPartPr/>
              <p14:nvPr/>
            </p14:nvContentPartPr>
            <p14:xfrm>
              <a:off x="3464747" y="903600"/>
              <a:ext cx="36360" cy="100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63667" y="902880"/>
                <a:ext cx="37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5" name="Ink 164"/>
              <p14:cNvContentPartPr/>
              <p14:nvPr/>
            </p14:nvContentPartPr>
            <p14:xfrm>
              <a:off x="3634667" y="884880"/>
              <a:ext cx="35280" cy="90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633587" y="882803"/>
                <a:ext cx="36720" cy="13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6" name="Ink 165"/>
              <p14:cNvContentPartPr/>
              <p14:nvPr/>
            </p14:nvContentPartPr>
            <p14:xfrm>
              <a:off x="3716387" y="889920"/>
              <a:ext cx="26280" cy="540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715677" y="889200"/>
                <a:ext cx="27345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7" name="Ink 166"/>
              <p14:cNvContentPartPr/>
              <p14:nvPr/>
            </p14:nvContentPartPr>
            <p14:xfrm>
              <a:off x="3852467" y="875880"/>
              <a:ext cx="15840" cy="68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51362" y="874080"/>
                <a:ext cx="17313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8" name="Ink 167"/>
              <p14:cNvContentPartPr/>
              <p14:nvPr/>
            </p14:nvContentPartPr>
            <p14:xfrm>
              <a:off x="3934547" y="867600"/>
              <a:ext cx="20160" cy="900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33447" y="865869"/>
                <a:ext cx="22359" cy="12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9" name="Ink 168"/>
              <p14:cNvContentPartPr/>
              <p14:nvPr/>
            </p14:nvContentPartPr>
            <p14:xfrm>
              <a:off x="3209867" y="1025640"/>
              <a:ext cx="54720" cy="14904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208787" y="1023120"/>
                <a:ext cx="56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70" name="Ink 169"/>
              <p14:cNvContentPartPr/>
              <p14:nvPr/>
            </p14:nvContentPartPr>
            <p14:xfrm>
              <a:off x="3326507" y="1051560"/>
              <a:ext cx="47880" cy="1288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25792" y="1049040"/>
                <a:ext cx="49667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71" name="Ink 170"/>
              <p14:cNvContentPartPr/>
              <p14:nvPr/>
            </p14:nvContentPartPr>
            <p14:xfrm>
              <a:off x="3455027" y="1053000"/>
              <a:ext cx="88920" cy="1087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453947" y="1050480"/>
                <a:ext cx="91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72" name="Ink 171"/>
              <p14:cNvContentPartPr/>
              <p14:nvPr/>
            </p14:nvContentPartPr>
            <p14:xfrm>
              <a:off x="3638987" y="1172880"/>
              <a:ext cx="37440" cy="75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637917" y="1172520"/>
                <a:ext cx="38866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73" name="Ink 172"/>
              <p14:cNvContentPartPr/>
              <p14:nvPr/>
            </p14:nvContentPartPr>
            <p14:xfrm>
              <a:off x="3719627" y="1158480"/>
              <a:ext cx="19800" cy="972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18547" y="1156397"/>
                <a:ext cx="21240" cy="1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74" name="Ink 173"/>
              <p14:cNvContentPartPr/>
              <p14:nvPr/>
            </p14:nvContentPartPr>
            <p14:xfrm>
              <a:off x="3807107" y="1163880"/>
              <a:ext cx="17640" cy="1224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06027" y="1162025"/>
                <a:ext cx="19080" cy="15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5" name="Ink 174"/>
              <p14:cNvContentPartPr/>
              <p14:nvPr/>
            </p14:nvContentPartPr>
            <p14:xfrm>
              <a:off x="3868307" y="1172880"/>
              <a:ext cx="2880" cy="21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867347" y="1171029"/>
                <a:ext cx="4800" cy="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6" name="Ink 175"/>
              <p14:cNvContentPartPr/>
              <p14:nvPr/>
            </p14:nvContentPartPr>
            <p14:xfrm>
              <a:off x="4013027" y="1050480"/>
              <a:ext cx="105480" cy="15552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011587" y="1047954"/>
                <a:ext cx="108000" cy="160211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/>
          <p:cNvSpPr txBox="1"/>
          <p:nvPr/>
        </p:nvSpPr>
        <p:spPr>
          <a:xfrm rot="5400000">
            <a:off x="4052243" y="59529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points</a:t>
            </a:r>
            <a:endParaRPr lang="en-US" sz="1600" i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3354969" y="116820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sets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651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0" grpId="0" animBg="1"/>
      <p:bldP spid="121" grpId="0" animBg="1"/>
      <p:bldP spid="38" grpId="0"/>
      <p:bldP spid="40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2114907" y="271170"/>
            <a:ext cx="1451657" cy="1676400"/>
          </a:xfrm>
          <a:custGeom>
            <a:avLst/>
            <a:gdLst>
              <a:gd name="connsiteX0" fmla="*/ 158496 w 1451657"/>
              <a:gd name="connsiteY0" fmla="*/ 1091184 h 1676400"/>
              <a:gd name="connsiteX1" fmla="*/ 158496 w 1451657"/>
              <a:gd name="connsiteY1" fmla="*/ 1091184 h 1676400"/>
              <a:gd name="connsiteX2" fmla="*/ 54864 w 1451657"/>
              <a:gd name="connsiteY2" fmla="*/ 1243584 h 1676400"/>
              <a:gd name="connsiteX3" fmla="*/ 18288 w 1451657"/>
              <a:gd name="connsiteY3" fmla="*/ 1328928 h 1676400"/>
              <a:gd name="connsiteX4" fmla="*/ 0 w 1451657"/>
              <a:gd name="connsiteY4" fmla="*/ 1383792 h 1676400"/>
              <a:gd name="connsiteX5" fmla="*/ 12192 w 1451657"/>
              <a:gd name="connsiteY5" fmla="*/ 1505712 h 1676400"/>
              <a:gd name="connsiteX6" fmla="*/ 24384 w 1451657"/>
              <a:gd name="connsiteY6" fmla="*/ 1548384 h 1676400"/>
              <a:gd name="connsiteX7" fmla="*/ 48768 w 1451657"/>
              <a:gd name="connsiteY7" fmla="*/ 1584960 h 1676400"/>
              <a:gd name="connsiteX8" fmla="*/ 60960 w 1451657"/>
              <a:gd name="connsiteY8" fmla="*/ 1603248 h 1676400"/>
              <a:gd name="connsiteX9" fmla="*/ 97536 w 1451657"/>
              <a:gd name="connsiteY9" fmla="*/ 1633728 h 1676400"/>
              <a:gd name="connsiteX10" fmla="*/ 121920 w 1451657"/>
              <a:gd name="connsiteY10" fmla="*/ 1645920 h 1676400"/>
              <a:gd name="connsiteX11" fmla="*/ 146304 w 1451657"/>
              <a:gd name="connsiteY11" fmla="*/ 1664208 h 1676400"/>
              <a:gd name="connsiteX12" fmla="*/ 182880 w 1451657"/>
              <a:gd name="connsiteY12" fmla="*/ 1676400 h 1676400"/>
              <a:gd name="connsiteX13" fmla="*/ 256032 w 1451657"/>
              <a:gd name="connsiteY13" fmla="*/ 1664208 h 1676400"/>
              <a:gd name="connsiteX14" fmla="*/ 292608 w 1451657"/>
              <a:gd name="connsiteY14" fmla="*/ 1639824 h 1676400"/>
              <a:gd name="connsiteX15" fmla="*/ 323088 w 1451657"/>
              <a:gd name="connsiteY15" fmla="*/ 1609344 h 1676400"/>
              <a:gd name="connsiteX16" fmla="*/ 359664 w 1451657"/>
              <a:gd name="connsiteY16" fmla="*/ 1572768 h 1676400"/>
              <a:gd name="connsiteX17" fmla="*/ 396240 w 1451657"/>
              <a:gd name="connsiteY17" fmla="*/ 1542288 h 1676400"/>
              <a:gd name="connsiteX18" fmla="*/ 408432 w 1451657"/>
              <a:gd name="connsiteY18" fmla="*/ 1524000 h 1676400"/>
              <a:gd name="connsiteX19" fmla="*/ 426720 w 1451657"/>
              <a:gd name="connsiteY19" fmla="*/ 1511808 h 1676400"/>
              <a:gd name="connsiteX20" fmla="*/ 463296 w 1451657"/>
              <a:gd name="connsiteY20" fmla="*/ 1475232 h 1676400"/>
              <a:gd name="connsiteX21" fmla="*/ 481584 w 1451657"/>
              <a:gd name="connsiteY21" fmla="*/ 1463040 h 1676400"/>
              <a:gd name="connsiteX22" fmla="*/ 548640 w 1451657"/>
              <a:gd name="connsiteY22" fmla="*/ 1395984 h 1676400"/>
              <a:gd name="connsiteX23" fmla="*/ 566928 w 1451657"/>
              <a:gd name="connsiteY23" fmla="*/ 1377696 h 1676400"/>
              <a:gd name="connsiteX24" fmla="*/ 609600 w 1451657"/>
              <a:gd name="connsiteY24" fmla="*/ 1347216 h 1676400"/>
              <a:gd name="connsiteX25" fmla="*/ 640080 w 1451657"/>
              <a:gd name="connsiteY25" fmla="*/ 1310640 h 1676400"/>
              <a:gd name="connsiteX26" fmla="*/ 664464 w 1451657"/>
              <a:gd name="connsiteY26" fmla="*/ 1292352 h 1676400"/>
              <a:gd name="connsiteX27" fmla="*/ 701040 w 1451657"/>
              <a:gd name="connsiteY27" fmla="*/ 1261872 h 1676400"/>
              <a:gd name="connsiteX28" fmla="*/ 731520 w 1451657"/>
              <a:gd name="connsiteY28" fmla="*/ 1225296 h 1676400"/>
              <a:gd name="connsiteX29" fmla="*/ 755904 w 1451657"/>
              <a:gd name="connsiteY29" fmla="*/ 1207008 h 1676400"/>
              <a:gd name="connsiteX30" fmla="*/ 774192 w 1451657"/>
              <a:gd name="connsiteY30" fmla="*/ 1194816 h 1676400"/>
              <a:gd name="connsiteX31" fmla="*/ 798576 w 1451657"/>
              <a:gd name="connsiteY31" fmla="*/ 1164336 h 1676400"/>
              <a:gd name="connsiteX32" fmla="*/ 822960 w 1451657"/>
              <a:gd name="connsiteY32" fmla="*/ 1146048 h 1676400"/>
              <a:gd name="connsiteX33" fmla="*/ 841248 w 1451657"/>
              <a:gd name="connsiteY33" fmla="*/ 1121664 h 1676400"/>
              <a:gd name="connsiteX34" fmla="*/ 877824 w 1451657"/>
              <a:gd name="connsiteY34" fmla="*/ 1085088 h 1676400"/>
              <a:gd name="connsiteX35" fmla="*/ 896112 w 1451657"/>
              <a:gd name="connsiteY35" fmla="*/ 1066800 h 1676400"/>
              <a:gd name="connsiteX36" fmla="*/ 914400 w 1451657"/>
              <a:gd name="connsiteY36" fmla="*/ 1054608 h 1676400"/>
              <a:gd name="connsiteX37" fmla="*/ 963168 w 1451657"/>
              <a:gd name="connsiteY37" fmla="*/ 999744 h 1676400"/>
              <a:gd name="connsiteX38" fmla="*/ 987552 w 1451657"/>
              <a:gd name="connsiteY38" fmla="*/ 981456 h 1676400"/>
              <a:gd name="connsiteX39" fmla="*/ 1005840 w 1451657"/>
              <a:gd name="connsiteY39" fmla="*/ 957072 h 1676400"/>
              <a:gd name="connsiteX40" fmla="*/ 1066800 w 1451657"/>
              <a:gd name="connsiteY40" fmla="*/ 902208 h 1676400"/>
              <a:gd name="connsiteX41" fmla="*/ 1103376 w 1451657"/>
              <a:gd name="connsiteY41" fmla="*/ 865632 h 1676400"/>
              <a:gd name="connsiteX42" fmla="*/ 1121664 w 1451657"/>
              <a:gd name="connsiteY42" fmla="*/ 847344 h 1676400"/>
              <a:gd name="connsiteX43" fmla="*/ 1139952 w 1451657"/>
              <a:gd name="connsiteY43" fmla="*/ 822960 h 1676400"/>
              <a:gd name="connsiteX44" fmla="*/ 1182624 w 1451657"/>
              <a:gd name="connsiteY44" fmla="*/ 780288 h 1676400"/>
              <a:gd name="connsiteX45" fmla="*/ 1225296 w 1451657"/>
              <a:gd name="connsiteY45" fmla="*/ 731520 h 1676400"/>
              <a:gd name="connsiteX46" fmla="*/ 1255776 w 1451657"/>
              <a:gd name="connsiteY46" fmla="*/ 688848 h 1676400"/>
              <a:gd name="connsiteX47" fmla="*/ 1267968 w 1451657"/>
              <a:gd name="connsiteY47" fmla="*/ 658368 h 1676400"/>
              <a:gd name="connsiteX48" fmla="*/ 1304544 w 1451657"/>
              <a:gd name="connsiteY48" fmla="*/ 609600 h 1676400"/>
              <a:gd name="connsiteX49" fmla="*/ 1335024 w 1451657"/>
              <a:gd name="connsiteY49" fmla="*/ 554736 h 1676400"/>
              <a:gd name="connsiteX50" fmla="*/ 1353312 w 1451657"/>
              <a:gd name="connsiteY50" fmla="*/ 499872 h 1676400"/>
              <a:gd name="connsiteX51" fmla="*/ 1365504 w 1451657"/>
              <a:gd name="connsiteY51" fmla="*/ 475488 h 1676400"/>
              <a:gd name="connsiteX52" fmla="*/ 1383792 w 1451657"/>
              <a:gd name="connsiteY52" fmla="*/ 432816 h 1676400"/>
              <a:gd name="connsiteX53" fmla="*/ 1395984 w 1451657"/>
              <a:gd name="connsiteY53" fmla="*/ 390144 h 1676400"/>
              <a:gd name="connsiteX54" fmla="*/ 1408176 w 1451657"/>
              <a:gd name="connsiteY54" fmla="*/ 365760 h 1676400"/>
              <a:gd name="connsiteX55" fmla="*/ 1414272 w 1451657"/>
              <a:gd name="connsiteY55" fmla="*/ 341376 h 1676400"/>
              <a:gd name="connsiteX56" fmla="*/ 1426464 w 1451657"/>
              <a:gd name="connsiteY56" fmla="*/ 316992 h 1676400"/>
              <a:gd name="connsiteX57" fmla="*/ 1444752 w 1451657"/>
              <a:gd name="connsiteY57" fmla="*/ 268224 h 1676400"/>
              <a:gd name="connsiteX58" fmla="*/ 1444752 w 1451657"/>
              <a:gd name="connsiteY58" fmla="*/ 170688 h 1676400"/>
              <a:gd name="connsiteX59" fmla="*/ 1414272 w 1451657"/>
              <a:gd name="connsiteY59" fmla="*/ 134112 h 1676400"/>
              <a:gd name="connsiteX60" fmla="*/ 1395984 w 1451657"/>
              <a:gd name="connsiteY60" fmla="*/ 115824 h 1676400"/>
              <a:gd name="connsiteX61" fmla="*/ 1359408 w 1451657"/>
              <a:gd name="connsiteY61" fmla="*/ 91440 h 1676400"/>
              <a:gd name="connsiteX62" fmla="*/ 1322832 w 1451657"/>
              <a:gd name="connsiteY62" fmla="*/ 60960 h 1676400"/>
              <a:gd name="connsiteX63" fmla="*/ 1304544 w 1451657"/>
              <a:gd name="connsiteY63" fmla="*/ 42672 h 1676400"/>
              <a:gd name="connsiteX64" fmla="*/ 1286256 w 1451657"/>
              <a:gd name="connsiteY64" fmla="*/ 36576 h 1676400"/>
              <a:gd name="connsiteX65" fmla="*/ 1267968 w 1451657"/>
              <a:gd name="connsiteY65" fmla="*/ 24384 h 1676400"/>
              <a:gd name="connsiteX66" fmla="*/ 1225296 w 1451657"/>
              <a:gd name="connsiteY66" fmla="*/ 12192 h 1676400"/>
              <a:gd name="connsiteX67" fmla="*/ 1182624 w 1451657"/>
              <a:gd name="connsiteY67" fmla="*/ 0 h 1676400"/>
              <a:gd name="connsiteX68" fmla="*/ 1109472 w 1451657"/>
              <a:gd name="connsiteY68" fmla="*/ 6096 h 1676400"/>
              <a:gd name="connsiteX69" fmla="*/ 1060704 w 1451657"/>
              <a:gd name="connsiteY69" fmla="*/ 18288 h 1676400"/>
              <a:gd name="connsiteX70" fmla="*/ 1011936 w 1451657"/>
              <a:gd name="connsiteY70" fmla="*/ 30480 h 1676400"/>
              <a:gd name="connsiteX71" fmla="*/ 957072 w 1451657"/>
              <a:gd name="connsiteY71" fmla="*/ 42672 h 1676400"/>
              <a:gd name="connsiteX72" fmla="*/ 938784 w 1451657"/>
              <a:gd name="connsiteY72" fmla="*/ 54864 h 1676400"/>
              <a:gd name="connsiteX73" fmla="*/ 896112 w 1451657"/>
              <a:gd name="connsiteY73" fmla="*/ 67056 h 1676400"/>
              <a:gd name="connsiteX74" fmla="*/ 841248 w 1451657"/>
              <a:gd name="connsiteY74" fmla="*/ 97536 h 1676400"/>
              <a:gd name="connsiteX75" fmla="*/ 804672 w 1451657"/>
              <a:gd name="connsiteY75" fmla="*/ 134112 h 1676400"/>
              <a:gd name="connsiteX76" fmla="*/ 786384 w 1451657"/>
              <a:gd name="connsiteY76" fmla="*/ 152400 h 1676400"/>
              <a:gd name="connsiteX77" fmla="*/ 762000 w 1451657"/>
              <a:gd name="connsiteY77" fmla="*/ 170688 h 1676400"/>
              <a:gd name="connsiteX78" fmla="*/ 731520 w 1451657"/>
              <a:gd name="connsiteY78" fmla="*/ 207264 h 1676400"/>
              <a:gd name="connsiteX79" fmla="*/ 713232 w 1451657"/>
              <a:gd name="connsiteY79" fmla="*/ 219456 h 1676400"/>
              <a:gd name="connsiteX80" fmla="*/ 676656 w 1451657"/>
              <a:gd name="connsiteY80" fmla="*/ 256032 h 1676400"/>
              <a:gd name="connsiteX81" fmla="*/ 658368 w 1451657"/>
              <a:gd name="connsiteY81" fmla="*/ 274320 h 1676400"/>
              <a:gd name="connsiteX82" fmla="*/ 621792 w 1451657"/>
              <a:gd name="connsiteY82" fmla="*/ 316992 h 1676400"/>
              <a:gd name="connsiteX83" fmla="*/ 603504 w 1451657"/>
              <a:gd name="connsiteY83" fmla="*/ 341376 h 1676400"/>
              <a:gd name="connsiteX84" fmla="*/ 566928 w 1451657"/>
              <a:gd name="connsiteY84" fmla="*/ 377952 h 1676400"/>
              <a:gd name="connsiteX85" fmla="*/ 542544 w 1451657"/>
              <a:gd name="connsiteY85" fmla="*/ 414528 h 1676400"/>
              <a:gd name="connsiteX86" fmla="*/ 530352 w 1451657"/>
              <a:gd name="connsiteY86" fmla="*/ 432816 h 1676400"/>
              <a:gd name="connsiteX87" fmla="*/ 505968 w 1451657"/>
              <a:gd name="connsiteY87" fmla="*/ 475488 h 1676400"/>
              <a:gd name="connsiteX88" fmla="*/ 493776 w 1451657"/>
              <a:gd name="connsiteY88" fmla="*/ 499872 h 1676400"/>
              <a:gd name="connsiteX89" fmla="*/ 475488 w 1451657"/>
              <a:gd name="connsiteY89" fmla="*/ 524256 h 1676400"/>
              <a:gd name="connsiteX90" fmla="*/ 463296 w 1451657"/>
              <a:gd name="connsiteY90" fmla="*/ 548640 h 1676400"/>
              <a:gd name="connsiteX91" fmla="*/ 451104 w 1451657"/>
              <a:gd name="connsiteY91" fmla="*/ 566928 h 1676400"/>
              <a:gd name="connsiteX92" fmla="*/ 438912 w 1451657"/>
              <a:gd name="connsiteY92" fmla="*/ 591312 h 1676400"/>
              <a:gd name="connsiteX93" fmla="*/ 408432 w 1451657"/>
              <a:gd name="connsiteY93" fmla="*/ 633984 h 1676400"/>
              <a:gd name="connsiteX94" fmla="*/ 390144 w 1451657"/>
              <a:gd name="connsiteY94" fmla="*/ 652272 h 1676400"/>
              <a:gd name="connsiteX95" fmla="*/ 384048 w 1451657"/>
              <a:gd name="connsiteY95" fmla="*/ 670560 h 1676400"/>
              <a:gd name="connsiteX96" fmla="*/ 353568 w 1451657"/>
              <a:gd name="connsiteY96" fmla="*/ 707136 h 1676400"/>
              <a:gd name="connsiteX97" fmla="*/ 335280 w 1451657"/>
              <a:gd name="connsiteY97" fmla="*/ 743712 h 1676400"/>
              <a:gd name="connsiteX98" fmla="*/ 329184 w 1451657"/>
              <a:gd name="connsiteY98" fmla="*/ 768096 h 1676400"/>
              <a:gd name="connsiteX99" fmla="*/ 323088 w 1451657"/>
              <a:gd name="connsiteY99" fmla="*/ 798576 h 1676400"/>
              <a:gd name="connsiteX100" fmla="*/ 310896 w 1451657"/>
              <a:gd name="connsiteY100" fmla="*/ 835152 h 1676400"/>
              <a:gd name="connsiteX101" fmla="*/ 298704 w 1451657"/>
              <a:gd name="connsiteY101" fmla="*/ 853440 h 1676400"/>
              <a:gd name="connsiteX102" fmla="*/ 292608 w 1451657"/>
              <a:gd name="connsiteY102" fmla="*/ 871728 h 1676400"/>
              <a:gd name="connsiteX103" fmla="*/ 268224 w 1451657"/>
              <a:gd name="connsiteY103" fmla="*/ 908304 h 1676400"/>
              <a:gd name="connsiteX104" fmla="*/ 237744 w 1451657"/>
              <a:gd name="connsiteY104" fmla="*/ 963168 h 1676400"/>
              <a:gd name="connsiteX105" fmla="*/ 225552 w 1451657"/>
              <a:gd name="connsiteY105" fmla="*/ 981456 h 1676400"/>
              <a:gd name="connsiteX106" fmla="*/ 213360 w 1451657"/>
              <a:gd name="connsiteY106" fmla="*/ 999744 h 1676400"/>
              <a:gd name="connsiteX107" fmla="*/ 195072 w 1451657"/>
              <a:gd name="connsiteY107" fmla="*/ 1018032 h 1676400"/>
              <a:gd name="connsiteX108" fmla="*/ 176784 w 1451657"/>
              <a:gd name="connsiteY108" fmla="*/ 1054608 h 1676400"/>
              <a:gd name="connsiteX109" fmla="*/ 158496 w 1451657"/>
              <a:gd name="connsiteY109" fmla="*/ 1066800 h 1676400"/>
              <a:gd name="connsiteX110" fmla="*/ 158496 w 1451657"/>
              <a:gd name="connsiteY110" fmla="*/ 109118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451657" h="1676400">
                <a:moveTo>
                  <a:pt x="158496" y="1091184"/>
                </a:moveTo>
                <a:lnTo>
                  <a:pt x="158496" y="1091184"/>
                </a:lnTo>
                <a:cubicBezTo>
                  <a:pt x="100977" y="1169246"/>
                  <a:pt x="84392" y="1177967"/>
                  <a:pt x="54864" y="1243584"/>
                </a:cubicBezTo>
                <a:cubicBezTo>
                  <a:pt x="42163" y="1271808"/>
                  <a:pt x="29566" y="1300106"/>
                  <a:pt x="18288" y="1328928"/>
                </a:cubicBezTo>
                <a:cubicBezTo>
                  <a:pt x="11263" y="1346880"/>
                  <a:pt x="0" y="1383792"/>
                  <a:pt x="0" y="1383792"/>
                </a:cubicBezTo>
                <a:cubicBezTo>
                  <a:pt x="9872" y="1551611"/>
                  <a:pt x="-5478" y="1443868"/>
                  <a:pt x="12192" y="1505712"/>
                </a:cubicBezTo>
                <a:cubicBezTo>
                  <a:pt x="14049" y="1512211"/>
                  <a:pt x="20085" y="1540646"/>
                  <a:pt x="24384" y="1548384"/>
                </a:cubicBezTo>
                <a:cubicBezTo>
                  <a:pt x="31500" y="1561193"/>
                  <a:pt x="40640" y="1572768"/>
                  <a:pt x="48768" y="1584960"/>
                </a:cubicBezTo>
                <a:cubicBezTo>
                  <a:pt x="52832" y="1591056"/>
                  <a:pt x="55779" y="1598067"/>
                  <a:pt x="60960" y="1603248"/>
                </a:cubicBezTo>
                <a:cubicBezTo>
                  <a:pt x="77771" y="1620059"/>
                  <a:pt x="77733" y="1622412"/>
                  <a:pt x="97536" y="1633728"/>
                </a:cubicBezTo>
                <a:cubicBezTo>
                  <a:pt x="105426" y="1638237"/>
                  <a:pt x="114214" y="1641104"/>
                  <a:pt x="121920" y="1645920"/>
                </a:cubicBezTo>
                <a:cubicBezTo>
                  <a:pt x="130536" y="1651305"/>
                  <a:pt x="137217" y="1659664"/>
                  <a:pt x="146304" y="1664208"/>
                </a:cubicBezTo>
                <a:cubicBezTo>
                  <a:pt x="157799" y="1669955"/>
                  <a:pt x="182880" y="1676400"/>
                  <a:pt x="182880" y="1676400"/>
                </a:cubicBezTo>
                <a:cubicBezTo>
                  <a:pt x="192952" y="1675281"/>
                  <a:pt x="238160" y="1674137"/>
                  <a:pt x="256032" y="1664208"/>
                </a:cubicBezTo>
                <a:cubicBezTo>
                  <a:pt x="268841" y="1657092"/>
                  <a:pt x="292608" y="1639824"/>
                  <a:pt x="292608" y="1639824"/>
                </a:cubicBezTo>
                <a:cubicBezTo>
                  <a:pt x="317731" y="1602140"/>
                  <a:pt x="289837" y="1638900"/>
                  <a:pt x="323088" y="1609344"/>
                </a:cubicBezTo>
                <a:cubicBezTo>
                  <a:pt x="335975" y="1597889"/>
                  <a:pt x="345318" y="1582332"/>
                  <a:pt x="359664" y="1572768"/>
                </a:cubicBezTo>
                <a:cubicBezTo>
                  <a:pt x="377646" y="1560780"/>
                  <a:pt x="381572" y="1559889"/>
                  <a:pt x="396240" y="1542288"/>
                </a:cubicBezTo>
                <a:cubicBezTo>
                  <a:pt x="400930" y="1536660"/>
                  <a:pt x="403251" y="1529181"/>
                  <a:pt x="408432" y="1524000"/>
                </a:cubicBezTo>
                <a:cubicBezTo>
                  <a:pt x="413613" y="1518819"/>
                  <a:pt x="421244" y="1516675"/>
                  <a:pt x="426720" y="1511808"/>
                </a:cubicBezTo>
                <a:cubicBezTo>
                  <a:pt x="439607" y="1500353"/>
                  <a:pt x="448950" y="1484796"/>
                  <a:pt x="463296" y="1475232"/>
                </a:cubicBezTo>
                <a:cubicBezTo>
                  <a:pt x="469392" y="1471168"/>
                  <a:pt x="476163" y="1467968"/>
                  <a:pt x="481584" y="1463040"/>
                </a:cubicBezTo>
                <a:lnTo>
                  <a:pt x="548640" y="1395984"/>
                </a:lnTo>
                <a:cubicBezTo>
                  <a:pt x="554736" y="1389888"/>
                  <a:pt x="560031" y="1382869"/>
                  <a:pt x="566928" y="1377696"/>
                </a:cubicBezTo>
                <a:cubicBezTo>
                  <a:pt x="597173" y="1355012"/>
                  <a:pt x="582858" y="1365044"/>
                  <a:pt x="609600" y="1347216"/>
                </a:cubicBezTo>
                <a:cubicBezTo>
                  <a:pt x="622142" y="1328403"/>
                  <a:pt x="621827" y="1326286"/>
                  <a:pt x="640080" y="1310640"/>
                </a:cubicBezTo>
                <a:cubicBezTo>
                  <a:pt x="647794" y="1304028"/>
                  <a:pt x="656750" y="1298964"/>
                  <a:pt x="664464" y="1292352"/>
                </a:cubicBezTo>
                <a:cubicBezTo>
                  <a:pt x="705534" y="1257149"/>
                  <a:pt x="660620" y="1288818"/>
                  <a:pt x="701040" y="1261872"/>
                </a:cubicBezTo>
                <a:cubicBezTo>
                  <a:pt x="713582" y="1243059"/>
                  <a:pt x="713267" y="1240942"/>
                  <a:pt x="731520" y="1225296"/>
                </a:cubicBezTo>
                <a:cubicBezTo>
                  <a:pt x="739234" y="1218684"/>
                  <a:pt x="747636" y="1212913"/>
                  <a:pt x="755904" y="1207008"/>
                </a:cubicBezTo>
                <a:cubicBezTo>
                  <a:pt x="761866" y="1202750"/>
                  <a:pt x="769011" y="1199997"/>
                  <a:pt x="774192" y="1194816"/>
                </a:cubicBezTo>
                <a:cubicBezTo>
                  <a:pt x="783392" y="1185616"/>
                  <a:pt x="789376" y="1173536"/>
                  <a:pt x="798576" y="1164336"/>
                </a:cubicBezTo>
                <a:cubicBezTo>
                  <a:pt x="805760" y="1157152"/>
                  <a:pt x="815776" y="1153232"/>
                  <a:pt x="822960" y="1146048"/>
                </a:cubicBezTo>
                <a:cubicBezTo>
                  <a:pt x="830144" y="1138864"/>
                  <a:pt x="834451" y="1129216"/>
                  <a:pt x="841248" y="1121664"/>
                </a:cubicBezTo>
                <a:cubicBezTo>
                  <a:pt x="852782" y="1108848"/>
                  <a:pt x="865632" y="1097280"/>
                  <a:pt x="877824" y="1085088"/>
                </a:cubicBezTo>
                <a:cubicBezTo>
                  <a:pt x="883920" y="1078992"/>
                  <a:pt x="888939" y="1071582"/>
                  <a:pt x="896112" y="1066800"/>
                </a:cubicBezTo>
                <a:lnTo>
                  <a:pt x="914400" y="1054608"/>
                </a:lnTo>
                <a:cubicBezTo>
                  <a:pt x="930242" y="1030845"/>
                  <a:pt x="935330" y="1020622"/>
                  <a:pt x="963168" y="999744"/>
                </a:cubicBezTo>
                <a:cubicBezTo>
                  <a:pt x="971296" y="993648"/>
                  <a:pt x="980368" y="988640"/>
                  <a:pt x="987552" y="981456"/>
                </a:cubicBezTo>
                <a:cubicBezTo>
                  <a:pt x="994736" y="974272"/>
                  <a:pt x="999043" y="964624"/>
                  <a:pt x="1005840" y="957072"/>
                </a:cubicBezTo>
                <a:cubicBezTo>
                  <a:pt x="1072603" y="882891"/>
                  <a:pt x="1015068" y="948767"/>
                  <a:pt x="1066800" y="902208"/>
                </a:cubicBezTo>
                <a:cubicBezTo>
                  <a:pt x="1079616" y="890674"/>
                  <a:pt x="1091184" y="877824"/>
                  <a:pt x="1103376" y="865632"/>
                </a:cubicBezTo>
                <a:cubicBezTo>
                  <a:pt x="1109472" y="859536"/>
                  <a:pt x="1116491" y="854241"/>
                  <a:pt x="1121664" y="847344"/>
                </a:cubicBezTo>
                <a:cubicBezTo>
                  <a:pt x="1127760" y="839216"/>
                  <a:pt x="1133118" y="830478"/>
                  <a:pt x="1139952" y="822960"/>
                </a:cubicBezTo>
                <a:cubicBezTo>
                  <a:pt x="1153483" y="808076"/>
                  <a:pt x="1170555" y="796381"/>
                  <a:pt x="1182624" y="780288"/>
                </a:cubicBezTo>
                <a:cubicBezTo>
                  <a:pt x="1207809" y="746708"/>
                  <a:pt x="1193728" y="763088"/>
                  <a:pt x="1225296" y="731520"/>
                </a:cubicBezTo>
                <a:cubicBezTo>
                  <a:pt x="1240417" y="686156"/>
                  <a:pt x="1217206" y="746703"/>
                  <a:pt x="1255776" y="688848"/>
                </a:cubicBezTo>
                <a:cubicBezTo>
                  <a:pt x="1261846" y="679743"/>
                  <a:pt x="1262233" y="667687"/>
                  <a:pt x="1267968" y="658368"/>
                </a:cubicBezTo>
                <a:cubicBezTo>
                  <a:pt x="1278618" y="641062"/>
                  <a:pt x="1296997" y="628467"/>
                  <a:pt x="1304544" y="609600"/>
                </a:cubicBezTo>
                <a:cubicBezTo>
                  <a:pt x="1338355" y="525073"/>
                  <a:pt x="1293601" y="629297"/>
                  <a:pt x="1335024" y="554736"/>
                </a:cubicBezTo>
                <a:cubicBezTo>
                  <a:pt x="1355549" y="517791"/>
                  <a:pt x="1340564" y="533866"/>
                  <a:pt x="1353312" y="499872"/>
                </a:cubicBezTo>
                <a:cubicBezTo>
                  <a:pt x="1356503" y="491363"/>
                  <a:pt x="1362313" y="483997"/>
                  <a:pt x="1365504" y="475488"/>
                </a:cubicBezTo>
                <a:cubicBezTo>
                  <a:pt x="1382375" y="430500"/>
                  <a:pt x="1359084" y="469877"/>
                  <a:pt x="1383792" y="432816"/>
                </a:cubicBezTo>
                <a:cubicBezTo>
                  <a:pt x="1386885" y="420442"/>
                  <a:pt x="1390737" y="402388"/>
                  <a:pt x="1395984" y="390144"/>
                </a:cubicBezTo>
                <a:cubicBezTo>
                  <a:pt x="1399564" y="381791"/>
                  <a:pt x="1404985" y="374269"/>
                  <a:pt x="1408176" y="365760"/>
                </a:cubicBezTo>
                <a:cubicBezTo>
                  <a:pt x="1411118" y="357915"/>
                  <a:pt x="1411330" y="349221"/>
                  <a:pt x="1414272" y="341376"/>
                </a:cubicBezTo>
                <a:cubicBezTo>
                  <a:pt x="1417463" y="332867"/>
                  <a:pt x="1423273" y="325501"/>
                  <a:pt x="1426464" y="316992"/>
                </a:cubicBezTo>
                <a:cubicBezTo>
                  <a:pt x="1451364" y="250592"/>
                  <a:pt x="1410808" y="336112"/>
                  <a:pt x="1444752" y="268224"/>
                </a:cubicBezTo>
                <a:cubicBezTo>
                  <a:pt x="1451988" y="224807"/>
                  <a:pt x="1455741" y="221969"/>
                  <a:pt x="1444752" y="170688"/>
                </a:cubicBezTo>
                <a:cubicBezTo>
                  <a:pt x="1438650" y="142213"/>
                  <a:pt x="1432569" y="149360"/>
                  <a:pt x="1414272" y="134112"/>
                </a:cubicBezTo>
                <a:cubicBezTo>
                  <a:pt x="1407649" y="128593"/>
                  <a:pt x="1402789" y="121117"/>
                  <a:pt x="1395984" y="115824"/>
                </a:cubicBezTo>
                <a:cubicBezTo>
                  <a:pt x="1384418" y="106828"/>
                  <a:pt x="1369769" y="101801"/>
                  <a:pt x="1359408" y="91440"/>
                </a:cubicBezTo>
                <a:cubicBezTo>
                  <a:pt x="1305979" y="38011"/>
                  <a:pt x="1373754" y="103395"/>
                  <a:pt x="1322832" y="60960"/>
                </a:cubicBezTo>
                <a:cubicBezTo>
                  <a:pt x="1316209" y="55441"/>
                  <a:pt x="1311717" y="47454"/>
                  <a:pt x="1304544" y="42672"/>
                </a:cubicBezTo>
                <a:cubicBezTo>
                  <a:pt x="1299197" y="39108"/>
                  <a:pt x="1292003" y="39450"/>
                  <a:pt x="1286256" y="36576"/>
                </a:cubicBezTo>
                <a:cubicBezTo>
                  <a:pt x="1279703" y="33299"/>
                  <a:pt x="1274521" y="27661"/>
                  <a:pt x="1267968" y="24384"/>
                </a:cubicBezTo>
                <a:cubicBezTo>
                  <a:pt x="1258224" y="19512"/>
                  <a:pt x="1234411" y="14796"/>
                  <a:pt x="1225296" y="12192"/>
                </a:cubicBezTo>
                <a:cubicBezTo>
                  <a:pt x="1164078" y="-5299"/>
                  <a:pt x="1258852" y="19057"/>
                  <a:pt x="1182624" y="0"/>
                </a:cubicBezTo>
                <a:cubicBezTo>
                  <a:pt x="1158240" y="2032"/>
                  <a:pt x="1133773" y="3237"/>
                  <a:pt x="1109472" y="6096"/>
                </a:cubicBezTo>
                <a:cubicBezTo>
                  <a:pt x="1074505" y="10210"/>
                  <a:pt x="1087697" y="10926"/>
                  <a:pt x="1060704" y="18288"/>
                </a:cubicBezTo>
                <a:cubicBezTo>
                  <a:pt x="1044538" y="22697"/>
                  <a:pt x="1028367" y="27194"/>
                  <a:pt x="1011936" y="30480"/>
                </a:cubicBezTo>
                <a:cubicBezTo>
                  <a:pt x="973241" y="38219"/>
                  <a:pt x="991508" y="34063"/>
                  <a:pt x="957072" y="42672"/>
                </a:cubicBezTo>
                <a:cubicBezTo>
                  <a:pt x="950976" y="46736"/>
                  <a:pt x="945518" y="51978"/>
                  <a:pt x="938784" y="54864"/>
                </a:cubicBezTo>
                <a:cubicBezTo>
                  <a:pt x="924973" y="60783"/>
                  <a:pt x="909458" y="59642"/>
                  <a:pt x="896112" y="67056"/>
                </a:cubicBezTo>
                <a:cubicBezTo>
                  <a:pt x="833228" y="101991"/>
                  <a:pt x="882629" y="83742"/>
                  <a:pt x="841248" y="97536"/>
                </a:cubicBezTo>
                <a:lnTo>
                  <a:pt x="804672" y="134112"/>
                </a:lnTo>
                <a:cubicBezTo>
                  <a:pt x="798576" y="140208"/>
                  <a:pt x="793281" y="147227"/>
                  <a:pt x="786384" y="152400"/>
                </a:cubicBezTo>
                <a:cubicBezTo>
                  <a:pt x="778256" y="158496"/>
                  <a:pt x="769714" y="164076"/>
                  <a:pt x="762000" y="170688"/>
                </a:cubicBezTo>
                <a:cubicBezTo>
                  <a:pt x="692093" y="230608"/>
                  <a:pt x="787959" y="150825"/>
                  <a:pt x="731520" y="207264"/>
                </a:cubicBezTo>
                <a:cubicBezTo>
                  <a:pt x="726339" y="212445"/>
                  <a:pt x="718708" y="214589"/>
                  <a:pt x="713232" y="219456"/>
                </a:cubicBezTo>
                <a:cubicBezTo>
                  <a:pt x="700345" y="230911"/>
                  <a:pt x="688848" y="243840"/>
                  <a:pt x="676656" y="256032"/>
                </a:cubicBezTo>
                <a:cubicBezTo>
                  <a:pt x="670560" y="262128"/>
                  <a:pt x="663541" y="267423"/>
                  <a:pt x="658368" y="274320"/>
                </a:cubicBezTo>
                <a:cubicBezTo>
                  <a:pt x="604888" y="345627"/>
                  <a:pt x="672736" y="257557"/>
                  <a:pt x="621792" y="316992"/>
                </a:cubicBezTo>
                <a:cubicBezTo>
                  <a:pt x="615180" y="324706"/>
                  <a:pt x="610301" y="333824"/>
                  <a:pt x="603504" y="341376"/>
                </a:cubicBezTo>
                <a:cubicBezTo>
                  <a:pt x="591970" y="354192"/>
                  <a:pt x="576492" y="363606"/>
                  <a:pt x="566928" y="377952"/>
                </a:cubicBezTo>
                <a:lnTo>
                  <a:pt x="542544" y="414528"/>
                </a:lnTo>
                <a:cubicBezTo>
                  <a:pt x="538480" y="420624"/>
                  <a:pt x="533629" y="426263"/>
                  <a:pt x="530352" y="432816"/>
                </a:cubicBezTo>
                <a:cubicBezTo>
                  <a:pt x="493509" y="506502"/>
                  <a:pt x="540434" y="415173"/>
                  <a:pt x="505968" y="475488"/>
                </a:cubicBezTo>
                <a:cubicBezTo>
                  <a:pt x="501459" y="483378"/>
                  <a:pt x="498592" y="492166"/>
                  <a:pt x="493776" y="499872"/>
                </a:cubicBezTo>
                <a:cubicBezTo>
                  <a:pt x="488391" y="508488"/>
                  <a:pt x="480873" y="515640"/>
                  <a:pt x="475488" y="524256"/>
                </a:cubicBezTo>
                <a:cubicBezTo>
                  <a:pt x="470672" y="531962"/>
                  <a:pt x="467805" y="540750"/>
                  <a:pt x="463296" y="548640"/>
                </a:cubicBezTo>
                <a:cubicBezTo>
                  <a:pt x="459661" y="555001"/>
                  <a:pt x="454739" y="560567"/>
                  <a:pt x="451104" y="566928"/>
                </a:cubicBezTo>
                <a:cubicBezTo>
                  <a:pt x="446595" y="574818"/>
                  <a:pt x="443421" y="583422"/>
                  <a:pt x="438912" y="591312"/>
                </a:cubicBezTo>
                <a:cubicBezTo>
                  <a:pt x="433398" y="600961"/>
                  <a:pt x="414039" y="627442"/>
                  <a:pt x="408432" y="633984"/>
                </a:cubicBezTo>
                <a:cubicBezTo>
                  <a:pt x="402821" y="640530"/>
                  <a:pt x="396240" y="646176"/>
                  <a:pt x="390144" y="652272"/>
                </a:cubicBezTo>
                <a:cubicBezTo>
                  <a:pt x="388112" y="658368"/>
                  <a:pt x="387612" y="665213"/>
                  <a:pt x="384048" y="670560"/>
                </a:cubicBezTo>
                <a:cubicBezTo>
                  <a:pt x="357084" y="711006"/>
                  <a:pt x="373512" y="667247"/>
                  <a:pt x="353568" y="707136"/>
                </a:cubicBezTo>
                <a:cubicBezTo>
                  <a:pt x="328329" y="757613"/>
                  <a:pt x="370221" y="691301"/>
                  <a:pt x="335280" y="743712"/>
                </a:cubicBezTo>
                <a:cubicBezTo>
                  <a:pt x="333248" y="751840"/>
                  <a:pt x="331001" y="759917"/>
                  <a:pt x="329184" y="768096"/>
                </a:cubicBezTo>
                <a:cubicBezTo>
                  <a:pt x="326936" y="778210"/>
                  <a:pt x="325814" y="788580"/>
                  <a:pt x="323088" y="798576"/>
                </a:cubicBezTo>
                <a:cubicBezTo>
                  <a:pt x="319707" y="810975"/>
                  <a:pt x="318025" y="824459"/>
                  <a:pt x="310896" y="835152"/>
                </a:cubicBezTo>
                <a:cubicBezTo>
                  <a:pt x="306832" y="841248"/>
                  <a:pt x="301981" y="846887"/>
                  <a:pt x="298704" y="853440"/>
                </a:cubicBezTo>
                <a:cubicBezTo>
                  <a:pt x="295830" y="859187"/>
                  <a:pt x="295729" y="866111"/>
                  <a:pt x="292608" y="871728"/>
                </a:cubicBezTo>
                <a:cubicBezTo>
                  <a:pt x="285492" y="884537"/>
                  <a:pt x="272858" y="894403"/>
                  <a:pt x="268224" y="908304"/>
                </a:cubicBezTo>
                <a:cubicBezTo>
                  <a:pt x="257494" y="940493"/>
                  <a:pt x="265692" y="921245"/>
                  <a:pt x="237744" y="963168"/>
                </a:cubicBezTo>
                <a:lnTo>
                  <a:pt x="225552" y="981456"/>
                </a:lnTo>
                <a:cubicBezTo>
                  <a:pt x="221488" y="987552"/>
                  <a:pt x="218541" y="994563"/>
                  <a:pt x="213360" y="999744"/>
                </a:cubicBezTo>
                <a:lnTo>
                  <a:pt x="195072" y="1018032"/>
                </a:lnTo>
                <a:cubicBezTo>
                  <a:pt x="190114" y="1032906"/>
                  <a:pt x="188601" y="1042791"/>
                  <a:pt x="176784" y="1054608"/>
                </a:cubicBezTo>
                <a:cubicBezTo>
                  <a:pt x="171603" y="1059789"/>
                  <a:pt x="164592" y="1062736"/>
                  <a:pt x="158496" y="1066800"/>
                </a:cubicBezTo>
                <a:cubicBezTo>
                  <a:pt x="145177" y="1086779"/>
                  <a:pt x="158496" y="1087120"/>
                  <a:pt x="158496" y="1091184"/>
                </a:cubicBezTo>
                <a:close/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02587" y="344322"/>
            <a:ext cx="1353312" cy="1353312"/>
          </a:xfrm>
          <a:custGeom>
            <a:avLst/>
            <a:gdLst>
              <a:gd name="connsiteX0" fmla="*/ 353568 w 1353312"/>
              <a:gd name="connsiteY0" fmla="*/ 1139952 h 1353312"/>
              <a:gd name="connsiteX1" fmla="*/ 353568 w 1353312"/>
              <a:gd name="connsiteY1" fmla="*/ 1139952 h 1353312"/>
              <a:gd name="connsiteX2" fmla="*/ 219456 w 1353312"/>
              <a:gd name="connsiteY2" fmla="*/ 1133856 h 1353312"/>
              <a:gd name="connsiteX3" fmla="*/ 164592 w 1353312"/>
              <a:gd name="connsiteY3" fmla="*/ 1115568 h 1353312"/>
              <a:gd name="connsiteX4" fmla="*/ 79248 w 1353312"/>
              <a:gd name="connsiteY4" fmla="*/ 1072896 h 1353312"/>
              <a:gd name="connsiteX5" fmla="*/ 42672 w 1353312"/>
              <a:gd name="connsiteY5" fmla="*/ 1042416 h 1353312"/>
              <a:gd name="connsiteX6" fmla="*/ 6096 w 1353312"/>
              <a:gd name="connsiteY6" fmla="*/ 969264 h 1353312"/>
              <a:gd name="connsiteX7" fmla="*/ 0 w 1353312"/>
              <a:gd name="connsiteY7" fmla="*/ 950976 h 1353312"/>
              <a:gd name="connsiteX8" fmla="*/ 12192 w 1353312"/>
              <a:gd name="connsiteY8" fmla="*/ 798576 h 1353312"/>
              <a:gd name="connsiteX9" fmla="*/ 30480 w 1353312"/>
              <a:gd name="connsiteY9" fmla="*/ 743712 h 1353312"/>
              <a:gd name="connsiteX10" fmla="*/ 42672 w 1353312"/>
              <a:gd name="connsiteY10" fmla="*/ 701040 h 1353312"/>
              <a:gd name="connsiteX11" fmla="*/ 54864 w 1353312"/>
              <a:gd name="connsiteY11" fmla="*/ 682752 h 1353312"/>
              <a:gd name="connsiteX12" fmla="*/ 79248 w 1353312"/>
              <a:gd name="connsiteY12" fmla="*/ 627888 h 1353312"/>
              <a:gd name="connsiteX13" fmla="*/ 97536 w 1353312"/>
              <a:gd name="connsiteY13" fmla="*/ 579120 h 1353312"/>
              <a:gd name="connsiteX14" fmla="*/ 103632 w 1353312"/>
              <a:gd name="connsiteY14" fmla="*/ 554736 h 1353312"/>
              <a:gd name="connsiteX15" fmla="*/ 109728 w 1353312"/>
              <a:gd name="connsiteY15" fmla="*/ 536448 h 1353312"/>
              <a:gd name="connsiteX16" fmla="*/ 115824 w 1353312"/>
              <a:gd name="connsiteY16" fmla="*/ 512064 h 1353312"/>
              <a:gd name="connsiteX17" fmla="*/ 128016 w 1353312"/>
              <a:gd name="connsiteY17" fmla="*/ 481584 h 1353312"/>
              <a:gd name="connsiteX18" fmla="*/ 140208 w 1353312"/>
              <a:gd name="connsiteY18" fmla="*/ 445008 h 1353312"/>
              <a:gd name="connsiteX19" fmla="*/ 164592 w 1353312"/>
              <a:gd name="connsiteY19" fmla="*/ 396240 h 1353312"/>
              <a:gd name="connsiteX20" fmla="*/ 170688 w 1353312"/>
              <a:gd name="connsiteY20" fmla="*/ 371856 h 1353312"/>
              <a:gd name="connsiteX21" fmla="*/ 207264 w 1353312"/>
              <a:gd name="connsiteY21" fmla="*/ 298704 h 1353312"/>
              <a:gd name="connsiteX22" fmla="*/ 219456 w 1353312"/>
              <a:gd name="connsiteY22" fmla="*/ 274320 h 1353312"/>
              <a:gd name="connsiteX23" fmla="*/ 231648 w 1353312"/>
              <a:gd name="connsiteY23" fmla="*/ 249936 h 1353312"/>
              <a:gd name="connsiteX24" fmla="*/ 237744 w 1353312"/>
              <a:gd name="connsiteY24" fmla="*/ 231648 h 1353312"/>
              <a:gd name="connsiteX25" fmla="*/ 256032 w 1353312"/>
              <a:gd name="connsiteY25" fmla="*/ 207264 h 1353312"/>
              <a:gd name="connsiteX26" fmla="*/ 268224 w 1353312"/>
              <a:gd name="connsiteY26" fmla="*/ 182880 h 1353312"/>
              <a:gd name="connsiteX27" fmla="*/ 286512 w 1353312"/>
              <a:gd name="connsiteY27" fmla="*/ 164592 h 1353312"/>
              <a:gd name="connsiteX28" fmla="*/ 335280 w 1353312"/>
              <a:gd name="connsiteY28" fmla="*/ 109728 h 1353312"/>
              <a:gd name="connsiteX29" fmla="*/ 359664 w 1353312"/>
              <a:gd name="connsiteY29" fmla="*/ 97536 h 1353312"/>
              <a:gd name="connsiteX30" fmla="*/ 377952 w 1353312"/>
              <a:gd name="connsiteY30" fmla="*/ 79248 h 1353312"/>
              <a:gd name="connsiteX31" fmla="*/ 396240 w 1353312"/>
              <a:gd name="connsiteY31" fmla="*/ 54864 h 1353312"/>
              <a:gd name="connsiteX32" fmla="*/ 475488 w 1353312"/>
              <a:gd name="connsiteY32" fmla="*/ 18288 h 1353312"/>
              <a:gd name="connsiteX33" fmla="*/ 499872 w 1353312"/>
              <a:gd name="connsiteY33" fmla="*/ 12192 h 1353312"/>
              <a:gd name="connsiteX34" fmla="*/ 518160 w 1353312"/>
              <a:gd name="connsiteY34" fmla="*/ 6096 h 1353312"/>
              <a:gd name="connsiteX35" fmla="*/ 579120 w 1353312"/>
              <a:gd name="connsiteY35" fmla="*/ 0 h 1353312"/>
              <a:gd name="connsiteX36" fmla="*/ 609600 w 1353312"/>
              <a:gd name="connsiteY36" fmla="*/ 6096 h 1353312"/>
              <a:gd name="connsiteX37" fmla="*/ 670560 w 1353312"/>
              <a:gd name="connsiteY37" fmla="*/ 18288 h 1353312"/>
              <a:gd name="connsiteX38" fmla="*/ 688848 w 1353312"/>
              <a:gd name="connsiteY38" fmla="*/ 24384 h 1353312"/>
              <a:gd name="connsiteX39" fmla="*/ 743712 w 1353312"/>
              <a:gd name="connsiteY39" fmla="*/ 54864 h 1353312"/>
              <a:gd name="connsiteX40" fmla="*/ 792480 w 1353312"/>
              <a:gd name="connsiteY40" fmla="*/ 91440 h 1353312"/>
              <a:gd name="connsiteX41" fmla="*/ 810768 w 1353312"/>
              <a:gd name="connsiteY41" fmla="*/ 109728 h 1353312"/>
              <a:gd name="connsiteX42" fmla="*/ 835152 w 1353312"/>
              <a:gd name="connsiteY42" fmla="*/ 128016 h 1353312"/>
              <a:gd name="connsiteX43" fmla="*/ 853440 w 1353312"/>
              <a:gd name="connsiteY43" fmla="*/ 152400 h 1353312"/>
              <a:gd name="connsiteX44" fmla="*/ 871728 w 1353312"/>
              <a:gd name="connsiteY44" fmla="*/ 170688 h 1353312"/>
              <a:gd name="connsiteX45" fmla="*/ 908304 w 1353312"/>
              <a:gd name="connsiteY45" fmla="*/ 219456 h 1353312"/>
              <a:gd name="connsiteX46" fmla="*/ 926592 w 1353312"/>
              <a:gd name="connsiteY46" fmla="*/ 243840 h 1353312"/>
              <a:gd name="connsiteX47" fmla="*/ 944880 w 1353312"/>
              <a:gd name="connsiteY47" fmla="*/ 274320 h 1353312"/>
              <a:gd name="connsiteX48" fmla="*/ 981456 w 1353312"/>
              <a:gd name="connsiteY48" fmla="*/ 323088 h 1353312"/>
              <a:gd name="connsiteX49" fmla="*/ 993648 w 1353312"/>
              <a:gd name="connsiteY49" fmla="*/ 347472 h 1353312"/>
              <a:gd name="connsiteX50" fmla="*/ 1005840 w 1353312"/>
              <a:gd name="connsiteY50" fmla="*/ 365760 h 1353312"/>
              <a:gd name="connsiteX51" fmla="*/ 1030224 w 1353312"/>
              <a:gd name="connsiteY51" fmla="*/ 414528 h 1353312"/>
              <a:gd name="connsiteX52" fmla="*/ 1042416 w 1353312"/>
              <a:gd name="connsiteY52" fmla="*/ 438912 h 1353312"/>
              <a:gd name="connsiteX53" fmla="*/ 1054608 w 1353312"/>
              <a:gd name="connsiteY53" fmla="*/ 463296 h 1353312"/>
              <a:gd name="connsiteX54" fmla="*/ 1060704 w 1353312"/>
              <a:gd name="connsiteY54" fmla="*/ 487680 h 1353312"/>
              <a:gd name="connsiteX55" fmla="*/ 1085088 w 1353312"/>
              <a:gd name="connsiteY55" fmla="*/ 536448 h 1353312"/>
              <a:gd name="connsiteX56" fmla="*/ 1097280 w 1353312"/>
              <a:gd name="connsiteY56" fmla="*/ 560832 h 1353312"/>
              <a:gd name="connsiteX57" fmla="*/ 1109472 w 1353312"/>
              <a:gd name="connsiteY57" fmla="*/ 585216 h 1353312"/>
              <a:gd name="connsiteX58" fmla="*/ 1127760 w 1353312"/>
              <a:gd name="connsiteY58" fmla="*/ 627888 h 1353312"/>
              <a:gd name="connsiteX59" fmla="*/ 1139952 w 1353312"/>
              <a:gd name="connsiteY59" fmla="*/ 658368 h 1353312"/>
              <a:gd name="connsiteX60" fmla="*/ 1158240 w 1353312"/>
              <a:gd name="connsiteY60" fmla="*/ 682752 h 1353312"/>
              <a:gd name="connsiteX61" fmla="*/ 1170432 w 1353312"/>
              <a:gd name="connsiteY61" fmla="*/ 707136 h 1353312"/>
              <a:gd name="connsiteX62" fmla="*/ 1188720 w 1353312"/>
              <a:gd name="connsiteY62" fmla="*/ 731520 h 1353312"/>
              <a:gd name="connsiteX63" fmla="*/ 1200912 w 1353312"/>
              <a:gd name="connsiteY63" fmla="*/ 755904 h 1353312"/>
              <a:gd name="connsiteX64" fmla="*/ 1213104 w 1353312"/>
              <a:gd name="connsiteY64" fmla="*/ 774192 h 1353312"/>
              <a:gd name="connsiteX65" fmla="*/ 1219200 w 1353312"/>
              <a:gd name="connsiteY65" fmla="*/ 792480 h 1353312"/>
              <a:gd name="connsiteX66" fmla="*/ 1255776 w 1353312"/>
              <a:gd name="connsiteY66" fmla="*/ 859536 h 1353312"/>
              <a:gd name="connsiteX67" fmla="*/ 1274064 w 1353312"/>
              <a:gd name="connsiteY67" fmla="*/ 920496 h 1353312"/>
              <a:gd name="connsiteX68" fmla="*/ 1286256 w 1353312"/>
              <a:gd name="connsiteY68" fmla="*/ 938784 h 1353312"/>
              <a:gd name="connsiteX69" fmla="*/ 1310640 w 1353312"/>
              <a:gd name="connsiteY69" fmla="*/ 993648 h 1353312"/>
              <a:gd name="connsiteX70" fmla="*/ 1316736 w 1353312"/>
              <a:gd name="connsiteY70" fmla="*/ 1018032 h 1353312"/>
              <a:gd name="connsiteX71" fmla="*/ 1322832 w 1353312"/>
              <a:gd name="connsiteY71" fmla="*/ 1048512 h 1353312"/>
              <a:gd name="connsiteX72" fmla="*/ 1335024 w 1353312"/>
              <a:gd name="connsiteY72" fmla="*/ 1078992 h 1353312"/>
              <a:gd name="connsiteX73" fmla="*/ 1341120 w 1353312"/>
              <a:gd name="connsiteY73" fmla="*/ 1103376 h 1353312"/>
              <a:gd name="connsiteX74" fmla="*/ 1353312 w 1353312"/>
              <a:gd name="connsiteY74" fmla="*/ 1146048 h 1353312"/>
              <a:gd name="connsiteX75" fmla="*/ 1347216 w 1353312"/>
              <a:gd name="connsiteY75" fmla="*/ 1188720 h 1353312"/>
              <a:gd name="connsiteX76" fmla="*/ 1341120 w 1353312"/>
              <a:gd name="connsiteY76" fmla="*/ 1207008 h 1353312"/>
              <a:gd name="connsiteX77" fmla="*/ 1280160 w 1353312"/>
              <a:gd name="connsiteY77" fmla="*/ 1261872 h 1353312"/>
              <a:gd name="connsiteX78" fmla="*/ 1207008 w 1353312"/>
              <a:gd name="connsiteY78" fmla="*/ 1322832 h 1353312"/>
              <a:gd name="connsiteX79" fmla="*/ 1170432 w 1353312"/>
              <a:gd name="connsiteY79" fmla="*/ 1335024 h 1353312"/>
              <a:gd name="connsiteX80" fmla="*/ 1127760 w 1353312"/>
              <a:gd name="connsiteY80" fmla="*/ 1347216 h 1353312"/>
              <a:gd name="connsiteX81" fmla="*/ 1066800 w 1353312"/>
              <a:gd name="connsiteY81" fmla="*/ 1353312 h 1353312"/>
              <a:gd name="connsiteX82" fmla="*/ 987552 w 1353312"/>
              <a:gd name="connsiteY82" fmla="*/ 1347216 h 1353312"/>
              <a:gd name="connsiteX83" fmla="*/ 944880 w 1353312"/>
              <a:gd name="connsiteY83" fmla="*/ 1341120 h 1353312"/>
              <a:gd name="connsiteX84" fmla="*/ 853440 w 1353312"/>
              <a:gd name="connsiteY84" fmla="*/ 1335024 h 1353312"/>
              <a:gd name="connsiteX85" fmla="*/ 786384 w 1353312"/>
              <a:gd name="connsiteY85" fmla="*/ 1316736 h 1353312"/>
              <a:gd name="connsiteX86" fmla="*/ 768096 w 1353312"/>
              <a:gd name="connsiteY86" fmla="*/ 1310640 h 1353312"/>
              <a:gd name="connsiteX87" fmla="*/ 749808 w 1353312"/>
              <a:gd name="connsiteY87" fmla="*/ 1304544 h 1353312"/>
              <a:gd name="connsiteX88" fmla="*/ 713232 w 1353312"/>
              <a:gd name="connsiteY88" fmla="*/ 1286256 h 1353312"/>
              <a:gd name="connsiteX89" fmla="*/ 676656 w 1353312"/>
              <a:gd name="connsiteY89" fmla="*/ 1255776 h 1353312"/>
              <a:gd name="connsiteX90" fmla="*/ 658368 w 1353312"/>
              <a:gd name="connsiteY90" fmla="*/ 1249680 h 1353312"/>
              <a:gd name="connsiteX91" fmla="*/ 640080 w 1353312"/>
              <a:gd name="connsiteY91" fmla="*/ 1237488 h 1353312"/>
              <a:gd name="connsiteX92" fmla="*/ 615696 w 1353312"/>
              <a:gd name="connsiteY92" fmla="*/ 1225296 h 1353312"/>
              <a:gd name="connsiteX93" fmla="*/ 579120 w 1353312"/>
              <a:gd name="connsiteY93" fmla="*/ 1200912 h 1353312"/>
              <a:gd name="connsiteX94" fmla="*/ 560832 w 1353312"/>
              <a:gd name="connsiteY94" fmla="*/ 1188720 h 1353312"/>
              <a:gd name="connsiteX95" fmla="*/ 524256 w 1353312"/>
              <a:gd name="connsiteY95" fmla="*/ 1176528 h 1353312"/>
              <a:gd name="connsiteX96" fmla="*/ 505968 w 1353312"/>
              <a:gd name="connsiteY96" fmla="*/ 1170432 h 1353312"/>
              <a:gd name="connsiteX97" fmla="*/ 469392 w 1353312"/>
              <a:gd name="connsiteY97" fmla="*/ 1152144 h 1353312"/>
              <a:gd name="connsiteX98" fmla="*/ 377952 w 1353312"/>
              <a:gd name="connsiteY98" fmla="*/ 1146048 h 1353312"/>
              <a:gd name="connsiteX99" fmla="*/ 359664 w 1353312"/>
              <a:gd name="connsiteY99" fmla="*/ 1139952 h 1353312"/>
              <a:gd name="connsiteX100" fmla="*/ 323088 w 1353312"/>
              <a:gd name="connsiteY100" fmla="*/ 1133856 h 1353312"/>
              <a:gd name="connsiteX101" fmla="*/ 353568 w 1353312"/>
              <a:gd name="connsiteY101" fmla="*/ 1139952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353312" h="1353312">
                <a:moveTo>
                  <a:pt x="353568" y="1139952"/>
                </a:moveTo>
                <a:lnTo>
                  <a:pt x="353568" y="1139952"/>
                </a:lnTo>
                <a:cubicBezTo>
                  <a:pt x="308864" y="1137920"/>
                  <a:pt x="263838" y="1139583"/>
                  <a:pt x="219456" y="1133856"/>
                </a:cubicBezTo>
                <a:cubicBezTo>
                  <a:pt x="200337" y="1131389"/>
                  <a:pt x="182770" y="1121984"/>
                  <a:pt x="164592" y="1115568"/>
                </a:cubicBezTo>
                <a:cubicBezTo>
                  <a:pt x="121159" y="1100239"/>
                  <a:pt x="114187" y="1100071"/>
                  <a:pt x="79248" y="1072896"/>
                </a:cubicBezTo>
                <a:cubicBezTo>
                  <a:pt x="8842" y="1018136"/>
                  <a:pt x="108022" y="1085983"/>
                  <a:pt x="42672" y="1042416"/>
                </a:cubicBezTo>
                <a:cubicBezTo>
                  <a:pt x="11159" y="995147"/>
                  <a:pt x="22922" y="1019741"/>
                  <a:pt x="6096" y="969264"/>
                </a:cubicBezTo>
                <a:lnTo>
                  <a:pt x="0" y="950976"/>
                </a:lnTo>
                <a:cubicBezTo>
                  <a:pt x="1128" y="931805"/>
                  <a:pt x="4612" y="833952"/>
                  <a:pt x="12192" y="798576"/>
                </a:cubicBezTo>
                <a:cubicBezTo>
                  <a:pt x="21336" y="755904"/>
                  <a:pt x="22860" y="774192"/>
                  <a:pt x="30480" y="743712"/>
                </a:cubicBezTo>
                <a:cubicBezTo>
                  <a:pt x="32433" y="735899"/>
                  <a:pt x="38299" y="709785"/>
                  <a:pt x="42672" y="701040"/>
                </a:cubicBezTo>
                <a:cubicBezTo>
                  <a:pt x="45949" y="694487"/>
                  <a:pt x="51888" y="689447"/>
                  <a:pt x="54864" y="682752"/>
                </a:cubicBezTo>
                <a:cubicBezTo>
                  <a:pt x="83882" y="617462"/>
                  <a:pt x="51656" y="669276"/>
                  <a:pt x="79248" y="627888"/>
                </a:cubicBezTo>
                <a:cubicBezTo>
                  <a:pt x="94895" y="565298"/>
                  <a:pt x="73628" y="642875"/>
                  <a:pt x="97536" y="579120"/>
                </a:cubicBezTo>
                <a:cubicBezTo>
                  <a:pt x="100478" y="571275"/>
                  <a:pt x="101330" y="562792"/>
                  <a:pt x="103632" y="554736"/>
                </a:cubicBezTo>
                <a:cubicBezTo>
                  <a:pt x="105397" y="548557"/>
                  <a:pt x="107963" y="542627"/>
                  <a:pt x="109728" y="536448"/>
                </a:cubicBezTo>
                <a:cubicBezTo>
                  <a:pt x="112030" y="528392"/>
                  <a:pt x="113175" y="520012"/>
                  <a:pt x="115824" y="512064"/>
                </a:cubicBezTo>
                <a:cubicBezTo>
                  <a:pt x="119284" y="501683"/>
                  <a:pt x="124276" y="491868"/>
                  <a:pt x="128016" y="481584"/>
                </a:cubicBezTo>
                <a:cubicBezTo>
                  <a:pt x="132408" y="469506"/>
                  <a:pt x="135146" y="456820"/>
                  <a:pt x="140208" y="445008"/>
                </a:cubicBezTo>
                <a:cubicBezTo>
                  <a:pt x="147367" y="428303"/>
                  <a:pt x="160184" y="413872"/>
                  <a:pt x="164592" y="396240"/>
                </a:cubicBezTo>
                <a:cubicBezTo>
                  <a:pt x="166624" y="388112"/>
                  <a:pt x="167466" y="379590"/>
                  <a:pt x="170688" y="371856"/>
                </a:cubicBezTo>
                <a:lnTo>
                  <a:pt x="207264" y="298704"/>
                </a:lnTo>
                <a:lnTo>
                  <a:pt x="219456" y="274320"/>
                </a:lnTo>
                <a:cubicBezTo>
                  <a:pt x="223520" y="266192"/>
                  <a:pt x="228774" y="258557"/>
                  <a:pt x="231648" y="249936"/>
                </a:cubicBezTo>
                <a:cubicBezTo>
                  <a:pt x="233680" y="243840"/>
                  <a:pt x="234556" y="237227"/>
                  <a:pt x="237744" y="231648"/>
                </a:cubicBezTo>
                <a:cubicBezTo>
                  <a:pt x="242785" y="222827"/>
                  <a:pt x="250647" y="215880"/>
                  <a:pt x="256032" y="207264"/>
                </a:cubicBezTo>
                <a:cubicBezTo>
                  <a:pt x="260848" y="199558"/>
                  <a:pt x="262942" y="190275"/>
                  <a:pt x="268224" y="182880"/>
                </a:cubicBezTo>
                <a:cubicBezTo>
                  <a:pt x="273235" y="175865"/>
                  <a:pt x="280993" y="171215"/>
                  <a:pt x="286512" y="164592"/>
                </a:cubicBezTo>
                <a:cubicBezTo>
                  <a:pt x="304919" y="142504"/>
                  <a:pt x="301406" y="126665"/>
                  <a:pt x="335280" y="109728"/>
                </a:cubicBezTo>
                <a:cubicBezTo>
                  <a:pt x="343408" y="105664"/>
                  <a:pt x="352269" y="102818"/>
                  <a:pt x="359664" y="97536"/>
                </a:cubicBezTo>
                <a:cubicBezTo>
                  <a:pt x="366679" y="92525"/>
                  <a:pt x="372341" y="85794"/>
                  <a:pt x="377952" y="79248"/>
                </a:cubicBezTo>
                <a:cubicBezTo>
                  <a:pt x="384564" y="71534"/>
                  <a:pt x="388023" y="60840"/>
                  <a:pt x="396240" y="54864"/>
                </a:cubicBezTo>
                <a:cubicBezTo>
                  <a:pt x="407703" y="46527"/>
                  <a:pt x="456486" y="24622"/>
                  <a:pt x="475488" y="18288"/>
                </a:cubicBezTo>
                <a:cubicBezTo>
                  <a:pt x="483436" y="15639"/>
                  <a:pt x="491816" y="14494"/>
                  <a:pt x="499872" y="12192"/>
                </a:cubicBezTo>
                <a:cubicBezTo>
                  <a:pt x="506051" y="10427"/>
                  <a:pt x="511809" y="7073"/>
                  <a:pt x="518160" y="6096"/>
                </a:cubicBezTo>
                <a:cubicBezTo>
                  <a:pt x="538344" y="2991"/>
                  <a:pt x="558800" y="2032"/>
                  <a:pt x="579120" y="0"/>
                </a:cubicBezTo>
                <a:lnTo>
                  <a:pt x="609600" y="6096"/>
                </a:lnTo>
                <a:cubicBezTo>
                  <a:pt x="642532" y="12084"/>
                  <a:pt x="642256" y="10201"/>
                  <a:pt x="670560" y="18288"/>
                </a:cubicBezTo>
                <a:cubicBezTo>
                  <a:pt x="676739" y="20053"/>
                  <a:pt x="682942" y="21853"/>
                  <a:pt x="688848" y="24384"/>
                </a:cubicBezTo>
                <a:cubicBezTo>
                  <a:pt x="704082" y="30913"/>
                  <a:pt x="731188" y="46193"/>
                  <a:pt x="743712" y="54864"/>
                </a:cubicBezTo>
                <a:cubicBezTo>
                  <a:pt x="760419" y="66430"/>
                  <a:pt x="778112" y="77072"/>
                  <a:pt x="792480" y="91440"/>
                </a:cubicBezTo>
                <a:cubicBezTo>
                  <a:pt x="798576" y="97536"/>
                  <a:pt x="804222" y="104117"/>
                  <a:pt x="810768" y="109728"/>
                </a:cubicBezTo>
                <a:cubicBezTo>
                  <a:pt x="818482" y="116340"/>
                  <a:pt x="827968" y="120832"/>
                  <a:pt x="835152" y="128016"/>
                </a:cubicBezTo>
                <a:cubicBezTo>
                  <a:pt x="842336" y="135200"/>
                  <a:pt x="846828" y="144686"/>
                  <a:pt x="853440" y="152400"/>
                </a:cubicBezTo>
                <a:cubicBezTo>
                  <a:pt x="859051" y="158946"/>
                  <a:pt x="866269" y="164016"/>
                  <a:pt x="871728" y="170688"/>
                </a:cubicBezTo>
                <a:cubicBezTo>
                  <a:pt x="884595" y="186415"/>
                  <a:pt x="896112" y="203200"/>
                  <a:pt x="908304" y="219456"/>
                </a:cubicBezTo>
                <a:cubicBezTo>
                  <a:pt x="914400" y="227584"/>
                  <a:pt x="921365" y="235128"/>
                  <a:pt x="926592" y="243840"/>
                </a:cubicBezTo>
                <a:cubicBezTo>
                  <a:pt x="932688" y="254000"/>
                  <a:pt x="938136" y="264578"/>
                  <a:pt x="944880" y="274320"/>
                </a:cubicBezTo>
                <a:cubicBezTo>
                  <a:pt x="956446" y="291027"/>
                  <a:pt x="972369" y="304913"/>
                  <a:pt x="981456" y="323088"/>
                </a:cubicBezTo>
                <a:cubicBezTo>
                  <a:pt x="985520" y="331216"/>
                  <a:pt x="989139" y="339582"/>
                  <a:pt x="993648" y="347472"/>
                </a:cubicBezTo>
                <a:cubicBezTo>
                  <a:pt x="997283" y="353833"/>
                  <a:pt x="1002332" y="359328"/>
                  <a:pt x="1005840" y="365760"/>
                </a:cubicBezTo>
                <a:cubicBezTo>
                  <a:pt x="1014543" y="381716"/>
                  <a:pt x="1022096" y="398272"/>
                  <a:pt x="1030224" y="414528"/>
                </a:cubicBezTo>
                <a:lnTo>
                  <a:pt x="1042416" y="438912"/>
                </a:lnTo>
                <a:cubicBezTo>
                  <a:pt x="1046480" y="447040"/>
                  <a:pt x="1052404" y="454480"/>
                  <a:pt x="1054608" y="463296"/>
                </a:cubicBezTo>
                <a:cubicBezTo>
                  <a:pt x="1056640" y="471424"/>
                  <a:pt x="1057482" y="479946"/>
                  <a:pt x="1060704" y="487680"/>
                </a:cubicBezTo>
                <a:cubicBezTo>
                  <a:pt x="1067694" y="504457"/>
                  <a:pt x="1076960" y="520192"/>
                  <a:pt x="1085088" y="536448"/>
                </a:cubicBezTo>
                <a:lnTo>
                  <a:pt x="1097280" y="560832"/>
                </a:lnTo>
                <a:cubicBezTo>
                  <a:pt x="1101344" y="568960"/>
                  <a:pt x="1106598" y="576595"/>
                  <a:pt x="1109472" y="585216"/>
                </a:cubicBezTo>
                <a:cubicBezTo>
                  <a:pt x="1121993" y="622778"/>
                  <a:pt x="1107672" y="582691"/>
                  <a:pt x="1127760" y="627888"/>
                </a:cubicBezTo>
                <a:cubicBezTo>
                  <a:pt x="1132204" y="637888"/>
                  <a:pt x="1134638" y="648802"/>
                  <a:pt x="1139952" y="658368"/>
                </a:cubicBezTo>
                <a:cubicBezTo>
                  <a:pt x="1144886" y="667249"/>
                  <a:pt x="1152855" y="674136"/>
                  <a:pt x="1158240" y="682752"/>
                </a:cubicBezTo>
                <a:cubicBezTo>
                  <a:pt x="1163056" y="690458"/>
                  <a:pt x="1165616" y="699430"/>
                  <a:pt x="1170432" y="707136"/>
                </a:cubicBezTo>
                <a:cubicBezTo>
                  <a:pt x="1175817" y="715752"/>
                  <a:pt x="1183335" y="722904"/>
                  <a:pt x="1188720" y="731520"/>
                </a:cubicBezTo>
                <a:cubicBezTo>
                  <a:pt x="1193536" y="739226"/>
                  <a:pt x="1196403" y="748014"/>
                  <a:pt x="1200912" y="755904"/>
                </a:cubicBezTo>
                <a:cubicBezTo>
                  <a:pt x="1204547" y="762265"/>
                  <a:pt x="1209827" y="767639"/>
                  <a:pt x="1213104" y="774192"/>
                </a:cubicBezTo>
                <a:cubicBezTo>
                  <a:pt x="1215978" y="779939"/>
                  <a:pt x="1216326" y="786733"/>
                  <a:pt x="1219200" y="792480"/>
                </a:cubicBezTo>
                <a:cubicBezTo>
                  <a:pt x="1235892" y="825863"/>
                  <a:pt x="1241963" y="804282"/>
                  <a:pt x="1255776" y="859536"/>
                </a:cubicBezTo>
                <a:cubicBezTo>
                  <a:pt x="1260842" y="879801"/>
                  <a:pt x="1265583" y="901414"/>
                  <a:pt x="1274064" y="920496"/>
                </a:cubicBezTo>
                <a:cubicBezTo>
                  <a:pt x="1277040" y="927191"/>
                  <a:pt x="1283280" y="932089"/>
                  <a:pt x="1286256" y="938784"/>
                </a:cubicBezTo>
                <a:cubicBezTo>
                  <a:pt x="1315274" y="1004074"/>
                  <a:pt x="1283048" y="952260"/>
                  <a:pt x="1310640" y="993648"/>
                </a:cubicBezTo>
                <a:cubicBezTo>
                  <a:pt x="1312672" y="1001776"/>
                  <a:pt x="1314919" y="1009853"/>
                  <a:pt x="1316736" y="1018032"/>
                </a:cubicBezTo>
                <a:cubicBezTo>
                  <a:pt x="1318984" y="1028146"/>
                  <a:pt x="1319855" y="1038588"/>
                  <a:pt x="1322832" y="1048512"/>
                </a:cubicBezTo>
                <a:cubicBezTo>
                  <a:pt x="1325976" y="1058993"/>
                  <a:pt x="1331564" y="1068611"/>
                  <a:pt x="1335024" y="1078992"/>
                </a:cubicBezTo>
                <a:cubicBezTo>
                  <a:pt x="1337673" y="1086940"/>
                  <a:pt x="1338818" y="1095320"/>
                  <a:pt x="1341120" y="1103376"/>
                </a:cubicBezTo>
                <a:cubicBezTo>
                  <a:pt x="1358611" y="1164594"/>
                  <a:pt x="1334255" y="1069820"/>
                  <a:pt x="1353312" y="1146048"/>
                </a:cubicBezTo>
                <a:cubicBezTo>
                  <a:pt x="1351280" y="1160272"/>
                  <a:pt x="1350034" y="1174631"/>
                  <a:pt x="1347216" y="1188720"/>
                </a:cubicBezTo>
                <a:cubicBezTo>
                  <a:pt x="1345956" y="1195021"/>
                  <a:pt x="1345134" y="1201990"/>
                  <a:pt x="1341120" y="1207008"/>
                </a:cubicBezTo>
                <a:cubicBezTo>
                  <a:pt x="1267217" y="1299387"/>
                  <a:pt x="1324673" y="1222305"/>
                  <a:pt x="1280160" y="1261872"/>
                </a:cubicBezTo>
                <a:cubicBezTo>
                  <a:pt x="1259787" y="1279981"/>
                  <a:pt x="1235355" y="1313383"/>
                  <a:pt x="1207008" y="1322832"/>
                </a:cubicBezTo>
                <a:lnTo>
                  <a:pt x="1170432" y="1335024"/>
                </a:lnTo>
                <a:cubicBezTo>
                  <a:pt x="1157405" y="1339366"/>
                  <a:pt x="1141155" y="1345302"/>
                  <a:pt x="1127760" y="1347216"/>
                </a:cubicBezTo>
                <a:cubicBezTo>
                  <a:pt x="1107544" y="1350104"/>
                  <a:pt x="1087120" y="1351280"/>
                  <a:pt x="1066800" y="1353312"/>
                </a:cubicBezTo>
                <a:cubicBezTo>
                  <a:pt x="1040384" y="1351280"/>
                  <a:pt x="1013915" y="1349852"/>
                  <a:pt x="987552" y="1347216"/>
                </a:cubicBezTo>
                <a:cubicBezTo>
                  <a:pt x="973255" y="1345786"/>
                  <a:pt x="959189" y="1342421"/>
                  <a:pt x="944880" y="1341120"/>
                </a:cubicBezTo>
                <a:cubicBezTo>
                  <a:pt x="914458" y="1338354"/>
                  <a:pt x="883920" y="1337056"/>
                  <a:pt x="853440" y="1335024"/>
                </a:cubicBezTo>
                <a:cubicBezTo>
                  <a:pt x="810358" y="1326408"/>
                  <a:pt x="832790" y="1332205"/>
                  <a:pt x="786384" y="1316736"/>
                </a:cubicBezTo>
                <a:lnTo>
                  <a:pt x="768096" y="1310640"/>
                </a:lnTo>
                <a:cubicBezTo>
                  <a:pt x="762000" y="1308608"/>
                  <a:pt x="755155" y="1308108"/>
                  <a:pt x="749808" y="1304544"/>
                </a:cubicBezTo>
                <a:cubicBezTo>
                  <a:pt x="726173" y="1288788"/>
                  <a:pt x="738471" y="1294669"/>
                  <a:pt x="713232" y="1286256"/>
                </a:cubicBezTo>
                <a:cubicBezTo>
                  <a:pt x="699750" y="1272774"/>
                  <a:pt x="693630" y="1264263"/>
                  <a:pt x="676656" y="1255776"/>
                </a:cubicBezTo>
                <a:cubicBezTo>
                  <a:pt x="670909" y="1252902"/>
                  <a:pt x="664115" y="1252554"/>
                  <a:pt x="658368" y="1249680"/>
                </a:cubicBezTo>
                <a:cubicBezTo>
                  <a:pt x="651815" y="1246403"/>
                  <a:pt x="646441" y="1241123"/>
                  <a:pt x="640080" y="1237488"/>
                </a:cubicBezTo>
                <a:cubicBezTo>
                  <a:pt x="632190" y="1232979"/>
                  <a:pt x="623488" y="1229971"/>
                  <a:pt x="615696" y="1225296"/>
                </a:cubicBezTo>
                <a:cubicBezTo>
                  <a:pt x="603131" y="1217757"/>
                  <a:pt x="591312" y="1209040"/>
                  <a:pt x="579120" y="1200912"/>
                </a:cubicBezTo>
                <a:cubicBezTo>
                  <a:pt x="573024" y="1196848"/>
                  <a:pt x="567783" y="1191037"/>
                  <a:pt x="560832" y="1188720"/>
                </a:cubicBezTo>
                <a:lnTo>
                  <a:pt x="524256" y="1176528"/>
                </a:lnTo>
                <a:cubicBezTo>
                  <a:pt x="518160" y="1174496"/>
                  <a:pt x="511315" y="1173996"/>
                  <a:pt x="505968" y="1170432"/>
                </a:cubicBezTo>
                <a:cubicBezTo>
                  <a:pt x="493844" y="1162349"/>
                  <a:pt x="484535" y="1153827"/>
                  <a:pt x="469392" y="1152144"/>
                </a:cubicBezTo>
                <a:cubicBezTo>
                  <a:pt x="439031" y="1148771"/>
                  <a:pt x="408432" y="1148080"/>
                  <a:pt x="377952" y="1146048"/>
                </a:cubicBezTo>
                <a:cubicBezTo>
                  <a:pt x="371856" y="1144016"/>
                  <a:pt x="365937" y="1141346"/>
                  <a:pt x="359664" y="1139952"/>
                </a:cubicBezTo>
                <a:cubicBezTo>
                  <a:pt x="347598" y="1137271"/>
                  <a:pt x="331828" y="1142596"/>
                  <a:pt x="323088" y="1133856"/>
                </a:cubicBezTo>
                <a:cubicBezTo>
                  <a:pt x="317907" y="1128675"/>
                  <a:pt x="348488" y="1138936"/>
                  <a:pt x="353568" y="1139952"/>
                </a:cubicBez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weight set cover and ILP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939" y="1136802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9523" y="783234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32867" y="1691538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69899" y="1337970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3275" y="1173378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3403" y="1651914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2459" y="539394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20619" y="1441602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590651" y="673506"/>
            <a:ext cx="371856" cy="451104"/>
          </a:xfrm>
          <a:custGeom>
            <a:avLst/>
            <a:gdLst>
              <a:gd name="connsiteX0" fmla="*/ 30480 w 371856"/>
              <a:gd name="connsiteY0" fmla="*/ 73152 h 451104"/>
              <a:gd name="connsiteX1" fmla="*/ 30480 w 371856"/>
              <a:gd name="connsiteY1" fmla="*/ 73152 h 451104"/>
              <a:gd name="connsiteX2" fmla="*/ 6096 w 371856"/>
              <a:gd name="connsiteY2" fmla="*/ 170688 h 451104"/>
              <a:gd name="connsiteX3" fmla="*/ 0 w 371856"/>
              <a:gd name="connsiteY3" fmla="*/ 201168 h 451104"/>
              <a:gd name="connsiteX4" fmla="*/ 6096 w 371856"/>
              <a:gd name="connsiteY4" fmla="*/ 249936 h 451104"/>
              <a:gd name="connsiteX5" fmla="*/ 12192 w 371856"/>
              <a:gd name="connsiteY5" fmla="*/ 292608 h 451104"/>
              <a:gd name="connsiteX6" fmla="*/ 24384 w 371856"/>
              <a:gd name="connsiteY6" fmla="*/ 353568 h 451104"/>
              <a:gd name="connsiteX7" fmla="*/ 36576 w 371856"/>
              <a:gd name="connsiteY7" fmla="*/ 390144 h 451104"/>
              <a:gd name="connsiteX8" fmla="*/ 42672 w 371856"/>
              <a:gd name="connsiteY8" fmla="*/ 408432 h 451104"/>
              <a:gd name="connsiteX9" fmla="*/ 60960 w 371856"/>
              <a:gd name="connsiteY9" fmla="*/ 426720 h 451104"/>
              <a:gd name="connsiteX10" fmla="*/ 79248 w 371856"/>
              <a:gd name="connsiteY10" fmla="*/ 438912 h 451104"/>
              <a:gd name="connsiteX11" fmla="*/ 115824 w 371856"/>
              <a:gd name="connsiteY11" fmla="*/ 451104 h 451104"/>
              <a:gd name="connsiteX12" fmla="*/ 176784 w 371856"/>
              <a:gd name="connsiteY12" fmla="*/ 438912 h 451104"/>
              <a:gd name="connsiteX13" fmla="*/ 213360 w 371856"/>
              <a:gd name="connsiteY13" fmla="*/ 426720 h 451104"/>
              <a:gd name="connsiteX14" fmla="*/ 231648 w 371856"/>
              <a:gd name="connsiteY14" fmla="*/ 414528 h 451104"/>
              <a:gd name="connsiteX15" fmla="*/ 249936 w 371856"/>
              <a:gd name="connsiteY15" fmla="*/ 408432 h 451104"/>
              <a:gd name="connsiteX16" fmla="*/ 304800 w 371856"/>
              <a:gd name="connsiteY16" fmla="*/ 365760 h 451104"/>
              <a:gd name="connsiteX17" fmla="*/ 323088 w 371856"/>
              <a:gd name="connsiteY17" fmla="*/ 341376 h 451104"/>
              <a:gd name="connsiteX18" fmla="*/ 359664 w 371856"/>
              <a:gd name="connsiteY18" fmla="*/ 280416 h 451104"/>
              <a:gd name="connsiteX19" fmla="*/ 371856 w 371856"/>
              <a:gd name="connsiteY19" fmla="*/ 243840 h 451104"/>
              <a:gd name="connsiteX20" fmla="*/ 353568 w 371856"/>
              <a:gd name="connsiteY20" fmla="*/ 140208 h 451104"/>
              <a:gd name="connsiteX21" fmla="*/ 341376 w 371856"/>
              <a:gd name="connsiteY21" fmla="*/ 115824 h 451104"/>
              <a:gd name="connsiteX22" fmla="*/ 329184 w 371856"/>
              <a:gd name="connsiteY22" fmla="*/ 97536 h 451104"/>
              <a:gd name="connsiteX23" fmla="*/ 268224 w 371856"/>
              <a:gd name="connsiteY23" fmla="*/ 54864 h 451104"/>
              <a:gd name="connsiteX24" fmla="*/ 249936 w 371856"/>
              <a:gd name="connsiteY24" fmla="*/ 42672 h 451104"/>
              <a:gd name="connsiteX25" fmla="*/ 231648 w 371856"/>
              <a:gd name="connsiteY25" fmla="*/ 36576 h 451104"/>
              <a:gd name="connsiteX26" fmla="*/ 213360 w 371856"/>
              <a:gd name="connsiteY26" fmla="*/ 24384 h 451104"/>
              <a:gd name="connsiteX27" fmla="*/ 195072 w 371856"/>
              <a:gd name="connsiteY27" fmla="*/ 18288 h 451104"/>
              <a:gd name="connsiteX28" fmla="*/ 158496 w 371856"/>
              <a:gd name="connsiteY28" fmla="*/ 0 h 451104"/>
              <a:gd name="connsiteX29" fmla="*/ 128016 w 371856"/>
              <a:gd name="connsiteY29" fmla="*/ 6096 h 451104"/>
              <a:gd name="connsiteX30" fmla="*/ 109728 w 371856"/>
              <a:gd name="connsiteY30" fmla="*/ 18288 h 451104"/>
              <a:gd name="connsiteX31" fmla="*/ 91440 w 371856"/>
              <a:gd name="connsiteY31" fmla="*/ 24384 h 451104"/>
              <a:gd name="connsiteX32" fmla="*/ 42672 w 371856"/>
              <a:gd name="connsiteY32" fmla="*/ 60960 h 451104"/>
              <a:gd name="connsiteX33" fmla="*/ 30480 w 371856"/>
              <a:gd name="connsiteY33" fmla="*/ 73152 h 4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1856" h="451104">
                <a:moveTo>
                  <a:pt x="30480" y="73152"/>
                </a:moveTo>
                <a:lnTo>
                  <a:pt x="30480" y="73152"/>
                </a:lnTo>
                <a:cubicBezTo>
                  <a:pt x="22352" y="105664"/>
                  <a:pt x="13858" y="138087"/>
                  <a:pt x="6096" y="170688"/>
                </a:cubicBezTo>
                <a:cubicBezTo>
                  <a:pt x="3696" y="180767"/>
                  <a:pt x="0" y="190807"/>
                  <a:pt x="0" y="201168"/>
                </a:cubicBezTo>
                <a:cubicBezTo>
                  <a:pt x="0" y="217551"/>
                  <a:pt x="3931" y="233697"/>
                  <a:pt x="6096" y="249936"/>
                </a:cubicBezTo>
                <a:cubicBezTo>
                  <a:pt x="7995" y="264178"/>
                  <a:pt x="10007" y="278407"/>
                  <a:pt x="12192" y="292608"/>
                </a:cubicBezTo>
                <a:cubicBezTo>
                  <a:pt x="15661" y="315156"/>
                  <a:pt x="18005" y="332303"/>
                  <a:pt x="24384" y="353568"/>
                </a:cubicBezTo>
                <a:cubicBezTo>
                  <a:pt x="28077" y="365878"/>
                  <a:pt x="32512" y="377952"/>
                  <a:pt x="36576" y="390144"/>
                </a:cubicBezTo>
                <a:cubicBezTo>
                  <a:pt x="38608" y="396240"/>
                  <a:pt x="38128" y="403888"/>
                  <a:pt x="42672" y="408432"/>
                </a:cubicBezTo>
                <a:cubicBezTo>
                  <a:pt x="48768" y="414528"/>
                  <a:pt x="54337" y="421201"/>
                  <a:pt x="60960" y="426720"/>
                </a:cubicBezTo>
                <a:cubicBezTo>
                  <a:pt x="66588" y="431410"/>
                  <a:pt x="72553" y="435936"/>
                  <a:pt x="79248" y="438912"/>
                </a:cubicBezTo>
                <a:cubicBezTo>
                  <a:pt x="90992" y="444131"/>
                  <a:pt x="115824" y="451104"/>
                  <a:pt x="115824" y="451104"/>
                </a:cubicBezTo>
                <a:cubicBezTo>
                  <a:pt x="140540" y="446985"/>
                  <a:pt x="154050" y="445732"/>
                  <a:pt x="176784" y="438912"/>
                </a:cubicBezTo>
                <a:cubicBezTo>
                  <a:pt x="189094" y="435219"/>
                  <a:pt x="202667" y="433849"/>
                  <a:pt x="213360" y="426720"/>
                </a:cubicBezTo>
                <a:cubicBezTo>
                  <a:pt x="219456" y="422656"/>
                  <a:pt x="225095" y="417805"/>
                  <a:pt x="231648" y="414528"/>
                </a:cubicBezTo>
                <a:cubicBezTo>
                  <a:pt x="237395" y="411654"/>
                  <a:pt x="244319" y="411553"/>
                  <a:pt x="249936" y="408432"/>
                </a:cubicBezTo>
                <a:cubicBezTo>
                  <a:pt x="272450" y="395924"/>
                  <a:pt x="288644" y="384608"/>
                  <a:pt x="304800" y="365760"/>
                </a:cubicBezTo>
                <a:cubicBezTo>
                  <a:pt x="311412" y="358046"/>
                  <a:pt x="317262" y="349699"/>
                  <a:pt x="323088" y="341376"/>
                </a:cubicBezTo>
                <a:cubicBezTo>
                  <a:pt x="336446" y="322293"/>
                  <a:pt x="350883" y="302368"/>
                  <a:pt x="359664" y="280416"/>
                </a:cubicBezTo>
                <a:cubicBezTo>
                  <a:pt x="364437" y="268484"/>
                  <a:pt x="371856" y="243840"/>
                  <a:pt x="371856" y="243840"/>
                </a:cubicBezTo>
                <a:cubicBezTo>
                  <a:pt x="369135" y="219351"/>
                  <a:pt x="365464" y="164001"/>
                  <a:pt x="353568" y="140208"/>
                </a:cubicBezTo>
                <a:cubicBezTo>
                  <a:pt x="349504" y="132080"/>
                  <a:pt x="345885" y="123714"/>
                  <a:pt x="341376" y="115824"/>
                </a:cubicBezTo>
                <a:cubicBezTo>
                  <a:pt x="337741" y="109463"/>
                  <a:pt x="334365" y="102717"/>
                  <a:pt x="329184" y="97536"/>
                </a:cubicBezTo>
                <a:cubicBezTo>
                  <a:pt x="320157" y="88509"/>
                  <a:pt x="274199" y="58847"/>
                  <a:pt x="268224" y="54864"/>
                </a:cubicBezTo>
                <a:cubicBezTo>
                  <a:pt x="262128" y="50800"/>
                  <a:pt x="256887" y="44989"/>
                  <a:pt x="249936" y="42672"/>
                </a:cubicBezTo>
                <a:cubicBezTo>
                  <a:pt x="243840" y="40640"/>
                  <a:pt x="237395" y="39450"/>
                  <a:pt x="231648" y="36576"/>
                </a:cubicBezTo>
                <a:cubicBezTo>
                  <a:pt x="225095" y="33299"/>
                  <a:pt x="219913" y="27661"/>
                  <a:pt x="213360" y="24384"/>
                </a:cubicBezTo>
                <a:cubicBezTo>
                  <a:pt x="207613" y="21510"/>
                  <a:pt x="200819" y="21162"/>
                  <a:pt x="195072" y="18288"/>
                </a:cubicBezTo>
                <a:cubicBezTo>
                  <a:pt x="147803" y="-5347"/>
                  <a:pt x="204463" y="15322"/>
                  <a:pt x="158496" y="0"/>
                </a:cubicBezTo>
                <a:cubicBezTo>
                  <a:pt x="148336" y="2032"/>
                  <a:pt x="137718" y="2458"/>
                  <a:pt x="128016" y="6096"/>
                </a:cubicBezTo>
                <a:cubicBezTo>
                  <a:pt x="121156" y="8668"/>
                  <a:pt x="116281" y="15011"/>
                  <a:pt x="109728" y="18288"/>
                </a:cubicBezTo>
                <a:cubicBezTo>
                  <a:pt x="103981" y="21162"/>
                  <a:pt x="97536" y="22352"/>
                  <a:pt x="91440" y="24384"/>
                </a:cubicBezTo>
                <a:cubicBezTo>
                  <a:pt x="75184" y="36576"/>
                  <a:pt x="53944" y="44053"/>
                  <a:pt x="42672" y="60960"/>
                </a:cubicBezTo>
                <a:cubicBezTo>
                  <a:pt x="27292" y="84030"/>
                  <a:pt x="32512" y="71120"/>
                  <a:pt x="30480" y="73152"/>
                </a:cubicBezTo>
                <a:close/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5019" y="563778"/>
            <a:ext cx="1408176" cy="1470979"/>
          </a:xfrm>
          <a:custGeom>
            <a:avLst/>
            <a:gdLst>
              <a:gd name="connsiteX0" fmla="*/ 85344 w 1408176"/>
              <a:gd name="connsiteY0" fmla="*/ 969264 h 1470979"/>
              <a:gd name="connsiteX1" fmla="*/ 85344 w 1408176"/>
              <a:gd name="connsiteY1" fmla="*/ 969264 h 1470979"/>
              <a:gd name="connsiteX2" fmla="*/ 115824 w 1408176"/>
              <a:gd name="connsiteY2" fmla="*/ 1091184 h 1470979"/>
              <a:gd name="connsiteX3" fmla="*/ 158496 w 1408176"/>
              <a:gd name="connsiteY3" fmla="*/ 1200912 h 1470979"/>
              <a:gd name="connsiteX4" fmla="*/ 195072 w 1408176"/>
              <a:gd name="connsiteY4" fmla="*/ 1304544 h 1470979"/>
              <a:gd name="connsiteX5" fmla="*/ 243840 w 1408176"/>
              <a:gd name="connsiteY5" fmla="*/ 1389888 h 1470979"/>
              <a:gd name="connsiteX6" fmla="*/ 262128 w 1408176"/>
              <a:gd name="connsiteY6" fmla="*/ 1414272 h 1470979"/>
              <a:gd name="connsiteX7" fmla="*/ 323088 w 1408176"/>
              <a:gd name="connsiteY7" fmla="*/ 1420368 h 1470979"/>
              <a:gd name="connsiteX8" fmla="*/ 457200 w 1408176"/>
              <a:gd name="connsiteY8" fmla="*/ 1469136 h 1470979"/>
              <a:gd name="connsiteX9" fmla="*/ 542544 w 1408176"/>
              <a:gd name="connsiteY9" fmla="*/ 1463040 h 1470979"/>
              <a:gd name="connsiteX10" fmla="*/ 603504 w 1408176"/>
              <a:gd name="connsiteY10" fmla="*/ 1450848 h 1470979"/>
              <a:gd name="connsiteX11" fmla="*/ 627888 w 1408176"/>
              <a:gd name="connsiteY11" fmla="*/ 1444752 h 1470979"/>
              <a:gd name="connsiteX12" fmla="*/ 670560 w 1408176"/>
              <a:gd name="connsiteY12" fmla="*/ 1426464 h 1470979"/>
              <a:gd name="connsiteX13" fmla="*/ 694944 w 1408176"/>
              <a:gd name="connsiteY13" fmla="*/ 1408176 h 1470979"/>
              <a:gd name="connsiteX14" fmla="*/ 737616 w 1408176"/>
              <a:gd name="connsiteY14" fmla="*/ 1389888 h 1470979"/>
              <a:gd name="connsiteX15" fmla="*/ 786384 w 1408176"/>
              <a:gd name="connsiteY15" fmla="*/ 1353312 h 1470979"/>
              <a:gd name="connsiteX16" fmla="*/ 810768 w 1408176"/>
              <a:gd name="connsiteY16" fmla="*/ 1335024 h 1470979"/>
              <a:gd name="connsiteX17" fmla="*/ 835152 w 1408176"/>
              <a:gd name="connsiteY17" fmla="*/ 1310640 h 1470979"/>
              <a:gd name="connsiteX18" fmla="*/ 877824 w 1408176"/>
              <a:gd name="connsiteY18" fmla="*/ 1255776 h 1470979"/>
              <a:gd name="connsiteX19" fmla="*/ 902208 w 1408176"/>
              <a:gd name="connsiteY19" fmla="*/ 1237488 h 1470979"/>
              <a:gd name="connsiteX20" fmla="*/ 926592 w 1408176"/>
              <a:gd name="connsiteY20" fmla="*/ 1213104 h 1470979"/>
              <a:gd name="connsiteX21" fmla="*/ 993648 w 1408176"/>
              <a:gd name="connsiteY21" fmla="*/ 1152144 h 1470979"/>
              <a:gd name="connsiteX22" fmla="*/ 1048512 w 1408176"/>
              <a:gd name="connsiteY22" fmla="*/ 1091184 h 1470979"/>
              <a:gd name="connsiteX23" fmla="*/ 1091184 w 1408176"/>
              <a:gd name="connsiteY23" fmla="*/ 1054608 h 1470979"/>
              <a:gd name="connsiteX24" fmla="*/ 1158240 w 1408176"/>
              <a:gd name="connsiteY24" fmla="*/ 993648 h 1470979"/>
              <a:gd name="connsiteX25" fmla="*/ 1194816 w 1408176"/>
              <a:gd name="connsiteY25" fmla="*/ 957072 h 1470979"/>
              <a:gd name="connsiteX26" fmla="*/ 1213104 w 1408176"/>
              <a:gd name="connsiteY26" fmla="*/ 938784 h 1470979"/>
              <a:gd name="connsiteX27" fmla="*/ 1243584 w 1408176"/>
              <a:gd name="connsiteY27" fmla="*/ 902208 h 1470979"/>
              <a:gd name="connsiteX28" fmla="*/ 1267968 w 1408176"/>
              <a:gd name="connsiteY28" fmla="*/ 865632 h 1470979"/>
              <a:gd name="connsiteX29" fmla="*/ 1280160 w 1408176"/>
              <a:gd name="connsiteY29" fmla="*/ 847344 h 1470979"/>
              <a:gd name="connsiteX30" fmla="*/ 1316736 w 1408176"/>
              <a:gd name="connsiteY30" fmla="*/ 810768 h 1470979"/>
              <a:gd name="connsiteX31" fmla="*/ 1335024 w 1408176"/>
              <a:gd name="connsiteY31" fmla="*/ 792480 h 1470979"/>
              <a:gd name="connsiteX32" fmla="*/ 1359408 w 1408176"/>
              <a:gd name="connsiteY32" fmla="*/ 755904 h 1470979"/>
              <a:gd name="connsiteX33" fmla="*/ 1371600 w 1408176"/>
              <a:gd name="connsiteY33" fmla="*/ 737616 h 1470979"/>
              <a:gd name="connsiteX34" fmla="*/ 1389888 w 1408176"/>
              <a:gd name="connsiteY34" fmla="*/ 701040 h 1470979"/>
              <a:gd name="connsiteX35" fmla="*/ 1395984 w 1408176"/>
              <a:gd name="connsiteY35" fmla="*/ 676656 h 1470979"/>
              <a:gd name="connsiteX36" fmla="*/ 1402080 w 1408176"/>
              <a:gd name="connsiteY36" fmla="*/ 658368 h 1470979"/>
              <a:gd name="connsiteX37" fmla="*/ 1408176 w 1408176"/>
              <a:gd name="connsiteY37" fmla="*/ 609600 h 1470979"/>
              <a:gd name="connsiteX38" fmla="*/ 1402080 w 1408176"/>
              <a:gd name="connsiteY38" fmla="*/ 487680 h 1470979"/>
              <a:gd name="connsiteX39" fmla="*/ 1389888 w 1408176"/>
              <a:gd name="connsiteY39" fmla="*/ 298704 h 1470979"/>
              <a:gd name="connsiteX40" fmla="*/ 1383792 w 1408176"/>
              <a:gd name="connsiteY40" fmla="*/ 274320 h 1470979"/>
              <a:gd name="connsiteX41" fmla="*/ 1371600 w 1408176"/>
              <a:gd name="connsiteY41" fmla="*/ 219456 h 1470979"/>
              <a:gd name="connsiteX42" fmla="*/ 1335024 w 1408176"/>
              <a:gd name="connsiteY42" fmla="*/ 158496 h 1470979"/>
              <a:gd name="connsiteX43" fmla="*/ 1298448 w 1408176"/>
              <a:gd name="connsiteY43" fmla="*/ 128016 h 1470979"/>
              <a:gd name="connsiteX44" fmla="*/ 1280160 w 1408176"/>
              <a:gd name="connsiteY44" fmla="*/ 115824 h 1470979"/>
              <a:gd name="connsiteX45" fmla="*/ 1219200 w 1408176"/>
              <a:gd name="connsiteY45" fmla="*/ 60960 h 1470979"/>
              <a:gd name="connsiteX46" fmla="*/ 1182624 w 1408176"/>
              <a:gd name="connsiteY46" fmla="*/ 36576 h 1470979"/>
              <a:gd name="connsiteX47" fmla="*/ 1146048 w 1408176"/>
              <a:gd name="connsiteY47" fmla="*/ 18288 h 1470979"/>
              <a:gd name="connsiteX48" fmla="*/ 1109472 w 1408176"/>
              <a:gd name="connsiteY48" fmla="*/ 6096 h 1470979"/>
              <a:gd name="connsiteX49" fmla="*/ 1091184 w 1408176"/>
              <a:gd name="connsiteY49" fmla="*/ 0 h 1470979"/>
              <a:gd name="connsiteX50" fmla="*/ 969264 w 1408176"/>
              <a:gd name="connsiteY50" fmla="*/ 12192 h 1470979"/>
              <a:gd name="connsiteX51" fmla="*/ 944880 w 1408176"/>
              <a:gd name="connsiteY51" fmla="*/ 18288 h 1470979"/>
              <a:gd name="connsiteX52" fmla="*/ 920496 w 1408176"/>
              <a:gd name="connsiteY52" fmla="*/ 30480 h 1470979"/>
              <a:gd name="connsiteX53" fmla="*/ 847344 w 1408176"/>
              <a:gd name="connsiteY53" fmla="*/ 60960 h 1470979"/>
              <a:gd name="connsiteX54" fmla="*/ 804672 w 1408176"/>
              <a:gd name="connsiteY54" fmla="*/ 85344 h 1470979"/>
              <a:gd name="connsiteX55" fmla="*/ 786384 w 1408176"/>
              <a:gd name="connsiteY55" fmla="*/ 91440 h 1470979"/>
              <a:gd name="connsiteX56" fmla="*/ 768096 w 1408176"/>
              <a:gd name="connsiteY56" fmla="*/ 103632 h 1470979"/>
              <a:gd name="connsiteX57" fmla="*/ 743712 w 1408176"/>
              <a:gd name="connsiteY57" fmla="*/ 109728 h 1470979"/>
              <a:gd name="connsiteX58" fmla="*/ 725424 w 1408176"/>
              <a:gd name="connsiteY58" fmla="*/ 115824 h 1470979"/>
              <a:gd name="connsiteX59" fmla="*/ 701040 w 1408176"/>
              <a:gd name="connsiteY59" fmla="*/ 128016 h 1470979"/>
              <a:gd name="connsiteX60" fmla="*/ 658368 w 1408176"/>
              <a:gd name="connsiteY60" fmla="*/ 140208 h 1470979"/>
              <a:gd name="connsiteX61" fmla="*/ 615696 w 1408176"/>
              <a:gd name="connsiteY61" fmla="*/ 158496 h 1470979"/>
              <a:gd name="connsiteX62" fmla="*/ 597408 w 1408176"/>
              <a:gd name="connsiteY62" fmla="*/ 170688 h 1470979"/>
              <a:gd name="connsiteX63" fmla="*/ 579120 w 1408176"/>
              <a:gd name="connsiteY63" fmla="*/ 176784 h 1470979"/>
              <a:gd name="connsiteX64" fmla="*/ 560832 w 1408176"/>
              <a:gd name="connsiteY64" fmla="*/ 188976 h 1470979"/>
              <a:gd name="connsiteX65" fmla="*/ 542544 w 1408176"/>
              <a:gd name="connsiteY65" fmla="*/ 195072 h 1470979"/>
              <a:gd name="connsiteX66" fmla="*/ 518160 w 1408176"/>
              <a:gd name="connsiteY66" fmla="*/ 207264 h 1470979"/>
              <a:gd name="connsiteX67" fmla="*/ 499872 w 1408176"/>
              <a:gd name="connsiteY67" fmla="*/ 213360 h 1470979"/>
              <a:gd name="connsiteX68" fmla="*/ 426720 w 1408176"/>
              <a:gd name="connsiteY68" fmla="*/ 249936 h 1470979"/>
              <a:gd name="connsiteX69" fmla="*/ 402336 w 1408176"/>
              <a:gd name="connsiteY69" fmla="*/ 262128 h 1470979"/>
              <a:gd name="connsiteX70" fmla="*/ 384048 w 1408176"/>
              <a:gd name="connsiteY70" fmla="*/ 280416 h 1470979"/>
              <a:gd name="connsiteX71" fmla="*/ 359664 w 1408176"/>
              <a:gd name="connsiteY71" fmla="*/ 292608 h 1470979"/>
              <a:gd name="connsiteX72" fmla="*/ 341376 w 1408176"/>
              <a:gd name="connsiteY72" fmla="*/ 304800 h 1470979"/>
              <a:gd name="connsiteX73" fmla="*/ 268224 w 1408176"/>
              <a:gd name="connsiteY73" fmla="*/ 341376 h 1470979"/>
              <a:gd name="connsiteX74" fmla="*/ 243840 w 1408176"/>
              <a:gd name="connsiteY74" fmla="*/ 353568 h 1470979"/>
              <a:gd name="connsiteX75" fmla="*/ 225552 w 1408176"/>
              <a:gd name="connsiteY75" fmla="*/ 371856 h 1470979"/>
              <a:gd name="connsiteX76" fmla="*/ 182880 w 1408176"/>
              <a:gd name="connsiteY76" fmla="*/ 402336 h 1470979"/>
              <a:gd name="connsiteX77" fmla="*/ 170688 w 1408176"/>
              <a:gd name="connsiteY77" fmla="*/ 420624 h 1470979"/>
              <a:gd name="connsiteX78" fmla="*/ 134112 w 1408176"/>
              <a:gd name="connsiteY78" fmla="*/ 451104 h 1470979"/>
              <a:gd name="connsiteX79" fmla="*/ 121920 w 1408176"/>
              <a:gd name="connsiteY79" fmla="*/ 469392 h 1470979"/>
              <a:gd name="connsiteX80" fmla="*/ 103632 w 1408176"/>
              <a:gd name="connsiteY80" fmla="*/ 487680 h 1470979"/>
              <a:gd name="connsiteX81" fmla="*/ 60960 w 1408176"/>
              <a:gd name="connsiteY81" fmla="*/ 536448 h 1470979"/>
              <a:gd name="connsiteX82" fmla="*/ 42672 w 1408176"/>
              <a:gd name="connsiteY82" fmla="*/ 573024 h 1470979"/>
              <a:gd name="connsiteX83" fmla="*/ 36576 w 1408176"/>
              <a:gd name="connsiteY83" fmla="*/ 591312 h 1470979"/>
              <a:gd name="connsiteX84" fmla="*/ 24384 w 1408176"/>
              <a:gd name="connsiteY84" fmla="*/ 609600 h 1470979"/>
              <a:gd name="connsiteX85" fmla="*/ 12192 w 1408176"/>
              <a:gd name="connsiteY85" fmla="*/ 646176 h 1470979"/>
              <a:gd name="connsiteX86" fmla="*/ 0 w 1408176"/>
              <a:gd name="connsiteY86" fmla="*/ 694944 h 1470979"/>
              <a:gd name="connsiteX87" fmla="*/ 12192 w 1408176"/>
              <a:gd name="connsiteY87" fmla="*/ 847344 h 1470979"/>
              <a:gd name="connsiteX88" fmla="*/ 24384 w 1408176"/>
              <a:gd name="connsiteY88" fmla="*/ 883920 h 1470979"/>
              <a:gd name="connsiteX89" fmla="*/ 42672 w 1408176"/>
              <a:gd name="connsiteY89" fmla="*/ 902208 h 1470979"/>
              <a:gd name="connsiteX90" fmla="*/ 60960 w 1408176"/>
              <a:gd name="connsiteY90" fmla="*/ 908304 h 1470979"/>
              <a:gd name="connsiteX91" fmla="*/ 79248 w 1408176"/>
              <a:gd name="connsiteY91" fmla="*/ 920496 h 1470979"/>
              <a:gd name="connsiteX92" fmla="*/ 85344 w 1408176"/>
              <a:gd name="connsiteY92" fmla="*/ 969264 h 1470979"/>
              <a:gd name="connsiteX0" fmla="*/ 85344 w 1408176"/>
              <a:gd name="connsiteY0" fmla="*/ 969264 h 1470979"/>
              <a:gd name="connsiteX1" fmla="*/ 85344 w 1408176"/>
              <a:gd name="connsiteY1" fmla="*/ 969264 h 1470979"/>
              <a:gd name="connsiteX2" fmla="*/ 115824 w 1408176"/>
              <a:gd name="connsiteY2" fmla="*/ 1091184 h 1470979"/>
              <a:gd name="connsiteX3" fmla="*/ 158496 w 1408176"/>
              <a:gd name="connsiteY3" fmla="*/ 1200912 h 1470979"/>
              <a:gd name="connsiteX4" fmla="*/ 195072 w 1408176"/>
              <a:gd name="connsiteY4" fmla="*/ 1304544 h 1470979"/>
              <a:gd name="connsiteX5" fmla="*/ 243840 w 1408176"/>
              <a:gd name="connsiteY5" fmla="*/ 1389888 h 1470979"/>
              <a:gd name="connsiteX6" fmla="*/ 262128 w 1408176"/>
              <a:gd name="connsiteY6" fmla="*/ 1414272 h 1470979"/>
              <a:gd name="connsiteX7" fmla="*/ 323088 w 1408176"/>
              <a:gd name="connsiteY7" fmla="*/ 1420368 h 1470979"/>
              <a:gd name="connsiteX8" fmla="*/ 457200 w 1408176"/>
              <a:gd name="connsiteY8" fmla="*/ 1469136 h 1470979"/>
              <a:gd name="connsiteX9" fmla="*/ 542544 w 1408176"/>
              <a:gd name="connsiteY9" fmla="*/ 1463040 h 1470979"/>
              <a:gd name="connsiteX10" fmla="*/ 603504 w 1408176"/>
              <a:gd name="connsiteY10" fmla="*/ 1450848 h 1470979"/>
              <a:gd name="connsiteX11" fmla="*/ 627888 w 1408176"/>
              <a:gd name="connsiteY11" fmla="*/ 1444752 h 1470979"/>
              <a:gd name="connsiteX12" fmla="*/ 670560 w 1408176"/>
              <a:gd name="connsiteY12" fmla="*/ 1426464 h 1470979"/>
              <a:gd name="connsiteX13" fmla="*/ 694944 w 1408176"/>
              <a:gd name="connsiteY13" fmla="*/ 1408176 h 1470979"/>
              <a:gd name="connsiteX14" fmla="*/ 737616 w 1408176"/>
              <a:gd name="connsiteY14" fmla="*/ 1389888 h 1470979"/>
              <a:gd name="connsiteX15" fmla="*/ 786384 w 1408176"/>
              <a:gd name="connsiteY15" fmla="*/ 1353312 h 1470979"/>
              <a:gd name="connsiteX16" fmla="*/ 810768 w 1408176"/>
              <a:gd name="connsiteY16" fmla="*/ 1335024 h 1470979"/>
              <a:gd name="connsiteX17" fmla="*/ 835152 w 1408176"/>
              <a:gd name="connsiteY17" fmla="*/ 1310640 h 1470979"/>
              <a:gd name="connsiteX18" fmla="*/ 877824 w 1408176"/>
              <a:gd name="connsiteY18" fmla="*/ 1255776 h 1470979"/>
              <a:gd name="connsiteX19" fmla="*/ 902208 w 1408176"/>
              <a:gd name="connsiteY19" fmla="*/ 1237488 h 1470979"/>
              <a:gd name="connsiteX20" fmla="*/ 926592 w 1408176"/>
              <a:gd name="connsiteY20" fmla="*/ 1213104 h 1470979"/>
              <a:gd name="connsiteX21" fmla="*/ 993648 w 1408176"/>
              <a:gd name="connsiteY21" fmla="*/ 1152144 h 1470979"/>
              <a:gd name="connsiteX22" fmla="*/ 1048512 w 1408176"/>
              <a:gd name="connsiteY22" fmla="*/ 1091184 h 1470979"/>
              <a:gd name="connsiteX23" fmla="*/ 1091184 w 1408176"/>
              <a:gd name="connsiteY23" fmla="*/ 1054608 h 1470979"/>
              <a:gd name="connsiteX24" fmla="*/ 1158240 w 1408176"/>
              <a:gd name="connsiteY24" fmla="*/ 993648 h 1470979"/>
              <a:gd name="connsiteX25" fmla="*/ 1194816 w 1408176"/>
              <a:gd name="connsiteY25" fmla="*/ 957072 h 1470979"/>
              <a:gd name="connsiteX26" fmla="*/ 1213104 w 1408176"/>
              <a:gd name="connsiteY26" fmla="*/ 938784 h 1470979"/>
              <a:gd name="connsiteX27" fmla="*/ 1243584 w 1408176"/>
              <a:gd name="connsiteY27" fmla="*/ 902208 h 1470979"/>
              <a:gd name="connsiteX28" fmla="*/ 1267968 w 1408176"/>
              <a:gd name="connsiteY28" fmla="*/ 865632 h 1470979"/>
              <a:gd name="connsiteX29" fmla="*/ 1280160 w 1408176"/>
              <a:gd name="connsiteY29" fmla="*/ 847344 h 1470979"/>
              <a:gd name="connsiteX30" fmla="*/ 1316736 w 1408176"/>
              <a:gd name="connsiteY30" fmla="*/ 810768 h 1470979"/>
              <a:gd name="connsiteX31" fmla="*/ 1335024 w 1408176"/>
              <a:gd name="connsiteY31" fmla="*/ 792480 h 1470979"/>
              <a:gd name="connsiteX32" fmla="*/ 1359408 w 1408176"/>
              <a:gd name="connsiteY32" fmla="*/ 755904 h 1470979"/>
              <a:gd name="connsiteX33" fmla="*/ 1371600 w 1408176"/>
              <a:gd name="connsiteY33" fmla="*/ 737616 h 1470979"/>
              <a:gd name="connsiteX34" fmla="*/ 1389888 w 1408176"/>
              <a:gd name="connsiteY34" fmla="*/ 701040 h 1470979"/>
              <a:gd name="connsiteX35" fmla="*/ 1395984 w 1408176"/>
              <a:gd name="connsiteY35" fmla="*/ 676656 h 1470979"/>
              <a:gd name="connsiteX36" fmla="*/ 1402080 w 1408176"/>
              <a:gd name="connsiteY36" fmla="*/ 658368 h 1470979"/>
              <a:gd name="connsiteX37" fmla="*/ 1408176 w 1408176"/>
              <a:gd name="connsiteY37" fmla="*/ 609600 h 1470979"/>
              <a:gd name="connsiteX38" fmla="*/ 1402080 w 1408176"/>
              <a:gd name="connsiteY38" fmla="*/ 487680 h 1470979"/>
              <a:gd name="connsiteX39" fmla="*/ 1389888 w 1408176"/>
              <a:gd name="connsiteY39" fmla="*/ 298704 h 1470979"/>
              <a:gd name="connsiteX40" fmla="*/ 1383792 w 1408176"/>
              <a:gd name="connsiteY40" fmla="*/ 274320 h 1470979"/>
              <a:gd name="connsiteX41" fmla="*/ 1371600 w 1408176"/>
              <a:gd name="connsiteY41" fmla="*/ 219456 h 1470979"/>
              <a:gd name="connsiteX42" fmla="*/ 1335024 w 1408176"/>
              <a:gd name="connsiteY42" fmla="*/ 158496 h 1470979"/>
              <a:gd name="connsiteX43" fmla="*/ 1298448 w 1408176"/>
              <a:gd name="connsiteY43" fmla="*/ 128016 h 1470979"/>
              <a:gd name="connsiteX44" fmla="*/ 1280160 w 1408176"/>
              <a:gd name="connsiteY44" fmla="*/ 115824 h 1470979"/>
              <a:gd name="connsiteX45" fmla="*/ 1219200 w 1408176"/>
              <a:gd name="connsiteY45" fmla="*/ 60960 h 1470979"/>
              <a:gd name="connsiteX46" fmla="*/ 1182624 w 1408176"/>
              <a:gd name="connsiteY46" fmla="*/ 36576 h 1470979"/>
              <a:gd name="connsiteX47" fmla="*/ 1146048 w 1408176"/>
              <a:gd name="connsiteY47" fmla="*/ 18288 h 1470979"/>
              <a:gd name="connsiteX48" fmla="*/ 1109472 w 1408176"/>
              <a:gd name="connsiteY48" fmla="*/ 6096 h 1470979"/>
              <a:gd name="connsiteX49" fmla="*/ 1091184 w 1408176"/>
              <a:gd name="connsiteY49" fmla="*/ 0 h 1470979"/>
              <a:gd name="connsiteX50" fmla="*/ 969264 w 1408176"/>
              <a:gd name="connsiteY50" fmla="*/ 12192 h 1470979"/>
              <a:gd name="connsiteX51" fmla="*/ 944880 w 1408176"/>
              <a:gd name="connsiteY51" fmla="*/ 18288 h 1470979"/>
              <a:gd name="connsiteX52" fmla="*/ 920496 w 1408176"/>
              <a:gd name="connsiteY52" fmla="*/ 30480 h 1470979"/>
              <a:gd name="connsiteX53" fmla="*/ 847344 w 1408176"/>
              <a:gd name="connsiteY53" fmla="*/ 60960 h 1470979"/>
              <a:gd name="connsiteX54" fmla="*/ 804672 w 1408176"/>
              <a:gd name="connsiteY54" fmla="*/ 85344 h 1470979"/>
              <a:gd name="connsiteX55" fmla="*/ 786384 w 1408176"/>
              <a:gd name="connsiteY55" fmla="*/ 91440 h 1470979"/>
              <a:gd name="connsiteX56" fmla="*/ 768096 w 1408176"/>
              <a:gd name="connsiteY56" fmla="*/ 103632 h 1470979"/>
              <a:gd name="connsiteX57" fmla="*/ 743712 w 1408176"/>
              <a:gd name="connsiteY57" fmla="*/ 109728 h 1470979"/>
              <a:gd name="connsiteX58" fmla="*/ 725424 w 1408176"/>
              <a:gd name="connsiteY58" fmla="*/ 115824 h 1470979"/>
              <a:gd name="connsiteX59" fmla="*/ 701040 w 1408176"/>
              <a:gd name="connsiteY59" fmla="*/ 128016 h 1470979"/>
              <a:gd name="connsiteX60" fmla="*/ 658368 w 1408176"/>
              <a:gd name="connsiteY60" fmla="*/ 140208 h 1470979"/>
              <a:gd name="connsiteX61" fmla="*/ 615696 w 1408176"/>
              <a:gd name="connsiteY61" fmla="*/ 158496 h 1470979"/>
              <a:gd name="connsiteX62" fmla="*/ 597408 w 1408176"/>
              <a:gd name="connsiteY62" fmla="*/ 170688 h 1470979"/>
              <a:gd name="connsiteX63" fmla="*/ 579120 w 1408176"/>
              <a:gd name="connsiteY63" fmla="*/ 176784 h 1470979"/>
              <a:gd name="connsiteX64" fmla="*/ 560832 w 1408176"/>
              <a:gd name="connsiteY64" fmla="*/ 188976 h 1470979"/>
              <a:gd name="connsiteX65" fmla="*/ 542544 w 1408176"/>
              <a:gd name="connsiteY65" fmla="*/ 195072 h 1470979"/>
              <a:gd name="connsiteX66" fmla="*/ 518160 w 1408176"/>
              <a:gd name="connsiteY66" fmla="*/ 207264 h 1470979"/>
              <a:gd name="connsiteX67" fmla="*/ 499872 w 1408176"/>
              <a:gd name="connsiteY67" fmla="*/ 213360 h 1470979"/>
              <a:gd name="connsiteX68" fmla="*/ 426720 w 1408176"/>
              <a:gd name="connsiteY68" fmla="*/ 249936 h 1470979"/>
              <a:gd name="connsiteX69" fmla="*/ 402336 w 1408176"/>
              <a:gd name="connsiteY69" fmla="*/ 262128 h 1470979"/>
              <a:gd name="connsiteX70" fmla="*/ 384048 w 1408176"/>
              <a:gd name="connsiteY70" fmla="*/ 280416 h 1470979"/>
              <a:gd name="connsiteX71" fmla="*/ 359664 w 1408176"/>
              <a:gd name="connsiteY71" fmla="*/ 292608 h 1470979"/>
              <a:gd name="connsiteX72" fmla="*/ 341376 w 1408176"/>
              <a:gd name="connsiteY72" fmla="*/ 304800 h 1470979"/>
              <a:gd name="connsiteX73" fmla="*/ 268224 w 1408176"/>
              <a:gd name="connsiteY73" fmla="*/ 341376 h 1470979"/>
              <a:gd name="connsiteX74" fmla="*/ 243840 w 1408176"/>
              <a:gd name="connsiteY74" fmla="*/ 353568 h 1470979"/>
              <a:gd name="connsiteX75" fmla="*/ 225552 w 1408176"/>
              <a:gd name="connsiteY75" fmla="*/ 371856 h 1470979"/>
              <a:gd name="connsiteX76" fmla="*/ 182880 w 1408176"/>
              <a:gd name="connsiteY76" fmla="*/ 402336 h 1470979"/>
              <a:gd name="connsiteX77" fmla="*/ 170688 w 1408176"/>
              <a:gd name="connsiteY77" fmla="*/ 420624 h 1470979"/>
              <a:gd name="connsiteX78" fmla="*/ 134112 w 1408176"/>
              <a:gd name="connsiteY78" fmla="*/ 451104 h 1470979"/>
              <a:gd name="connsiteX79" fmla="*/ 121920 w 1408176"/>
              <a:gd name="connsiteY79" fmla="*/ 469392 h 1470979"/>
              <a:gd name="connsiteX80" fmla="*/ 103632 w 1408176"/>
              <a:gd name="connsiteY80" fmla="*/ 487680 h 1470979"/>
              <a:gd name="connsiteX81" fmla="*/ 60960 w 1408176"/>
              <a:gd name="connsiteY81" fmla="*/ 536448 h 1470979"/>
              <a:gd name="connsiteX82" fmla="*/ 42672 w 1408176"/>
              <a:gd name="connsiteY82" fmla="*/ 573024 h 1470979"/>
              <a:gd name="connsiteX83" fmla="*/ 36576 w 1408176"/>
              <a:gd name="connsiteY83" fmla="*/ 591312 h 1470979"/>
              <a:gd name="connsiteX84" fmla="*/ 24384 w 1408176"/>
              <a:gd name="connsiteY84" fmla="*/ 609600 h 1470979"/>
              <a:gd name="connsiteX85" fmla="*/ 12192 w 1408176"/>
              <a:gd name="connsiteY85" fmla="*/ 646176 h 1470979"/>
              <a:gd name="connsiteX86" fmla="*/ 0 w 1408176"/>
              <a:gd name="connsiteY86" fmla="*/ 694944 h 1470979"/>
              <a:gd name="connsiteX87" fmla="*/ 12192 w 1408176"/>
              <a:gd name="connsiteY87" fmla="*/ 847344 h 1470979"/>
              <a:gd name="connsiteX88" fmla="*/ 24384 w 1408176"/>
              <a:gd name="connsiteY88" fmla="*/ 883920 h 1470979"/>
              <a:gd name="connsiteX89" fmla="*/ 42672 w 1408176"/>
              <a:gd name="connsiteY89" fmla="*/ 902208 h 1470979"/>
              <a:gd name="connsiteX90" fmla="*/ 60960 w 1408176"/>
              <a:gd name="connsiteY90" fmla="*/ 908304 h 1470979"/>
              <a:gd name="connsiteX91" fmla="*/ 85344 w 1408176"/>
              <a:gd name="connsiteY91" fmla="*/ 969264 h 1470979"/>
              <a:gd name="connsiteX0" fmla="*/ 85344 w 1408176"/>
              <a:gd name="connsiteY0" fmla="*/ 969264 h 1470979"/>
              <a:gd name="connsiteX1" fmla="*/ 85344 w 1408176"/>
              <a:gd name="connsiteY1" fmla="*/ 969264 h 1470979"/>
              <a:gd name="connsiteX2" fmla="*/ 115824 w 1408176"/>
              <a:gd name="connsiteY2" fmla="*/ 1091184 h 1470979"/>
              <a:gd name="connsiteX3" fmla="*/ 158496 w 1408176"/>
              <a:gd name="connsiteY3" fmla="*/ 1200912 h 1470979"/>
              <a:gd name="connsiteX4" fmla="*/ 195072 w 1408176"/>
              <a:gd name="connsiteY4" fmla="*/ 1304544 h 1470979"/>
              <a:gd name="connsiteX5" fmla="*/ 243840 w 1408176"/>
              <a:gd name="connsiteY5" fmla="*/ 1389888 h 1470979"/>
              <a:gd name="connsiteX6" fmla="*/ 262128 w 1408176"/>
              <a:gd name="connsiteY6" fmla="*/ 1414272 h 1470979"/>
              <a:gd name="connsiteX7" fmla="*/ 323088 w 1408176"/>
              <a:gd name="connsiteY7" fmla="*/ 1420368 h 1470979"/>
              <a:gd name="connsiteX8" fmla="*/ 457200 w 1408176"/>
              <a:gd name="connsiteY8" fmla="*/ 1469136 h 1470979"/>
              <a:gd name="connsiteX9" fmla="*/ 542544 w 1408176"/>
              <a:gd name="connsiteY9" fmla="*/ 1463040 h 1470979"/>
              <a:gd name="connsiteX10" fmla="*/ 603504 w 1408176"/>
              <a:gd name="connsiteY10" fmla="*/ 1450848 h 1470979"/>
              <a:gd name="connsiteX11" fmla="*/ 627888 w 1408176"/>
              <a:gd name="connsiteY11" fmla="*/ 1444752 h 1470979"/>
              <a:gd name="connsiteX12" fmla="*/ 670560 w 1408176"/>
              <a:gd name="connsiteY12" fmla="*/ 1426464 h 1470979"/>
              <a:gd name="connsiteX13" fmla="*/ 694944 w 1408176"/>
              <a:gd name="connsiteY13" fmla="*/ 1408176 h 1470979"/>
              <a:gd name="connsiteX14" fmla="*/ 737616 w 1408176"/>
              <a:gd name="connsiteY14" fmla="*/ 1389888 h 1470979"/>
              <a:gd name="connsiteX15" fmla="*/ 786384 w 1408176"/>
              <a:gd name="connsiteY15" fmla="*/ 1353312 h 1470979"/>
              <a:gd name="connsiteX16" fmla="*/ 810768 w 1408176"/>
              <a:gd name="connsiteY16" fmla="*/ 1335024 h 1470979"/>
              <a:gd name="connsiteX17" fmla="*/ 835152 w 1408176"/>
              <a:gd name="connsiteY17" fmla="*/ 1310640 h 1470979"/>
              <a:gd name="connsiteX18" fmla="*/ 877824 w 1408176"/>
              <a:gd name="connsiteY18" fmla="*/ 1255776 h 1470979"/>
              <a:gd name="connsiteX19" fmla="*/ 902208 w 1408176"/>
              <a:gd name="connsiteY19" fmla="*/ 1237488 h 1470979"/>
              <a:gd name="connsiteX20" fmla="*/ 926592 w 1408176"/>
              <a:gd name="connsiteY20" fmla="*/ 1213104 h 1470979"/>
              <a:gd name="connsiteX21" fmla="*/ 993648 w 1408176"/>
              <a:gd name="connsiteY21" fmla="*/ 1152144 h 1470979"/>
              <a:gd name="connsiteX22" fmla="*/ 1048512 w 1408176"/>
              <a:gd name="connsiteY22" fmla="*/ 1091184 h 1470979"/>
              <a:gd name="connsiteX23" fmla="*/ 1091184 w 1408176"/>
              <a:gd name="connsiteY23" fmla="*/ 1054608 h 1470979"/>
              <a:gd name="connsiteX24" fmla="*/ 1158240 w 1408176"/>
              <a:gd name="connsiteY24" fmla="*/ 993648 h 1470979"/>
              <a:gd name="connsiteX25" fmla="*/ 1194816 w 1408176"/>
              <a:gd name="connsiteY25" fmla="*/ 957072 h 1470979"/>
              <a:gd name="connsiteX26" fmla="*/ 1213104 w 1408176"/>
              <a:gd name="connsiteY26" fmla="*/ 938784 h 1470979"/>
              <a:gd name="connsiteX27" fmla="*/ 1243584 w 1408176"/>
              <a:gd name="connsiteY27" fmla="*/ 902208 h 1470979"/>
              <a:gd name="connsiteX28" fmla="*/ 1267968 w 1408176"/>
              <a:gd name="connsiteY28" fmla="*/ 865632 h 1470979"/>
              <a:gd name="connsiteX29" fmla="*/ 1280160 w 1408176"/>
              <a:gd name="connsiteY29" fmla="*/ 847344 h 1470979"/>
              <a:gd name="connsiteX30" fmla="*/ 1316736 w 1408176"/>
              <a:gd name="connsiteY30" fmla="*/ 810768 h 1470979"/>
              <a:gd name="connsiteX31" fmla="*/ 1335024 w 1408176"/>
              <a:gd name="connsiteY31" fmla="*/ 792480 h 1470979"/>
              <a:gd name="connsiteX32" fmla="*/ 1359408 w 1408176"/>
              <a:gd name="connsiteY32" fmla="*/ 755904 h 1470979"/>
              <a:gd name="connsiteX33" fmla="*/ 1371600 w 1408176"/>
              <a:gd name="connsiteY33" fmla="*/ 737616 h 1470979"/>
              <a:gd name="connsiteX34" fmla="*/ 1389888 w 1408176"/>
              <a:gd name="connsiteY34" fmla="*/ 701040 h 1470979"/>
              <a:gd name="connsiteX35" fmla="*/ 1395984 w 1408176"/>
              <a:gd name="connsiteY35" fmla="*/ 676656 h 1470979"/>
              <a:gd name="connsiteX36" fmla="*/ 1402080 w 1408176"/>
              <a:gd name="connsiteY36" fmla="*/ 658368 h 1470979"/>
              <a:gd name="connsiteX37" fmla="*/ 1408176 w 1408176"/>
              <a:gd name="connsiteY37" fmla="*/ 609600 h 1470979"/>
              <a:gd name="connsiteX38" fmla="*/ 1402080 w 1408176"/>
              <a:gd name="connsiteY38" fmla="*/ 487680 h 1470979"/>
              <a:gd name="connsiteX39" fmla="*/ 1389888 w 1408176"/>
              <a:gd name="connsiteY39" fmla="*/ 298704 h 1470979"/>
              <a:gd name="connsiteX40" fmla="*/ 1383792 w 1408176"/>
              <a:gd name="connsiteY40" fmla="*/ 274320 h 1470979"/>
              <a:gd name="connsiteX41" fmla="*/ 1371600 w 1408176"/>
              <a:gd name="connsiteY41" fmla="*/ 219456 h 1470979"/>
              <a:gd name="connsiteX42" fmla="*/ 1335024 w 1408176"/>
              <a:gd name="connsiteY42" fmla="*/ 158496 h 1470979"/>
              <a:gd name="connsiteX43" fmla="*/ 1298448 w 1408176"/>
              <a:gd name="connsiteY43" fmla="*/ 128016 h 1470979"/>
              <a:gd name="connsiteX44" fmla="*/ 1280160 w 1408176"/>
              <a:gd name="connsiteY44" fmla="*/ 115824 h 1470979"/>
              <a:gd name="connsiteX45" fmla="*/ 1219200 w 1408176"/>
              <a:gd name="connsiteY45" fmla="*/ 60960 h 1470979"/>
              <a:gd name="connsiteX46" fmla="*/ 1182624 w 1408176"/>
              <a:gd name="connsiteY46" fmla="*/ 36576 h 1470979"/>
              <a:gd name="connsiteX47" fmla="*/ 1146048 w 1408176"/>
              <a:gd name="connsiteY47" fmla="*/ 18288 h 1470979"/>
              <a:gd name="connsiteX48" fmla="*/ 1109472 w 1408176"/>
              <a:gd name="connsiteY48" fmla="*/ 6096 h 1470979"/>
              <a:gd name="connsiteX49" fmla="*/ 1091184 w 1408176"/>
              <a:gd name="connsiteY49" fmla="*/ 0 h 1470979"/>
              <a:gd name="connsiteX50" fmla="*/ 969264 w 1408176"/>
              <a:gd name="connsiteY50" fmla="*/ 12192 h 1470979"/>
              <a:gd name="connsiteX51" fmla="*/ 944880 w 1408176"/>
              <a:gd name="connsiteY51" fmla="*/ 18288 h 1470979"/>
              <a:gd name="connsiteX52" fmla="*/ 920496 w 1408176"/>
              <a:gd name="connsiteY52" fmla="*/ 30480 h 1470979"/>
              <a:gd name="connsiteX53" fmla="*/ 847344 w 1408176"/>
              <a:gd name="connsiteY53" fmla="*/ 60960 h 1470979"/>
              <a:gd name="connsiteX54" fmla="*/ 804672 w 1408176"/>
              <a:gd name="connsiteY54" fmla="*/ 85344 h 1470979"/>
              <a:gd name="connsiteX55" fmla="*/ 786384 w 1408176"/>
              <a:gd name="connsiteY55" fmla="*/ 91440 h 1470979"/>
              <a:gd name="connsiteX56" fmla="*/ 768096 w 1408176"/>
              <a:gd name="connsiteY56" fmla="*/ 103632 h 1470979"/>
              <a:gd name="connsiteX57" fmla="*/ 743712 w 1408176"/>
              <a:gd name="connsiteY57" fmla="*/ 109728 h 1470979"/>
              <a:gd name="connsiteX58" fmla="*/ 725424 w 1408176"/>
              <a:gd name="connsiteY58" fmla="*/ 115824 h 1470979"/>
              <a:gd name="connsiteX59" fmla="*/ 701040 w 1408176"/>
              <a:gd name="connsiteY59" fmla="*/ 128016 h 1470979"/>
              <a:gd name="connsiteX60" fmla="*/ 658368 w 1408176"/>
              <a:gd name="connsiteY60" fmla="*/ 140208 h 1470979"/>
              <a:gd name="connsiteX61" fmla="*/ 615696 w 1408176"/>
              <a:gd name="connsiteY61" fmla="*/ 158496 h 1470979"/>
              <a:gd name="connsiteX62" fmla="*/ 597408 w 1408176"/>
              <a:gd name="connsiteY62" fmla="*/ 170688 h 1470979"/>
              <a:gd name="connsiteX63" fmla="*/ 579120 w 1408176"/>
              <a:gd name="connsiteY63" fmla="*/ 176784 h 1470979"/>
              <a:gd name="connsiteX64" fmla="*/ 560832 w 1408176"/>
              <a:gd name="connsiteY64" fmla="*/ 188976 h 1470979"/>
              <a:gd name="connsiteX65" fmla="*/ 542544 w 1408176"/>
              <a:gd name="connsiteY65" fmla="*/ 195072 h 1470979"/>
              <a:gd name="connsiteX66" fmla="*/ 518160 w 1408176"/>
              <a:gd name="connsiteY66" fmla="*/ 207264 h 1470979"/>
              <a:gd name="connsiteX67" fmla="*/ 499872 w 1408176"/>
              <a:gd name="connsiteY67" fmla="*/ 213360 h 1470979"/>
              <a:gd name="connsiteX68" fmla="*/ 426720 w 1408176"/>
              <a:gd name="connsiteY68" fmla="*/ 249936 h 1470979"/>
              <a:gd name="connsiteX69" fmla="*/ 402336 w 1408176"/>
              <a:gd name="connsiteY69" fmla="*/ 262128 h 1470979"/>
              <a:gd name="connsiteX70" fmla="*/ 384048 w 1408176"/>
              <a:gd name="connsiteY70" fmla="*/ 280416 h 1470979"/>
              <a:gd name="connsiteX71" fmla="*/ 359664 w 1408176"/>
              <a:gd name="connsiteY71" fmla="*/ 292608 h 1470979"/>
              <a:gd name="connsiteX72" fmla="*/ 341376 w 1408176"/>
              <a:gd name="connsiteY72" fmla="*/ 304800 h 1470979"/>
              <a:gd name="connsiteX73" fmla="*/ 268224 w 1408176"/>
              <a:gd name="connsiteY73" fmla="*/ 341376 h 1470979"/>
              <a:gd name="connsiteX74" fmla="*/ 243840 w 1408176"/>
              <a:gd name="connsiteY74" fmla="*/ 353568 h 1470979"/>
              <a:gd name="connsiteX75" fmla="*/ 225552 w 1408176"/>
              <a:gd name="connsiteY75" fmla="*/ 371856 h 1470979"/>
              <a:gd name="connsiteX76" fmla="*/ 182880 w 1408176"/>
              <a:gd name="connsiteY76" fmla="*/ 402336 h 1470979"/>
              <a:gd name="connsiteX77" fmla="*/ 170688 w 1408176"/>
              <a:gd name="connsiteY77" fmla="*/ 420624 h 1470979"/>
              <a:gd name="connsiteX78" fmla="*/ 134112 w 1408176"/>
              <a:gd name="connsiteY78" fmla="*/ 451104 h 1470979"/>
              <a:gd name="connsiteX79" fmla="*/ 121920 w 1408176"/>
              <a:gd name="connsiteY79" fmla="*/ 469392 h 1470979"/>
              <a:gd name="connsiteX80" fmla="*/ 103632 w 1408176"/>
              <a:gd name="connsiteY80" fmla="*/ 487680 h 1470979"/>
              <a:gd name="connsiteX81" fmla="*/ 60960 w 1408176"/>
              <a:gd name="connsiteY81" fmla="*/ 536448 h 1470979"/>
              <a:gd name="connsiteX82" fmla="*/ 42672 w 1408176"/>
              <a:gd name="connsiteY82" fmla="*/ 573024 h 1470979"/>
              <a:gd name="connsiteX83" fmla="*/ 36576 w 1408176"/>
              <a:gd name="connsiteY83" fmla="*/ 591312 h 1470979"/>
              <a:gd name="connsiteX84" fmla="*/ 24384 w 1408176"/>
              <a:gd name="connsiteY84" fmla="*/ 609600 h 1470979"/>
              <a:gd name="connsiteX85" fmla="*/ 12192 w 1408176"/>
              <a:gd name="connsiteY85" fmla="*/ 646176 h 1470979"/>
              <a:gd name="connsiteX86" fmla="*/ 0 w 1408176"/>
              <a:gd name="connsiteY86" fmla="*/ 694944 h 1470979"/>
              <a:gd name="connsiteX87" fmla="*/ 12192 w 1408176"/>
              <a:gd name="connsiteY87" fmla="*/ 847344 h 1470979"/>
              <a:gd name="connsiteX88" fmla="*/ 24384 w 1408176"/>
              <a:gd name="connsiteY88" fmla="*/ 883920 h 1470979"/>
              <a:gd name="connsiteX89" fmla="*/ 42672 w 1408176"/>
              <a:gd name="connsiteY89" fmla="*/ 902208 h 1470979"/>
              <a:gd name="connsiteX90" fmla="*/ 85344 w 1408176"/>
              <a:gd name="connsiteY90" fmla="*/ 969264 h 1470979"/>
              <a:gd name="connsiteX0" fmla="*/ 85344 w 1408176"/>
              <a:gd name="connsiteY0" fmla="*/ 969264 h 1470979"/>
              <a:gd name="connsiteX1" fmla="*/ 85344 w 1408176"/>
              <a:gd name="connsiteY1" fmla="*/ 969264 h 1470979"/>
              <a:gd name="connsiteX2" fmla="*/ 115824 w 1408176"/>
              <a:gd name="connsiteY2" fmla="*/ 1091184 h 1470979"/>
              <a:gd name="connsiteX3" fmla="*/ 158496 w 1408176"/>
              <a:gd name="connsiteY3" fmla="*/ 1200912 h 1470979"/>
              <a:gd name="connsiteX4" fmla="*/ 195072 w 1408176"/>
              <a:gd name="connsiteY4" fmla="*/ 1304544 h 1470979"/>
              <a:gd name="connsiteX5" fmla="*/ 243840 w 1408176"/>
              <a:gd name="connsiteY5" fmla="*/ 1389888 h 1470979"/>
              <a:gd name="connsiteX6" fmla="*/ 262128 w 1408176"/>
              <a:gd name="connsiteY6" fmla="*/ 1414272 h 1470979"/>
              <a:gd name="connsiteX7" fmla="*/ 323088 w 1408176"/>
              <a:gd name="connsiteY7" fmla="*/ 1420368 h 1470979"/>
              <a:gd name="connsiteX8" fmla="*/ 457200 w 1408176"/>
              <a:gd name="connsiteY8" fmla="*/ 1469136 h 1470979"/>
              <a:gd name="connsiteX9" fmla="*/ 542544 w 1408176"/>
              <a:gd name="connsiteY9" fmla="*/ 1463040 h 1470979"/>
              <a:gd name="connsiteX10" fmla="*/ 603504 w 1408176"/>
              <a:gd name="connsiteY10" fmla="*/ 1450848 h 1470979"/>
              <a:gd name="connsiteX11" fmla="*/ 627888 w 1408176"/>
              <a:gd name="connsiteY11" fmla="*/ 1444752 h 1470979"/>
              <a:gd name="connsiteX12" fmla="*/ 670560 w 1408176"/>
              <a:gd name="connsiteY12" fmla="*/ 1426464 h 1470979"/>
              <a:gd name="connsiteX13" fmla="*/ 694944 w 1408176"/>
              <a:gd name="connsiteY13" fmla="*/ 1408176 h 1470979"/>
              <a:gd name="connsiteX14" fmla="*/ 737616 w 1408176"/>
              <a:gd name="connsiteY14" fmla="*/ 1389888 h 1470979"/>
              <a:gd name="connsiteX15" fmla="*/ 786384 w 1408176"/>
              <a:gd name="connsiteY15" fmla="*/ 1353312 h 1470979"/>
              <a:gd name="connsiteX16" fmla="*/ 810768 w 1408176"/>
              <a:gd name="connsiteY16" fmla="*/ 1335024 h 1470979"/>
              <a:gd name="connsiteX17" fmla="*/ 835152 w 1408176"/>
              <a:gd name="connsiteY17" fmla="*/ 1310640 h 1470979"/>
              <a:gd name="connsiteX18" fmla="*/ 877824 w 1408176"/>
              <a:gd name="connsiteY18" fmla="*/ 1255776 h 1470979"/>
              <a:gd name="connsiteX19" fmla="*/ 902208 w 1408176"/>
              <a:gd name="connsiteY19" fmla="*/ 1237488 h 1470979"/>
              <a:gd name="connsiteX20" fmla="*/ 926592 w 1408176"/>
              <a:gd name="connsiteY20" fmla="*/ 1213104 h 1470979"/>
              <a:gd name="connsiteX21" fmla="*/ 993648 w 1408176"/>
              <a:gd name="connsiteY21" fmla="*/ 1152144 h 1470979"/>
              <a:gd name="connsiteX22" fmla="*/ 1048512 w 1408176"/>
              <a:gd name="connsiteY22" fmla="*/ 1091184 h 1470979"/>
              <a:gd name="connsiteX23" fmla="*/ 1091184 w 1408176"/>
              <a:gd name="connsiteY23" fmla="*/ 1054608 h 1470979"/>
              <a:gd name="connsiteX24" fmla="*/ 1158240 w 1408176"/>
              <a:gd name="connsiteY24" fmla="*/ 993648 h 1470979"/>
              <a:gd name="connsiteX25" fmla="*/ 1194816 w 1408176"/>
              <a:gd name="connsiteY25" fmla="*/ 957072 h 1470979"/>
              <a:gd name="connsiteX26" fmla="*/ 1213104 w 1408176"/>
              <a:gd name="connsiteY26" fmla="*/ 938784 h 1470979"/>
              <a:gd name="connsiteX27" fmla="*/ 1243584 w 1408176"/>
              <a:gd name="connsiteY27" fmla="*/ 902208 h 1470979"/>
              <a:gd name="connsiteX28" fmla="*/ 1267968 w 1408176"/>
              <a:gd name="connsiteY28" fmla="*/ 865632 h 1470979"/>
              <a:gd name="connsiteX29" fmla="*/ 1280160 w 1408176"/>
              <a:gd name="connsiteY29" fmla="*/ 847344 h 1470979"/>
              <a:gd name="connsiteX30" fmla="*/ 1316736 w 1408176"/>
              <a:gd name="connsiteY30" fmla="*/ 810768 h 1470979"/>
              <a:gd name="connsiteX31" fmla="*/ 1335024 w 1408176"/>
              <a:gd name="connsiteY31" fmla="*/ 792480 h 1470979"/>
              <a:gd name="connsiteX32" fmla="*/ 1359408 w 1408176"/>
              <a:gd name="connsiteY32" fmla="*/ 755904 h 1470979"/>
              <a:gd name="connsiteX33" fmla="*/ 1371600 w 1408176"/>
              <a:gd name="connsiteY33" fmla="*/ 737616 h 1470979"/>
              <a:gd name="connsiteX34" fmla="*/ 1389888 w 1408176"/>
              <a:gd name="connsiteY34" fmla="*/ 701040 h 1470979"/>
              <a:gd name="connsiteX35" fmla="*/ 1395984 w 1408176"/>
              <a:gd name="connsiteY35" fmla="*/ 676656 h 1470979"/>
              <a:gd name="connsiteX36" fmla="*/ 1402080 w 1408176"/>
              <a:gd name="connsiteY36" fmla="*/ 658368 h 1470979"/>
              <a:gd name="connsiteX37" fmla="*/ 1408176 w 1408176"/>
              <a:gd name="connsiteY37" fmla="*/ 609600 h 1470979"/>
              <a:gd name="connsiteX38" fmla="*/ 1402080 w 1408176"/>
              <a:gd name="connsiteY38" fmla="*/ 487680 h 1470979"/>
              <a:gd name="connsiteX39" fmla="*/ 1389888 w 1408176"/>
              <a:gd name="connsiteY39" fmla="*/ 298704 h 1470979"/>
              <a:gd name="connsiteX40" fmla="*/ 1383792 w 1408176"/>
              <a:gd name="connsiteY40" fmla="*/ 274320 h 1470979"/>
              <a:gd name="connsiteX41" fmla="*/ 1371600 w 1408176"/>
              <a:gd name="connsiteY41" fmla="*/ 219456 h 1470979"/>
              <a:gd name="connsiteX42" fmla="*/ 1335024 w 1408176"/>
              <a:gd name="connsiteY42" fmla="*/ 158496 h 1470979"/>
              <a:gd name="connsiteX43" fmla="*/ 1298448 w 1408176"/>
              <a:gd name="connsiteY43" fmla="*/ 128016 h 1470979"/>
              <a:gd name="connsiteX44" fmla="*/ 1280160 w 1408176"/>
              <a:gd name="connsiteY44" fmla="*/ 115824 h 1470979"/>
              <a:gd name="connsiteX45" fmla="*/ 1219200 w 1408176"/>
              <a:gd name="connsiteY45" fmla="*/ 60960 h 1470979"/>
              <a:gd name="connsiteX46" fmla="*/ 1182624 w 1408176"/>
              <a:gd name="connsiteY46" fmla="*/ 36576 h 1470979"/>
              <a:gd name="connsiteX47" fmla="*/ 1146048 w 1408176"/>
              <a:gd name="connsiteY47" fmla="*/ 18288 h 1470979"/>
              <a:gd name="connsiteX48" fmla="*/ 1109472 w 1408176"/>
              <a:gd name="connsiteY48" fmla="*/ 6096 h 1470979"/>
              <a:gd name="connsiteX49" fmla="*/ 1091184 w 1408176"/>
              <a:gd name="connsiteY49" fmla="*/ 0 h 1470979"/>
              <a:gd name="connsiteX50" fmla="*/ 969264 w 1408176"/>
              <a:gd name="connsiteY50" fmla="*/ 12192 h 1470979"/>
              <a:gd name="connsiteX51" fmla="*/ 944880 w 1408176"/>
              <a:gd name="connsiteY51" fmla="*/ 18288 h 1470979"/>
              <a:gd name="connsiteX52" fmla="*/ 920496 w 1408176"/>
              <a:gd name="connsiteY52" fmla="*/ 30480 h 1470979"/>
              <a:gd name="connsiteX53" fmla="*/ 847344 w 1408176"/>
              <a:gd name="connsiteY53" fmla="*/ 60960 h 1470979"/>
              <a:gd name="connsiteX54" fmla="*/ 804672 w 1408176"/>
              <a:gd name="connsiteY54" fmla="*/ 85344 h 1470979"/>
              <a:gd name="connsiteX55" fmla="*/ 786384 w 1408176"/>
              <a:gd name="connsiteY55" fmla="*/ 91440 h 1470979"/>
              <a:gd name="connsiteX56" fmla="*/ 768096 w 1408176"/>
              <a:gd name="connsiteY56" fmla="*/ 103632 h 1470979"/>
              <a:gd name="connsiteX57" fmla="*/ 743712 w 1408176"/>
              <a:gd name="connsiteY57" fmla="*/ 109728 h 1470979"/>
              <a:gd name="connsiteX58" fmla="*/ 725424 w 1408176"/>
              <a:gd name="connsiteY58" fmla="*/ 115824 h 1470979"/>
              <a:gd name="connsiteX59" fmla="*/ 701040 w 1408176"/>
              <a:gd name="connsiteY59" fmla="*/ 128016 h 1470979"/>
              <a:gd name="connsiteX60" fmla="*/ 658368 w 1408176"/>
              <a:gd name="connsiteY60" fmla="*/ 140208 h 1470979"/>
              <a:gd name="connsiteX61" fmla="*/ 615696 w 1408176"/>
              <a:gd name="connsiteY61" fmla="*/ 158496 h 1470979"/>
              <a:gd name="connsiteX62" fmla="*/ 597408 w 1408176"/>
              <a:gd name="connsiteY62" fmla="*/ 170688 h 1470979"/>
              <a:gd name="connsiteX63" fmla="*/ 579120 w 1408176"/>
              <a:gd name="connsiteY63" fmla="*/ 176784 h 1470979"/>
              <a:gd name="connsiteX64" fmla="*/ 560832 w 1408176"/>
              <a:gd name="connsiteY64" fmla="*/ 188976 h 1470979"/>
              <a:gd name="connsiteX65" fmla="*/ 542544 w 1408176"/>
              <a:gd name="connsiteY65" fmla="*/ 195072 h 1470979"/>
              <a:gd name="connsiteX66" fmla="*/ 518160 w 1408176"/>
              <a:gd name="connsiteY66" fmla="*/ 207264 h 1470979"/>
              <a:gd name="connsiteX67" fmla="*/ 499872 w 1408176"/>
              <a:gd name="connsiteY67" fmla="*/ 213360 h 1470979"/>
              <a:gd name="connsiteX68" fmla="*/ 426720 w 1408176"/>
              <a:gd name="connsiteY68" fmla="*/ 249936 h 1470979"/>
              <a:gd name="connsiteX69" fmla="*/ 402336 w 1408176"/>
              <a:gd name="connsiteY69" fmla="*/ 262128 h 1470979"/>
              <a:gd name="connsiteX70" fmla="*/ 384048 w 1408176"/>
              <a:gd name="connsiteY70" fmla="*/ 280416 h 1470979"/>
              <a:gd name="connsiteX71" fmla="*/ 359664 w 1408176"/>
              <a:gd name="connsiteY71" fmla="*/ 292608 h 1470979"/>
              <a:gd name="connsiteX72" fmla="*/ 341376 w 1408176"/>
              <a:gd name="connsiteY72" fmla="*/ 304800 h 1470979"/>
              <a:gd name="connsiteX73" fmla="*/ 268224 w 1408176"/>
              <a:gd name="connsiteY73" fmla="*/ 341376 h 1470979"/>
              <a:gd name="connsiteX74" fmla="*/ 243840 w 1408176"/>
              <a:gd name="connsiteY74" fmla="*/ 353568 h 1470979"/>
              <a:gd name="connsiteX75" fmla="*/ 225552 w 1408176"/>
              <a:gd name="connsiteY75" fmla="*/ 371856 h 1470979"/>
              <a:gd name="connsiteX76" fmla="*/ 182880 w 1408176"/>
              <a:gd name="connsiteY76" fmla="*/ 402336 h 1470979"/>
              <a:gd name="connsiteX77" fmla="*/ 170688 w 1408176"/>
              <a:gd name="connsiteY77" fmla="*/ 420624 h 1470979"/>
              <a:gd name="connsiteX78" fmla="*/ 134112 w 1408176"/>
              <a:gd name="connsiteY78" fmla="*/ 451104 h 1470979"/>
              <a:gd name="connsiteX79" fmla="*/ 121920 w 1408176"/>
              <a:gd name="connsiteY79" fmla="*/ 469392 h 1470979"/>
              <a:gd name="connsiteX80" fmla="*/ 103632 w 1408176"/>
              <a:gd name="connsiteY80" fmla="*/ 487680 h 1470979"/>
              <a:gd name="connsiteX81" fmla="*/ 60960 w 1408176"/>
              <a:gd name="connsiteY81" fmla="*/ 536448 h 1470979"/>
              <a:gd name="connsiteX82" fmla="*/ 42672 w 1408176"/>
              <a:gd name="connsiteY82" fmla="*/ 573024 h 1470979"/>
              <a:gd name="connsiteX83" fmla="*/ 36576 w 1408176"/>
              <a:gd name="connsiteY83" fmla="*/ 591312 h 1470979"/>
              <a:gd name="connsiteX84" fmla="*/ 24384 w 1408176"/>
              <a:gd name="connsiteY84" fmla="*/ 609600 h 1470979"/>
              <a:gd name="connsiteX85" fmla="*/ 12192 w 1408176"/>
              <a:gd name="connsiteY85" fmla="*/ 646176 h 1470979"/>
              <a:gd name="connsiteX86" fmla="*/ 0 w 1408176"/>
              <a:gd name="connsiteY86" fmla="*/ 694944 h 1470979"/>
              <a:gd name="connsiteX87" fmla="*/ 12192 w 1408176"/>
              <a:gd name="connsiteY87" fmla="*/ 847344 h 1470979"/>
              <a:gd name="connsiteX88" fmla="*/ 24384 w 1408176"/>
              <a:gd name="connsiteY88" fmla="*/ 883920 h 1470979"/>
              <a:gd name="connsiteX89" fmla="*/ 85344 w 1408176"/>
              <a:gd name="connsiteY89" fmla="*/ 969264 h 1470979"/>
              <a:gd name="connsiteX0" fmla="*/ 85344 w 1408176"/>
              <a:gd name="connsiteY0" fmla="*/ 969264 h 1470979"/>
              <a:gd name="connsiteX1" fmla="*/ 85344 w 1408176"/>
              <a:gd name="connsiteY1" fmla="*/ 969264 h 1470979"/>
              <a:gd name="connsiteX2" fmla="*/ 115824 w 1408176"/>
              <a:gd name="connsiteY2" fmla="*/ 1091184 h 1470979"/>
              <a:gd name="connsiteX3" fmla="*/ 158496 w 1408176"/>
              <a:gd name="connsiteY3" fmla="*/ 1200912 h 1470979"/>
              <a:gd name="connsiteX4" fmla="*/ 195072 w 1408176"/>
              <a:gd name="connsiteY4" fmla="*/ 1304544 h 1470979"/>
              <a:gd name="connsiteX5" fmla="*/ 243840 w 1408176"/>
              <a:gd name="connsiteY5" fmla="*/ 1389888 h 1470979"/>
              <a:gd name="connsiteX6" fmla="*/ 262128 w 1408176"/>
              <a:gd name="connsiteY6" fmla="*/ 1414272 h 1470979"/>
              <a:gd name="connsiteX7" fmla="*/ 323088 w 1408176"/>
              <a:gd name="connsiteY7" fmla="*/ 1420368 h 1470979"/>
              <a:gd name="connsiteX8" fmla="*/ 457200 w 1408176"/>
              <a:gd name="connsiteY8" fmla="*/ 1469136 h 1470979"/>
              <a:gd name="connsiteX9" fmla="*/ 542544 w 1408176"/>
              <a:gd name="connsiteY9" fmla="*/ 1463040 h 1470979"/>
              <a:gd name="connsiteX10" fmla="*/ 603504 w 1408176"/>
              <a:gd name="connsiteY10" fmla="*/ 1450848 h 1470979"/>
              <a:gd name="connsiteX11" fmla="*/ 627888 w 1408176"/>
              <a:gd name="connsiteY11" fmla="*/ 1444752 h 1470979"/>
              <a:gd name="connsiteX12" fmla="*/ 670560 w 1408176"/>
              <a:gd name="connsiteY12" fmla="*/ 1426464 h 1470979"/>
              <a:gd name="connsiteX13" fmla="*/ 694944 w 1408176"/>
              <a:gd name="connsiteY13" fmla="*/ 1408176 h 1470979"/>
              <a:gd name="connsiteX14" fmla="*/ 737616 w 1408176"/>
              <a:gd name="connsiteY14" fmla="*/ 1389888 h 1470979"/>
              <a:gd name="connsiteX15" fmla="*/ 786384 w 1408176"/>
              <a:gd name="connsiteY15" fmla="*/ 1353312 h 1470979"/>
              <a:gd name="connsiteX16" fmla="*/ 810768 w 1408176"/>
              <a:gd name="connsiteY16" fmla="*/ 1335024 h 1470979"/>
              <a:gd name="connsiteX17" fmla="*/ 835152 w 1408176"/>
              <a:gd name="connsiteY17" fmla="*/ 1310640 h 1470979"/>
              <a:gd name="connsiteX18" fmla="*/ 877824 w 1408176"/>
              <a:gd name="connsiteY18" fmla="*/ 1255776 h 1470979"/>
              <a:gd name="connsiteX19" fmla="*/ 902208 w 1408176"/>
              <a:gd name="connsiteY19" fmla="*/ 1237488 h 1470979"/>
              <a:gd name="connsiteX20" fmla="*/ 926592 w 1408176"/>
              <a:gd name="connsiteY20" fmla="*/ 1213104 h 1470979"/>
              <a:gd name="connsiteX21" fmla="*/ 993648 w 1408176"/>
              <a:gd name="connsiteY21" fmla="*/ 1152144 h 1470979"/>
              <a:gd name="connsiteX22" fmla="*/ 1048512 w 1408176"/>
              <a:gd name="connsiteY22" fmla="*/ 1091184 h 1470979"/>
              <a:gd name="connsiteX23" fmla="*/ 1091184 w 1408176"/>
              <a:gd name="connsiteY23" fmla="*/ 1054608 h 1470979"/>
              <a:gd name="connsiteX24" fmla="*/ 1158240 w 1408176"/>
              <a:gd name="connsiteY24" fmla="*/ 993648 h 1470979"/>
              <a:gd name="connsiteX25" fmla="*/ 1194816 w 1408176"/>
              <a:gd name="connsiteY25" fmla="*/ 957072 h 1470979"/>
              <a:gd name="connsiteX26" fmla="*/ 1213104 w 1408176"/>
              <a:gd name="connsiteY26" fmla="*/ 938784 h 1470979"/>
              <a:gd name="connsiteX27" fmla="*/ 1243584 w 1408176"/>
              <a:gd name="connsiteY27" fmla="*/ 902208 h 1470979"/>
              <a:gd name="connsiteX28" fmla="*/ 1267968 w 1408176"/>
              <a:gd name="connsiteY28" fmla="*/ 865632 h 1470979"/>
              <a:gd name="connsiteX29" fmla="*/ 1280160 w 1408176"/>
              <a:gd name="connsiteY29" fmla="*/ 847344 h 1470979"/>
              <a:gd name="connsiteX30" fmla="*/ 1316736 w 1408176"/>
              <a:gd name="connsiteY30" fmla="*/ 810768 h 1470979"/>
              <a:gd name="connsiteX31" fmla="*/ 1335024 w 1408176"/>
              <a:gd name="connsiteY31" fmla="*/ 792480 h 1470979"/>
              <a:gd name="connsiteX32" fmla="*/ 1359408 w 1408176"/>
              <a:gd name="connsiteY32" fmla="*/ 755904 h 1470979"/>
              <a:gd name="connsiteX33" fmla="*/ 1371600 w 1408176"/>
              <a:gd name="connsiteY33" fmla="*/ 737616 h 1470979"/>
              <a:gd name="connsiteX34" fmla="*/ 1389888 w 1408176"/>
              <a:gd name="connsiteY34" fmla="*/ 701040 h 1470979"/>
              <a:gd name="connsiteX35" fmla="*/ 1395984 w 1408176"/>
              <a:gd name="connsiteY35" fmla="*/ 676656 h 1470979"/>
              <a:gd name="connsiteX36" fmla="*/ 1402080 w 1408176"/>
              <a:gd name="connsiteY36" fmla="*/ 658368 h 1470979"/>
              <a:gd name="connsiteX37" fmla="*/ 1408176 w 1408176"/>
              <a:gd name="connsiteY37" fmla="*/ 609600 h 1470979"/>
              <a:gd name="connsiteX38" fmla="*/ 1402080 w 1408176"/>
              <a:gd name="connsiteY38" fmla="*/ 487680 h 1470979"/>
              <a:gd name="connsiteX39" fmla="*/ 1389888 w 1408176"/>
              <a:gd name="connsiteY39" fmla="*/ 298704 h 1470979"/>
              <a:gd name="connsiteX40" fmla="*/ 1383792 w 1408176"/>
              <a:gd name="connsiteY40" fmla="*/ 274320 h 1470979"/>
              <a:gd name="connsiteX41" fmla="*/ 1371600 w 1408176"/>
              <a:gd name="connsiteY41" fmla="*/ 219456 h 1470979"/>
              <a:gd name="connsiteX42" fmla="*/ 1335024 w 1408176"/>
              <a:gd name="connsiteY42" fmla="*/ 158496 h 1470979"/>
              <a:gd name="connsiteX43" fmla="*/ 1298448 w 1408176"/>
              <a:gd name="connsiteY43" fmla="*/ 128016 h 1470979"/>
              <a:gd name="connsiteX44" fmla="*/ 1280160 w 1408176"/>
              <a:gd name="connsiteY44" fmla="*/ 115824 h 1470979"/>
              <a:gd name="connsiteX45" fmla="*/ 1219200 w 1408176"/>
              <a:gd name="connsiteY45" fmla="*/ 60960 h 1470979"/>
              <a:gd name="connsiteX46" fmla="*/ 1182624 w 1408176"/>
              <a:gd name="connsiteY46" fmla="*/ 36576 h 1470979"/>
              <a:gd name="connsiteX47" fmla="*/ 1146048 w 1408176"/>
              <a:gd name="connsiteY47" fmla="*/ 18288 h 1470979"/>
              <a:gd name="connsiteX48" fmla="*/ 1109472 w 1408176"/>
              <a:gd name="connsiteY48" fmla="*/ 6096 h 1470979"/>
              <a:gd name="connsiteX49" fmla="*/ 1091184 w 1408176"/>
              <a:gd name="connsiteY49" fmla="*/ 0 h 1470979"/>
              <a:gd name="connsiteX50" fmla="*/ 969264 w 1408176"/>
              <a:gd name="connsiteY50" fmla="*/ 12192 h 1470979"/>
              <a:gd name="connsiteX51" fmla="*/ 944880 w 1408176"/>
              <a:gd name="connsiteY51" fmla="*/ 18288 h 1470979"/>
              <a:gd name="connsiteX52" fmla="*/ 920496 w 1408176"/>
              <a:gd name="connsiteY52" fmla="*/ 30480 h 1470979"/>
              <a:gd name="connsiteX53" fmla="*/ 847344 w 1408176"/>
              <a:gd name="connsiteY53" fmla="*/ 60960 h 1470979"/>
              <a:gd name="connsiteX54" fmla="*/ 804672 w 1408176"/>
              <a:gd name="connsiteY54" fmla="*/ 85344 h 1470979"/>
              <a:gd name="connsiteX55" fmla="*/ 786384 w 1408176"/>
              <a:gd name="connsiteY55" fmla="*/ 91440 h 1470979"/>
              <a:gd name="connsiteX56" fmla="*/ 768096 w 1408176"/>
              <a:gd name="connsiteY56" fmla="*/ 103632 h 1470979"/>
              <a:gd name="connsiteX57" fmla="*/ 743712 w 1408176"/>
              <a:gd name="connsiteY57" fmla="*/ 109728 h 1470979"/>
              <a:gd name="connsiteX58" fmla="*/ 725424 w 1408176"/>
              <a:gd name="connsiteY58" fmla="*/ 115824 h 1470979"/>
              <a:gd name="connsiteX59" fmla="*/ 701040 w 1408176"/>
              <a:gd name="connsiteY59" fmla="*/ 128016 h 1470979"/>
              <a:gd name="connsiteX60" fmla="*/ 658368 w 1408176"/>
              <a:gd name="connsiteY60" fmla="*/ 140208 h 1470979"/>
              <a:gd name="connsiteX61" fmla="*/ 615696 w 1408176"/>
              <a:gd name="connsiteY61" fmla="*/ 158496 h 1470979"/>
              <a:gd name="connsiteX62" fmla="*/ 597408 w 1408176"/>
              <a:gd name="connsiteY62" fmla="*/ 170688 h 1470979"/>
              <a:gd name="connsiteX63" fmla="*/ 579120 w 1408176"/>
              <a:gd name="connsiteY63" fmla="*/ 176784 h 1470979"/>
              <a:gd name="connsiteX64" fmla="*/ 560832 w 1408176"/>
              <a:gd name="connsiteY64" fmla="*/ 188976 h 1470979"/>
              <a:gd name="connsiteX65" fmla="*/ 542544 w 1408176"/>
              <a:gd name="connsiteY65" fmla="*/ 195072 h 1470979"/>
              <a:gd name="connsiteX66" fmla="*/ 518160 w 1408176"/>
              <a:gd name="connsiteY66" fmla="*/ 207264 h 1470979"/>
              <a:gd name="connsiteX67" fmla="*/ 499872 w 1408176"/>
              <a:gd name="connsiteY67" fmla="*/ 213360 h 1470979"/>
              <a:gd name="connsiteX68" fmla="*/ 426720 w 1408176"/>
              <a:gd name="connsiteY68" fmla="*/ 249936 h 1470979"/>
              <a:gd name="connsiteX69" fmla="*/ 402336 w 1408176"/>
              <a:gd name="connsiteY69" fmla="*/ 262128 h 1470979"/>
              <a:gd name="connsiteX70" fmla="*/ 384048 w 1408176"/>
              <a:gd name="connsiteY70" fmla="*/ 280416 h 1470979"/>
              <a:gd name="connsiteX71" fmla="*/ 359664 w 1408176"/>
              <a:gd name="connsiteY71" fmla="*/ 292608 h 1470979"/>
              <a:gd name="connsiteX72" fmla="*/ 341376 w 1408176"/>
              <a:gd name="connsiteY72" fmla="*/ 304800 h 1470979"/>
              <a:gd name="connsiteX73" fmla="*/ 268224 w 1408176"/>
              <a:gd name="connsiteY73" fmla="*/ 341376 h 1470979"/>
              <a:gd name="connsiteX74" fmla="*/ 243840 w 1408176"/>
              <a:gd name="connsiteY74" fmla="*/ 353568 h 1470979"/>
              <a:gd name="connsiteX75" fmla="*/ 225552 w 1408176"/>
              <a:gd name="connsiteY75" fmla="*/ 371856 h 1470979"/>
              <a:gd name="connsiteX76" fmla="*/ 182880 w 1408176"/>
              <a:gd name="connsiteY76" fmla="*/ 402336 h 1470979"/>
              <a:gd name="connsiteX77" fmla="*/ 170688 w 1408176"/>
              <a:gd name="connsiteY77" fmla="*/ 420624 h 1470979"/>
              <a:gd name="connsiteX78" fmla="*/ 134112 w 1408176"/>
              <a:gd name="connsiteY78" fmla="*/ 451104 h 1470979"/>
              <a:gd name="connsiteX79" fmla="*/ 121920 w 1408176"/>
              <a:gd name="connsiteY79" fmla="*/ 469392 h 1470979"/>
              <a:gd name="connsiteX80" fmla="*/ 103632 w 1408176"/>
              <a:gd name="connsiteY80" fmla="*/ 487680 h 1470979"/>
              <a:gd name="connsiteX81" fmla="*/ 60960 w 1408176"/>
              <a:gd name="connsiteY81" fmla="*/ 536448 h 1470979"/>
              <a:gd name="connsiteX82" fmla="*/ 42672 w 1408176"/>
              <a:gd name="connsiteY82" fmla="*/ 573024 h 1470979"/>
              <a:gd name="connsiteX83" fmla="*/ 36576 w 1408176"/>
              <a:gd name="connsiteY83" fmla="*/ 591312 h 1470979"/>
              <a:gd name="connsiteX84" fmla="*/ 24384 w 1408176"/>
              <a:gd name="connsiteY84" fmla="*/ 609600 h 1470979"/>
              <a:gd name="connsiteX85" fmla="*/ 12192 w 1408176"/>
              <a:gd name="connsiteY85" fmla="*/ 646176 h 1470979"/>
              <a:gd name="connsiteX86" fmla="*/ 0 w 1408176"/>
              <a:gd name="connsiteY86" fmla="*/ 694944 h 1470979"/>
              <a:gd name="connsiteX87" fmla="*/ 12192 w 1408176"/>
              <a:gd name="connsiteY87" fmla="*/ 847344 h 1470979"/>
              <a:gd name="connsiteX88" fmla="*/ 85344 w 1408176"/>
              <a:gd name="connsiteY88" fmla="*/ 969264 h 1470979"/>
              <a:gd name="connsiteX0" fmla="*/ 12192 w 1408176"/>
              <a:gd name="connsiteY0" fmla="*/ 847344 h 1470979"/>
              <a:gd name="connsiteX1" fmla="*/ 85344 w 1408176"/>
              <a:gd name="connsiteY1" fmla="*/ 969264 h 1470979"/>
              <a:gd name="connsiteX2" fmla="*/ 115824 w 1408176"/>
              <a:gd name="connsiteY2" fmla="*/ 1091184 h 1470979"/>
              <a:gd name="connsiteX3" fmla="*/ 158496 w 1408176"/>
              <a:gd name="connsiteY3" fmla="*/ 1200912 h 1470979"/>
              <a:gd name="connsiteX4" fmla="*/ 195072 w 1408176"/>
              <a:gd name="connsiteY4" fmla="*/ 1304544 h 1470979"/>
              <a:gd name="connsiteX5" fmla="*/ 243840 w 1408176"/>
              <a:gd name="connsiteY5" fmla="*/ 1389888 h 1470979"/>
              <a:gd name="connsiteX6" fmla="*/ 262128 w 1408176"/>
              <a:gd name="connsiteY6" fmla="*/ 1414272 h 1470979"/>
              <a:gd name="connsiteX7" fmla="*/ 323088 w 1408176"/>
              <a:gd name="connsiteY7" fmla="*/ 1420368 h 1470979"/>
              <a:gd name="connsiteX8" fmla="*/ 457200 w 1408176"/>
              <a:gd name="connsiteY8" fmla="*/ 1469136 h 1470979"/>
              <a:gd name="connsiteX9" fmla="*/ 542544 w 1408176"/>
              <a:gd name="connsiteY9" fmla="*/ 1463040 h 1470979"/>
              <a:gd name="connsiteX10" fmla="*/ 603504 w 1408176"/>
              <a:gd name="connsiteY10" fmla="*/ 1450848 h 1470979"/>
              <a:gd name="connsiteX11" fmla="*/ 627888 w 1408176"/>
              <a:gd name="connsiteY11" fmla="*/ 1444752 h 1470979"/>
              <a:gd name="connsiteX12" fmla="*/ 670560 w 1408176"/>
              <a:gd name="connsiteY12" fmla="*/ 1426464 h 1470979"/>
              <a:gd name="connsiteX13" fmla="*/ 694944 w 1408176"/>
              <a:gd name="connsiteY13" fmla="*/ 1408176 h 1470979"/>
              <a:gd name="connsiteX14" fmla="*/ 737616 w 1408176"/>
              <a:gd name="connsiteY14" fmla="*/ 1389888 h 1470979"/>
              <a:gd name="connsiteX15" fmla="*/ 786384 w 1408176"/>
              <a:gd name="connsiteY15" fmla="*/ 1353312 h 1470979"/>
              <a:gd name="connsiteX16" fmla="*/ 810768 w 1408176"/>
              <a:gd name="connsiteY16" fmla="*/ 1335024 h 1470979"/>
              <a:gd name="connsiteX17" fmla="*/ 835152 w 1408176"/>
              <a:gd name="connsiteY17" fmla="*/ 1310640 h 1470979"/>
              <a:gd name="connsiteX18" fmla="*/ 877824 w 1408176"/>
              <a:gd name="connsiteY18" fmla="*/ 1255776 h 1470979"/>
              <a:gd name="connsiteX19" fmla="*/ 902208 w 1408176"/>
              <a:gd name="connsiteY19" fmla="*/ 1237488 h 1470979"/>
              <a:gd name="connsiteX20" fmla="*/ 926592 w 1408176"/>
              <a:gd name="connsiteY20" fmla="*/ 1213104 h 1470979"/>
              <a:gd name="connsiteX21" fmla="*/ 993648 w 1408176"/>
              <a:gd name="connsiteY21" fmla="*/ 1152144 h 1470979"/>
              <a:gd name="connsiteX22" fmla="*/ 1048512 w 1408176"/>
              <a:gd name="connsiteY22" fmla="*/ 1091184 h 1470979"/>
              <a:gd name="connsiteX23" fmla="*/ 1091184 w 1408176"/>
              <a:gd name="connsiteY23" fmla="*/ 1054608 h 1470979"/>
              <a:gd name="connsiteX24" fmla="*/ 1158240 w 1408176"/>
              <a:gd name="connsiteY24" fmla="*/ 993648 h 1470979"/>
              <a:gd name="connsiteX25" fmla="*/ 1194816 w 1408176"/>
              <a:gd name="connsiteY25" fmla="*/ 957072 h 1470979"/>
              <a:gd name="connsiteX26" fmla="*/ 1213104 w 1408176"/>
              <a:gd name="connsiteY26" fmla="*/ 938784 h 1470979"/>
              <a:gd name="connsiteX27" fmla="*/ 1243584 w 1408176"/>
              <a:gd name="connsiteY27" fmla="*/ 902208 h 1470979"/>
              <a:gd name="connsiteX28" fmla="*/ 1267968 w 1408176"/>
              <a:gd name="connsiteY28" fmla="*/ 865632 h 1470979"/>
              <a:gd name="connsiteX29" fmla="*/ 1280160 w 1408176"/>
              <a:gd name="connsiteY29" fmla="*/ 847344 h 1470979"/>
              <a:gd name="connsiteX30" fmla="*/ 1316736 w 1408176"/>
              <a:gd name="connsiteY30" fmla="*/ 810768 h 1470979"/>
              <a:gd name="connsiteX31" fmla="*/ 1335024 w 1408176"/>
              <a:gd name="connsiteY31" fmla="*/ 792480 h 1470979"/>
              <a:gd name="connsiteX32" fmla="*/ 1359408 w 1408176"/>
              <a:gd name="connsiteY32" fmla="*/ 755904 h 1470979"/>
              <a:gd name="connsiteX33" fmla="*/ 1371600 w 1408176"/>
              <a:gd name="connsiteY33" fmla="*/ 737616 h 1470979"/>
              <a:gd name="connsiteX34" fmla="*/ 1389888 w 1408176"/>
              <a:gd name="connsiteY34" fmla="*/ 701040 h 1470979"/>
              <a:gd name="connsiteX35" fmla="*/ 1395984 w 1408176"/>
              <a:gd name="connsiteY35" fmla="*/ 676656 h 1470979"/>
              <a:gd name="connsiteX36" fmla="*/ 1402080 w 1408176"/>
              <a:gd name="connsiteY36" fmla="*/ 658368 h 1470979"/>
              <a:gd name="connsiteX37" fmla="*/ 1408176 w 1408176"/>
              <a:gd name="connsiteY37" fmla="*/ 609600 h 1470979"/>
              <a:gd name="connsiteX38" fmla="*/ 1402080 w 1408176"/>
              <a:gd name="connsiteY38" fmla="*/ 487680 h 1470979"/>
              <a:gd name="connsiteX39" fmla="*/ 1389888 w 1408176"/>
              <a:gd name="connsiteY39" fmla="*/ 298704 h 1470979"/>
              <a:gd name="connsiteX40" fmla="*/ 1383792 w 1408176"/>
              <a:gd name="connsiteY40" fmla="*/ 274320 h 1470979"/>
              <a:gd name="connsiteX41" fmla="*/ 1371600 w 1408176"/>
              <a:gd name="connsiteY41" fmla="*/ 219456 h 1470979"/>
              <a:gd name="connsiteX42" fmla="*/ 1335024 w 1408176"/>
              <a:gd name="connsiteY42" fmla="*/ 158496 h 1470979"/>
              <a:gd name="connsiteX43" fmla="*/ 1298448 w 1408176"/>
              <a:gd name="connsiteY43" fmla="*/ 128016 h 1470979"/>
              <a:gd name="connsiteX44" fmla="*/ 1280160 w 1408176"/>
              <a:gd name="connsiteY44" fmla="*/ 115824 h 1470979"/>
              <a:gd name="connsiteX45" fmla="*/ 1219200 w 1408176"/>
              <a:gd name="connsiteY45" fmla="*/ 60960 h 1470979"/>
              <a:gd name="connsiteX46" fmla="*/ 1182624 w 1408176"/>
              <a:gd name="connsiteY46" fmla="*/ 36576 h 1470979"/>
              <a:gd name="connsiteX47" fmla="*/ 1146048 w 1408176"/>
              <a:gd name="connsiteY47" fmla="*/ 18288 h 1470979"/>
              <a:gd name="connsiteX48" fmla="*/ 1109472 w 1408176"/>
              <a:gd name="connsiteY48" fmla="*/ 6096 h 1470979"/>
              <a:gd name="connsiteX49" fmla="*/ 1091184 w 1408176"/>
              <a:gd name="connsiteY49" fmla="*/ 0 h 1470979"/>
              <a:gd name="connsiteX50" fmla="*/ 969264 w 1408176"/>
              <a:gd name="connsiteY50" fmla="*/ 12192 h 1470979"/>
              <a:gd name="connsiteX51" fmla="*/ 944880 w 1408176"/>
              <a:gd name="connsiteY51" fmla="*/ 18288 h 1470979"/>
              <a:gd name="connsiteX52" fmla="*/ 920496 w 1408176"/>
              <a:gd name="connsiteY52" fmla="*/ 30480 h 1470979"/>
              <a:gd name="connsiteX53" fmla="*/ 847344 w 1408176"/>
              <a:gd name="connsiteY53" fmla="*/ 60960 h 1470979"/>
              <a:gd name="connsiteX54" fmla="*/ 804672 w 1408176"/>
              <a:gd name="connsiteY54" fmla="*/ 85344 h 1470979"/>
              <a:gd name="connsiteX55" fmla="*/ 786384 w 1408176"/>
              <a:gd name="connsiteY55" fmla="*/ 91440 h 1470979"/>
              <a:gd name="connsiteX56" fmla="*/ 768096 w 1408176"/>
              <a:gd name="connsiteY56" fmla="*/ 103632 h 1470979"/>
              <a:gd name="connsiteX57" fmla="*/ 743712 w 1408176"/>
              <a:gd name="connsiteY57" fmla="*/ 109728 h 1470979"/>
              <a:gd name="connsiteX58" fmla="*/ 725424 w 1408176"/>
              <a:gd name="connsiteY58" fmla="*/ 115824 h 1470979"/>
              <a:gd name="connsiteX59" fmla="*/ 701040 w 1408176"/>
              <a:gd name="connsiteY59" fmla="*/ 128016 h 1470979"/>
              <a:gd name="connsiteX60" fmla="*/ 658368 w 1408176"/>
              <a:gd name="connsiteY60" fmla="*/ 140208 h 1470979"/>
              <a:gd name="connsiteX61" fmla="*/ 615696 w 1408176"/>
              <a:gd name="connsiteY61" fmla="*/ 158496 h 1470979"/>
              <a:gd name="connsiteX62" fmla="*/ 597408 w 1408176"/>
              <a:gd name="connsiteY62" fmla="*/ 170688 h 1470979"/>
              <a:gd name="connsiteX63" fmla="*/ 579120 w 1408176"/>
              <a:gd name="connsiteY63" fmla="*/ 176784 h 1470979"/>
              <a:gd name="connsiteX64" fmla="*/ 560832 w 1408176"/>
              <a:gd name="connsiteY64" fmla="*/ 188976 h 1470979"/>
              <a:gd name="connsiteX65" fmla="*/ 542544 w 1408176"/>
              <a:gd name="connsiteY65" fmla="*/ 195072 h 1470979"/>
              <a:gd name="connsiteX66" fmla="*/ 518160 w 1408176"/>
              <a:gd name="connsiteY66" fmla="*/ 207264 h 1470979"/>
              <a:gd name="connsiteX67" fmla="*/ 499872 w 1408176"/>
              <a:gd name="connsiteY67" fmla="*/ 213360 h 1470979"/>
              <a:gd name="connsiteX68" fmla="*/ 426720 w 1408176"/>
              <a:gd name="connsiteY68" fmla="*/ 249936 h 1470979"/>
              <a:gd name="connsiteX69" fmla="*/ 402336 w 1408176"/>
              <a:gd name="connsiteY69" fmla="*/ 262128 h 1470979"/>
              <a:gd name="connsiteX70" fmla="*/ 384048 w 1408176"/>
              <a:gd name="connsiteY70" fmla="*/ 280416 h 1470979"/>
              <a:gd name="connsiteX71" fmla="*/ 359664 w 1408176"/>
              <a:gd name="connsiteY71" fmla="*/ 292608 h 1470979"/>
              <a:gd name="connsiteX72" fmla="*/ 341376 w 1408176"/>
              <a:gd name="connsiteY72" fmla="*/ 304800 h 1470979"/>
              <a:gd name="connsiteX73" fmla="*/ 268224 w 1408176"/>
              <a:gd name="connsiteY73" fmla="*/ 341376 h 1470979"/>
              <a:gd name="connsiteX74" fmla="*/ 243840 w 1408176"/>
              <a:gd name="connsiteY74" fmla="*/ 353568 h 1470979"/>
              <a:gd name="connsiteX75" fmla="*/ 225552 w 1408176"/>
              <a:gd name="connsiteY75" fmla="*/ 371856 h 1470979"/>
              <a:gd name="connsiteX76" fmla="*/ 182880 w 1408176"/>
              <a:gd name="connsiteY76" fmla="*/ 402336 h 1470979"/>
              <a:gd name="connsiteX77" fmla="*/ 170688 w 1408176"/>
              <a:gd name="connsiteY77" fmla="*/ 420624 h 1470979"/>
              <a:gd name="connsiteX78" fmla="*/ 134112 w 1408176"/>
              <a:gd name="connsiteY78" fmla="*/ 451104 h 1470979"/>
              <a:gd name="connsiteX79" fmla="*/ 121920 w 1408176"/>
              <a:gd name="connsiteY79" fmla="*/ 469392 h 1470979"/>
              <a:gd name="connsiteX80" fmla="*/ 103632 w 1408176"/>
              <a:gd name="connsiteY80" fmla="*/ 487680 h 1470979"/>
              <a:gd name="connsiteX81" fmla="*/ 60960 w 1408176"/>
              <a:gd name="connsiteY81" fmla="*/ 536448 h 1470979"/>
              <a:gd name="connsiteX82" fmla="*/ 42672 w 1408176"/>
              <a:gd name="connsiteY82" fmla="*/ 573024 h 1470979"/>
              <a:gd name="connsiteX83" fmla="*/ 36576 w 1408176"/>
              <a:gd name="connsiteY83" fmla="*/ 591312 h 1470979"/>
              <a:gd name="connsiteX84" fmla="*/ 24384 w 1408176"/>
              <a:gd name="connsiteY84" fmla="*/ 609600 h 1470979"/>
              <a:gd name="connsiteX85" fmla="*/ 12192 w 1408176"/>
              <a:gd name="connsiteY85" fmla="*/ 646176 h 1470979"/>
              <a:gd name="connsiteX86" fmla="*/ 0 w 1408176"/>
              <a:gd name="connsiteY86" fmla="*/ 694944 h 1470979"/>
              <a:gd name="connsiteX87" fmla="*/ 12192 w 1408176"/>
              <a:gd name="connsiteY87" fmla="*/ 847344 h 1470979"/>
              <a:gd name="connsiteX0" fmla="*/ 12192 w 1408176"/>
              <a:gd name="connsiteY0" fmla="*/ 847344 h 1470979"/>
              <a:gd name="connsiteX1" fmla="*/ 115824 w 1408176"/>
              <a:gd name="connsiteY1" fmla="*/ 1091184 h 1470979"/>
              <a:gd name="connsiteX2" fmla="*/ 158496 w 1408176"/>
              <a:gd name="connsiteY2" fmla="*/ 1200912 h 1470979"/>
              <a:gd name="connsiteX3" fmla="*/ 195072 w 1408176"/>
              <a:gd name="connsiteY3" fmla="*/ 1304544 h 1470979"/>
              <a:gd name="connsiteX4" fmla="*/ 243840 w 1408176"/>
              <a:gd name="connsiteY4" fmla="*/ 1389888 h 1470979"/>
              <a:gd name="connsiteX5" fmla="*/ 262128 w 1408176"/>
              <a:gd name="connsiteY5" fmla="*/ 1414272 h 1470979"/>
              <a:gd name="connsiteX6" fmla="*/ 323088 w 1408176"/>
              <a:gd name="connsiteY6" fmla="*/ 1420368 h 1470979"/>
              <a:gd name="connsiteX7" fmla="*/ 457200 w 1408176"/>
              <a:gd name="connsiteY7" fmla="*/ 1469136 h 1470979"/>
              <a:gd name="connsiteX8" fmla="*/ 542544 w 1408176"/>
              <a:gd name="connsiteY8" fmla="*/ 1463040 h 1470979"/>
              <a:gd name="connsiteX9" fmla="*/ 603504 w 1408176"/>
              <a:gd name="connsiteY9" fmla="*/ 1450848 h 1470979"/>
              <a:gd name="connsiteX10" fmla="*/ 627888 w 1408176"/>
              <a:gd name="connsiteY10" fmla="*/ 1444752 h 1470979"/>
              <a:gd name="connsiteX11" fmla="*/ 670560 w 1408176"/>
              <a:gd name="connsiteY11" fmla="*/ 1426464 h 1470979"/>
              <a:gd name="connsiteX12" fmla="*/ 694944 w 1408176"/>
              <a:gd name="connsiteY12" fmla="*/ 1408176 h 1470979"/>
              <a:gd name="connsiteX13" fmla="*/ 737616 w 1408176"/>
              <a:gd name="connsiteY13" fmla="*/ 1389888 h 1470979"/>
              <a:gd name="connsiteX14" fmla="*/ 786384 w 1408176"/>
              <a:gd name="connsiteY14" fmla="*/ 1353312 h 1470979"/>
              <a:gd name="connsiteX15" fmla="*/ 810768 w 1408176"/>
              <a:gd name="connsiteY15" fmla="*/ 1335024 h 1470979"/>
              <a:gd name="connsiteX16" fmla="*/ 835152 w 1408176"/>
              <a:gd name="connsiteY16" fmla="*/ 1310640 h 1470979"/>
              <a:gd name="connsiteX17" fmla="*/ 877824 w 1408176"/>
              <a:gd name="connsiteY17" fmla="*/ 1255776 h 1470979"/>
              <a:gd name="connsiteX18" fmla="*/ 902208 w 1408176"/>
              <a:gd name="connsiteY18" fmla="*/ 1237488 h 1470979"/>
              <a:gd name="connsiteX19" fmla="*/ 926592 w 1408176"/>
              <a:gd name="connsiteY19" fmla="*/ 1213104 h 1470979"/>
              <a:gd name="connsiteX20" fmla="*/ 993648 w 1408176"/>
              <a:gd name="connsiteY20" fmla="*/ 1152144 h 1470979"/>
              <a:gd name="connsiteX21" fmla="*/ 1048512 w 1408176"/>
              <a:gd name="connsiteY21" fmla="*/ 1091184 h 1470979"/>
              <a:gd name="connsiteX22" fmla="*/ 1091184 w 1408176"/>
              <a:gd name="connsiteY22" fmla="*/ 1054608 h 1470979"/>
              <a:gd name="connsiteX23" fmla="*/ 1158240 w 1408176"/>
              <a:gd name="connsiteY23" fmla="*/ 993648 h 1470979"/>
              <a:gd name="connsiteX24" fmla="*/ 1194816 w 1408176"/>
              <a:gd name="connsiteY24" fmla="*/ 957072 h 1470979"/>
              <a:gd name="connsiteX25" fmla="*/ 1213104 w 1408176"/>
              <a:gd name="connsiteY25" fmla="*/ 938784 h 1470979"/>
              <a:gd name="connsiteX26" fmla="*/ 1243584 w 1408176"/>
              <a:gd name="connsiteY26" fmla="*/ 902208 h 1470979"/>
              <a:gd name="connsiteX27" fmla="*/ 1267968 w 1408176"/>
              <a:gd name="connsiteY27" fmla="*/ 865632 h 1470979"/>
              <a:gd name="connsiteX28" fmla="*/ 1280160 w 1408176"/>
              <a:gd name="connsiteY28" fmla="*/ 847344 h 1470979"/>
              <a:gd name="connsiteX29" fmla="*/ 1316736 w 1408176"/>
              <a:gd name="connsiteY29" fmla="*/ 810768 h 1470979"/>
              <a:gd name="connsiteX30" fmla="*/ 1335024 w 1408176"/>
              <a:gd name="connsiteY30" fmla="*/ 792480 h 1470979"/>
              <a:gd name="connsiteX31" fmla="*/ 1359408 w 1408176"/>
              <a:gd name="connsiteY31" fmla="*/ 755904 h 1470979"/>
              <a:gd name="connsiteX32" fmla="*/ 1371600 w 1408176"/>
              <a:gd name="connsiteY32" fmla="*/ 737616 h 1470979"/>
              <a:gd name="connsiteX33" fmla="*/ 1389888 w 1408176"/>
              <a:gd name="connsiteY33" fmla="*/ 701040 h 1470979"/>
              <a:gd name="connsiteX34" fmla="*/ 1395984 w 1408176"/>
              <a:gd name="connsiteY34" fmla="*/ 676656 h 1470979"/>
              <a:gd name="connsiteX35" fmla="*/ 1402080 w 1408176"/>
              <a:gd name="connsiteY35" fmla="*/ 658368 h 1470979"/>
              <a:gd name="connsiteX36" fmla="*/ 1408176 w 1408176"/>
              <a:gd name="connsiteY36" fmla="*/ 609600 h 1470979"/>
              <a:gd name="connsiteX37" fmla="*/ 1402080 w 1408176"/>
              <a:gd name="connsiteY37" fmla="*/ 487680 h 1470979"/>
              <a:gd name="connsiteX38" fmla="*/ 1389888 w 1408176"/>
              <a:gd name="connsiteY38" fmla="*/ 298704 h 1470979"/>
              <a:gd name="connsiteX39" fmla="*/ 1383792 w 1408176"/>
              <a:gd name="connsiteY39" fmla="*/ 274320 h 1470979"/>
              <a:gd name="connsiteX40" fmla="*/ 1371600 w 1408176"/>
              <a:gd name="connsiteY40" fmla="*/ 219456 h 1470979"/>
              <a:gd name="connsiteX41" fmla="*/ 1335024 w 1408176"/>
              <a:gd name="connsiteY41" fmla="*/ 158496 h 1470979"/>
              <a:gd name="connsiteX42" fmla="*/ 1298448 w 1408176"/>
              <a:gd name="connsiteY42" fmla="*/ 128016 h 1470979"/>
              <a:gd name="connsiteX43" fmla="*/ 1280160 w 1408176"/>
              <a:gd name="connsiteY43" fmla="*/ 115824 h 1470979"/>
              <a:gd name="connsiteX44" fmla="*/ 1219200 w 1408176"/>
              <a:gd name="connsiteY44" fmla="*/ 60960 h 1470979"/>
              <a:gd name="connsiteX45" fmla="*/ 1182624 w 1408176"/>
              <a:gd name="connsiteY45" fmla="*/ 36576 h 1470979"/>
              <a:gd name="connsiteX46" fmla="*/ 1146048 w 1408176"/>
              <a:gd name="connsiteY46" fmla="*/ 18288 h 1470979"/>
              <a:gd name="connsiteX47" fmla="*/ 1109472 w 1408176"/>
              <a:gd name="connsiteY47" fmla="*/ 6096 h 1470979"/>
              <a:gd name="connsiteX48" fmla="*/ 1091184 w 1408176"/>
              <a:gd name="connsiteY48" fmla="*/ 0 h 1470979"/>
              <a:gd name="connsiteX49" fmla="*/ 969264 w 1408176"/>
              <a:gd name="connsiteY49" fmla="*/ 12192 h 1470979"/>
              <a:gd name="connsiteX50" fmla="*/ 944880 w 1408176"/>
              <a:gd name="connsiteY50" fmla="*/ 18288 h 1470979"/>
              <a:gd name="connsiteX51" fmla="*/ 920496 w 1408176"/>
              <a:gd name="connsiteY51" fmla="*/ 30480 h 1470979"/>
              <a:gd name="connsiteX52" fmla="*/ 847344 w 1408176"/>
              <a:gd name="connsiteY52" fmla="*/ 60960 h 1470979"/>
              <a:gd name="connsiteX53" fmla="*/ 804672 w 1408176"/>
              <a:gd name="connsiteY53" fmla="*/ 85344 h 1470979"/>
              <a:gd name="connsiteX54" fmla="*/ 786384 w 1408176"/>
              <a:gd name="connsiteY54" fmla="*/ 91440 h 1470979"/>
              <a:gd name="connsiteX55" fmla="*/ 768096 w 1408176"/>
              <a:gd name="connsiteY55" fmla="*/ 103632 h 1470979"/>
              <a:gd name="connsiteX56" fmla="*/ 743712 w 1408176"/>
              <a:gd name="connsiteY56" fmla="*/ 109728 h 1470979"/>
              <a:gd name="connsiteX57" fmla="*/ 725424 w 1408176"/>
              <a:gd name="connsiteY57" fmla="*/ 115824 h 1470979"/>
              <a:gd name="connsiteX58" fmla="*/ 701040 w 1408176"/>
              <a:gd name="connsiteY58" fmla="*/ 128016 h 1470979"/>
              <a:gd name="connsiteX59" fmla="*/ 658368 w 1408176"/>
              <a:gd name="connsiteY59" fmla="*/ 140208 h 1470979"/>
              <a:gd name="connsiteX60" fmla="*/ 615696 w 1408176"/>
              <a:gd name="connsiteY60" fmla="*/ 158496 h 1470979"/>
              <a:gd name="connsiteX61" fmla="*/ 597408 w 1408176"/>
              <a:gd name="connsiteY61" fmla="*/ 170688 h 1470979"/>
              <a:gd name="connsiteX62" fmla="*/ 579120 w 1408176"/>
              <a:gd name="connsiteY62" fmla="*/ 176784 h 1470979"/>
              <a:gd name="connsiteX63" fmla="*/ 560832 w 1408176"/>
              <a:gd name="connsiteY63" fmla="*/ 188976 h 1470979"/>
              <a:gd name="connsiteX64" fmla="*/ 542544 w 1408176"/>
              <a:gd name="connsiteY64" fmla="*/ 195072 h 1470979"/>
              <a:gd name="connsiteX65" fmla="*/ 518160 w 1408176"/>
              <a:gd name="connsiteY65" fmla="*/ 207264 h 1470979"/>
              <a:gd name="connsiteX66" fmla="*/ 499872 w 1408176"/>
              <a:gd name="connsiteY66" fmla="*/ 213360 h 1470979"/>
              <a:gd name="connsiteX67" fmla="*/ 426720 w 1408176"/>
              <a:gd name="connsiteY67" fmla="*/ 249936 h 1470979"/>
              <a:gd name="connsiteX68" fmla="*/ 402336 w 1408176"/>
              <a:gd name="connsiteY68" fmla="*/ 262128 h 1470979"/>
              <a:gd name="connsiteX69" fmla="*/ 384048 w 1408176"/>
              <a:gd name="connsiteY69" fmla="*/ 280416 h 1470979"/>
              <a:gd name="connsiteX70" fmla="*/ 359664 w 1408176"/>
              <a:gd name="connsiteY70" fmla="*/ 292608 h 1470979"/>
              <a:gd name="connsiteX71" fmla="*/ 341376 w 1408176"/>
              <a:gd name="connsiteY71" fmla="*/ 304800 h 1470979"/>
              <a:gd name="connsiteX72" fmla="*/ 268224 w 1408176"/>
              <a:gd name="connsiteY72" fmla="*/ 341376 h 1470979"/>
              <a:gd name="connsiteX73" fmla="*/ 243840 w 1408176"/>
              <a:gd name="connsiteY73" fmla="*/ 353568 h 1470979"/>
              <a:gd name="connsiteX74" fmla="*/ 225552 w 1408176"/>
              <a:gd name="connsiteY74" fmla="*/ 371856 h 1470979"/>
              <a:gd name="connsiteX75" fmla="*/ 182880 w 1408176"/>
              <a:gd name="connsiteY75" fmla="*/ 402336 h 1470979"/>
              <a:gd name="connsiteX76" fmla="*/ 170688 w 1408176"/>
              <a:gd name="connsiteY76" fmla="*/ 420624 h 1470979"/>
              <a:gd name="connsiteX77" fmla="*/ 134112 w 1408176"/>
              <a:gd name="connsiteY77" fmla="*/ 451104 h 1470979"/>
              <a:gd name="connsiteX78" fmla="*/ 121920 w 1408176"/>
              <a:gd name="connsiteY78" fmla="*/ 469392 h 1470979"/>
              <a:gd name="connsiteX79" fmla="*/ 103632 w 1408176"/>
              <a:gd name="connsiteY79" fmla="*/ 487680 h 1470979"/>
              <a:gd name="connsiteX80" fmla="*/ 60960 w 1408176"/>
              <a:gd name="connsiteY80" fmla="*/ 536448 h 1470979"/>
              <a:gd name="connsiteX81" fmla="*/ 42672 w 1408176"/>
              <a:gd name="connsiteY81" fmla="*/ 573024 h 1470979"/>
              <a:gd name="connsiteX82" fmla="*/ 36576 w 1408176"/>
              <a:gd name="connsiteY82" fmla="*/ 591312 h 1470979"/>
              <a:gd name="connsiteX83" fmla="*/ 24384 w 1408176"/>
              <a:gd name="connsiteY83" fmla="*/ 609600 h 1470979"/>
              <a:gd name="connsiteX84" fmla="*/ 12192 w 1408176"/>
              <a:gd name="connsiteY84" fmla="*/ 646176 h 1470979"/>
              <a:gd name="connsiteX85" fmla="*/ 0 w 1408176"/>
              <a:gd name="connsiteY85" fmla="*/ 694944 h 1470979"/>
              <a:gd name="connsiteX86" fmla="*/ 12192 w 1408176"/>
              <a:gd name="connsiteY86" fmla="*/ 847344 h 147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408176" h="1470979">
                <a:moveTo>
                  <a:pt x="12192" y="847344"/>
                </a:moveTo>
                <a:cubicBezTo>
                  <a:pt x="31496" y="913384"/>
                  <a:pt x="91440" y="1032256"/>
                  <a:pt x="115824" y="1091184"/>
                </a:cubicBezTo>
                <a:cubicBezTo>
                  <a:pt x="140208" y="1150112"/>
                  <a:pt x="148978" y="1162839"/>
                  <a:pt x="158496" y="1200912"/>
                </a:cubicBezTo>
                <a:cubicBezTo>
                  <a:pt x="168482" y="1240858"/>
                  <a:pt x="171631" y="1257661"/>
                  <a:pt x="195072" y="1304544"/>
                </a:cubicBezTo>
                <a:cubicBezTo>
                  <a:pt x="204634" y="1323669"/>
                  <a:pt x="226607" y="1372655"/>
                  <a:pt x="243840" y="1389888"/>
                </a:cubicBezTo>
                <a:cubicBezTo>
                  <a:pt x="263565" y="1409613"/>
                  <a:pt x="262128" y="1399555"/>
                  <a:pt x="262128" y="1414272"/>
                </a:cubicBezTo>
                <a:lnTo>
                  <a:pt x="323088" y="1420368"/>
                </a:lnTo>
                <a:cubicBezTo>
                  <a:pt x="367792" y="1436624"/>
                  <a:pt x="410507" y="1460057"/>
                  <a:pt x="457200" y="1469136"/>
                </a:cubicBezTo>
                <a:cubicBezTo>
                  <a:pt x="485196" y="1474580"/>
                  <a:pt x="514244" y="1466578"/>
                  <a:pt x="542544" y="1463040"/>
                </a:cubicBezTo>
                <a:cubicBezTo>
                  <a:pt x="563106" y="1460470"/>
                  <a:pt x="583400" y="1455874"/>
                  <a:pt x="603504" y="1450848"/>
                </a:cubicBezTo>
                <a:cubicBezTo>
                  <a:pt x="611632" y="1448816"/>
                  <a:pt x="620043" y="1447694"/>
                  <a:pt x="627888" y="1444752"/>
                </a:cubicBezTo>
                <a:cubicBezTo>
                  <a:pt x="748413" y="1399555"/>
                  <a:pt x="579733" y="1456740"/>
                  <a:pt x="670560" y="1426464"/>
                </a:cubicBezTo>
                <a:cubicBezTo>
                  <a:pt x="678688" y="1420368"/>
                  <a:pt x="686123" y="1413217"/>
                  <a:pt x="694944" y="1408176"/>
                </a:cubicBezTo>
                <a:cubicBezTo>
                  <a:pt x="751840" y="1375664"/>
                  <a:pt x="665077" y="1438248"/>
                  <a:pt x="737616" y="1389888"/>
                </a:cubicBezTo>
                <a:cubicBezTo>
                  <a:pt x="754523" y="1378616"/>
                  <a:pt x="770128" y="1365504"/>
                  <a:pt x="786384" y="1353312"/>
                </a:cubicBezTo>
                <a:cubicBezTo>
                  <a:pt x="794512" y="1347216"/>
                  <a:pt x="803584" y="1342208"/>
                  <a:pt x="810768" y="1335024"/>
                </a:cubicBezTo>
                <a:cubicBezTo>
                  <a:pt x="818896" y="1326896"/>
                  <a:pt x="828095" y="1319713"/>
                  <a:pt x="835152" y="1310640"/>
                </a:cubicBezTo>
                <a:cubicBezTo>
                  <a:pt x="871524" y="1263876"/>
                  <a:pt x="833255" y="1294774"/>
                  <a:pt x="877824" y="1255776"/>
                </a:cubicBezTo>
                <a:cubicBezTo>
                  <a:pt x="885470" y="1249086"/>
                  <a:pt x="894562" y="1244178"/>
                  <a:pt x="902208" y="1237488"/>
                </a:cubicBezTo>
                <a:cubicBezTo>
                  <a:pt x="910859" y="1229919"/>
                  <a:pt x="917941" y="1220673"/>
                  <a:pt x="926592" y="1213104"/>
                </a:cubicBezTo>
                <a:cubicBezTo>
                  <a:pt x="959794" y="1184052"/>
                  <a:pt x="958195" y="1199415"/>
                  <a:pt x="993648" y="1152144"/>
                </a:cubicBezTo>
                <a:cubicBezTo>
                  <a:pt x="1011230" y="1128701"/>
                  <a:pt x="1023506" y="1109938"/>
                  <a:pt x="1048512" y="1091184"/>
                </a:cubicBezTo>
                <a:cubicBezTo>
                  <a:pt x="1119819" y="1037704"/>
                  <a:pt x="1031749" y="1105552"/>
                  <a:pt x="1091184" y="1054608"/>
                </a:cubicBezTo>
                <a:cubicBezTo>
                  <a:pt x="1162018" y="993893"/>
                  <a:pt x="1048279" y="1103609"/>
                  <a:pt x="1158240" y="993648"/>
                </a:cubicBezTo>
                <a:lnTo>
                  <a:pt x="1194816" y="957072"/>
                </a:lnTo>
                <a:cubicBezTo>
                  <a:pt x="1200912" y="950976"/>
                  <a:pt x="1208322" y="945957"/>
                  <a:pt x="1213104" y="938784"/>
                </a:cubicBezTo>
                <a:cubicBezTo>
                  <a:pt x="1256671" y="873434"/>
                  <a:pt x="1188824" y="972614"/>
                  <a:pt x="1243584" y="902208"/>
                </a:cubicBezTo>
                <a:cubicBezTo>
                  <a:pt x="1252580" y="890642"/>
                  <a:pt x="1259840" y="877824"/>
                  <a:pt x="1267968" y="865632"/>
                </a:cubicBezTo>
                <a:cubicBezTo>
                  <a:pt x="1272032" y="859536"/>
                  <a:pt x="1274979" y="852525"/>
                  <a:pt x="1280160" y="847344"/>
                </a:cubicBezTo>
                <a:lnTo>
                  <a:pt x="1316736" y="810768"/>
                </a:lnTo>
                <a:cubicBezTo>
                  <a:pt x="1322832" y="804672"/>
                  <a:pt x="1330242" y="799653"/>
                  <a:pt x="1335024" y="792480"/>
                </a:cubicBezTo>
                <a:lnTo>
                  <a:pt x="1359408" y="755904"/>
                </a:lnTo>
                <a:cubicBezTo>
                  <a:pt x="1363472" y="749808"/>
                  <a:pt x="1369283" y="744567"/>
                  <a:pt x="1371600" y="737616"/>
                </a:cubicBezTo>
                <a:cubicBezTo>
                  <a:pt x="1380013" y="712377"/>
                  <a:pt x="1374132" y="724675"/>
                  <a:pt x="1389888" y="701040"/>
                </a:cubicBezTo>
                <a:cubicBezTo>
                  <a:pt x="1391920" y="692912"/>
                  <a:pt x="1393682" y="684712"/>
                  <a:pt x="1395984" y="676656"/>
                </a:cubicBezTo>
                <a:cubicBezTo>
                  <a:pt x="1397749" y="670477"/>
                  <a:pt x="1400931" y="664690"/>
                  <a:pt x="1402080" y="658368"/>
                </a:cubicBezTo>
                <a:cubicBezTo>
                  <a:pt x="1405011" y="642250"/>
                  <a:pt x="1406144" y="625856"/>
                  <a:pt x="1408176" y="609600"/>
                </a:cubicBezTo>
                <a:cubicBezTo>
                  <a:pt x="1406144" y="568960"/>
                  <a:pt x="1403928" y="528329"/>
                  <a:pt x="1402080" y="487680"/>
                </a:cubicBezTo>
                <a:cubicBezTo>
                  <a:pt x="1398589" y="410873"/>
                  <a:pt x="1401944" y="365012"/>
                  <a:pt x="1389888" y="298704"/>
                </a:cubicBezTo>
                <a:cubicBezTo>
                  <a:pt x="1388389" y="290461"/>
                  <a:pt x="1385609" y="282499"/>
                  <a:pt x="1383792" y="274320"/>
                </a:cubicBezTo>
                <a:cubicBezTo>
                  <a:pt x="1381685" y="264840"/>
                  <a:pt x="1375655" y="230268"/>
                  <a:pt x="1371600" y="219456"/>
                </a:cubicBezTo>
                <a:cubicBezTo>
                  <a:pt x="1366707" y="206408"/>
                  <a:pt x="1342113" y="163222"/>
                  <a:pt x="1335024" y="158496"/>
                </a:cubicBezTo>
                <a:cubicBezTo>
                  <a:pt x="1289618" y="128226"/>
                  <a:pt x="1345385" y="167130"/>
                  <a:pt x="1298448" y="128016"/>
                </a:cubicBezTo>
                <a:cubicBezTo>
                  <a:pt x="1292820" y="123326"/>
                  <a:pt x="1285636" y="120691"/>
                  <a:pt x="1280160" y="115824"/>
                </a:cubicBezTo>
                <a:cubicBezTo>
                  <a:pt x="1227809" y="69290"/>
                  <a:pt x="1262440" y="91228"/>
                  <a:pt x="1219200" y="60960"/>
                </a:cubicBezTo>
                <a:cubicBezTo>
                  <a:pt x="1207196" y="52557"/>
                  <a:pt x="1196525" y="41210"/>
                  <a:pt x="1182624" y="36576"/>
                </a:cubicBezTo>
                <a:cubicBezTo>
                  <a:pt x="1115928" y="14344"/>
                  <a:pt x="1216952" y="49801"/>
                  <a:pt x="1146048" y="18288"/>
                </a:cubicBezTo>
                <a:cubicBezTo>
                  <a:pt x="1134304" y="13069"/>
                  <a:pt x="1121664" y="10160"/>
                  <a:pt x="1109472" y="6096"/>
                </a:cubicBezTo>
                <a:lnTo>
                  <a:pt x="1091184" y="0"/>
                </a:lnTo>
                <a:cubicBezTo>
                  <a:pt x="1014860" y="5088"/>
                  <a:pt x="1021065" y="681"/>
                  <a:pt x="969264" y="12192"/>
                </a:cubicBezTo>
                <a:cubicBezTo>
                  <a:pt x="961085" y="14009"/>
                  <a:pt x="952725" y="15346"/>
                  <a:pt x="944880" y="18288"/>
                </a:cubicBezTo>
                <a:cubicBezTo>
                  <a:pt x="936371" y="21479"/>
                  <a:pt x="929005" y="27289"/>
                  <a:pt x="920496" y="30480"/>
                </a:cubicBezTo>
                <a:cubicBezTo>
                  <a:pt x="875293" y="47431"/>
                  <a:pt x="910519" y="18844"/>
                  <a:pt x="847344" y="60960"/>
                </a:cubicBezTo>
                <a:cubicBezTo>
                  <a:pt x="828978" y="73204"/>
                  <a:pt x="826328" y="76063"/>
                  <a:pt x="804672" y="85344"/>
                </a:cubicBezTo>
                <a:cubicBezTo>
                  <a:pt x="798766" y="87875"/>
                  <a:pt x="792131" y="88566"/>
                  <a:pt x="786384" y="91440"/>
                </a:cubicBezTo>
                <a:cubicBezTo>
                  <a:pt x="779831" y="94717"/>
                  <a:pt x="774830" y="100746"/>
                  <a:pt x="768096" y="103632"/>
                </a:cubicBezTo>
                <a:cubicBezTo>
                  <a:pt x="760395" y="106932"/>
                  <a:pt x="751768" y="107426"/>
                  <a:pt x="743712" y="109728"/>
                </a:cubicBezTo>
                <a:cubicBezTo>
                  <a:pt x="737533" y="111493"/>
                  <a:pt x="731330" y="113293"/>
                  <a:pt x="725424" y="115824"/>
                </a:cubicBezTo>
                <a:cubicBezTo>
                  <a:pt x="717071" y="119404"/>
                  <a:pt x="709393" y="124436"/>
                  <a:pt x="701040" y="128016"/>
                </a:cubicBezTo>
                <a:cubicBezTo>
                  <a:pt x="688796" y="133263"/>
                  <a:pt x="670742" y="137115"/>
                  <a:pt x="658368" y="140208"/>
                </a:cubicBezTo>
                <a:cubicBezTo>
                  <a:pt x="612455" y="170817"/>
                  <a:pt x="670807" y="134877"/>
                  <a:pt x="615696" y="158496"/>
                </a:cubicBezTo>
                <a:cubicBezTo>
                  <a:pt x="608962" y="161382"/>
                  <a:pt x="603961" y="167411"/>
                  <a:pt x="597408" y="170688"/>
                </a:cubicBezTo>
                <a:cubicBezTo>
                  <a:pt x="591661" y="173562"/>
                  <a:pt x="584867" y="173910"/>
                  <a:pt x="579120" y="176784"/>
                </a:cubicBezTo>
                <a:cubicBezTo>
                  <a:pt x="572567" y="180061"/>
                  <a:pt x="567385" y="185699"/>
                  <a:pt x="560832" y="188976"/>
                </a:cubicBezTo>
                <a:cubicBezTo>
                  <a:pt x="555085" y="191850"/>
                  <a:pt x="548450" y="192541"/>
                  <a:pt x="542544" y="195072"/>
                </a:cubicBezTo>
                <a:cubicBezTo>
                  <a:pt x="534191" y="198652"/>
                  <a:pt x="526513" y="203684"/>
                  <a:pt x="518160" y="207264"/>
                </a:cubicBezTo>
                <a:cubicBezTo>
                  <a:pt x="512254" y="209795"/>
                  <a:pt x="505722" y="210701"/>
                  <a:pt x="499872" y="213360"/>
                </a:cubicBezTo>
                <a:lnTo>
                  <a:pt x="426720" y="249936"/>
                </a:lnTo>
                <a:cubicBezTo>
                  <a:pt x="418592" y="254000"/>
                  <a:pt x="408762" y="255702"/>
                  <a:pt x="402336" y="262128"/>
                </a:cubicBezTo>
                <a:cubicBezTo>
                  <a:pt x="396240" y="268224"/>
                  <a:pt x="391063" y="275405"/>
                  <a:pt x="384048" y="280416"/>
                </a:cubicBezTo>
                <a:cubicBezTo>
                  <a:pt x="376653" y="285698"/>
                  <a:pt x="367554" y="288099"/>
                  <a:pt x="359664" y="292608"/>
                </a:cubicBezTo>
                <a:cubicBezTo>
                  <a:pt x="353303" y="296243"/>
                  <a:pt x="347808" y="301292"/>
                  <a:pt x="341376" y="304800"/>
                </a:cubicBezTo>
                <a:lnTo>
                  <a:pt x="268224" y="341376"/>
                </a:lnTo>
                <a:cubicBezTo>
                  <a:pt x="260096" y="345440"/>
                  <a:pt x="250266" y="347142"/>
                  <a:pt x="243840" y="353568"/>
                </a:cubicBezTo>
                <a:cubicBezTo>
                  <a:pt x="237744" y="359664"/>
                  <a:pt x="232175" y="366337"/>
                  <a:pt x="225552" y="371856"/>
                </a:cubicBezTo>
                <a:cubicBezTo>
                  <a:pt x="204784" y="389163"/>
                  <a:pt x="204841" y="380375"/>
                  <a:pt x="182880" y="402336"/>
                </a:cubicBezTo>
                <a:cubicBezTo>
                  <a:pt x="177699" y="407517"/>
                  <a:pt x="175869" y="415443"/>
                  <a:pt x="170688" y="420624"/>
                </a:cubicBezTo>
                <a:cubicBezTo>
                  <a:pt x="122736" y="468576"/>
                  <a:pt x="184045" y="391184"/>
                  <a:pt x="134112" y="451104"/>
                </a:cubicBezTo>
                <a:cubicBezTo>
                  <a:pt x="129422" y="456732"/>
                  <a:pt x="126610" y="463764"/>
                  <a:pt x="121920" y="469392"/>
                </a:cubicBezTo>
                <a:cubicBezTo>
                  <a:pt x="116401" y="476015"/>
                  <a:pt x="108925" y="480875"/>
                  <a:pt x="103632" y="487680"/>
                </a:cubicBezTo>
                <a:cubicBezTo>
                  <a:pt x="65337" y="536917"/>
                  <a:pt x="96364" y="512846"/>
                  <a:pt x="60960" y="536448"/>
                </a:cubicBezTo>
                <a:cubicBezTo>
                  <a:pt x="45638" y="582415"/>
                  <a:pt x="66307" y="525755"/>
                  <a:pt x="42672" y="573024"/>
                </a:cubicBezTo>
                <a:cubicBezTo>
                  <a:pt x="39798" y="578771"/>
                  <a:pt x="39450" y="585565"/>
                  <a:pt x="36576" y="591312"/>
                </a:cubicBezTo>
                <a:cubicBezTo>
                  <a:pt x="33299" y="597865"/>
                  <a:pt x="27360" y="602905"/>
                  <a:pt x="24384" y="609600"/>
                </a:cubicBezTo>
                <a:cubicBezTo>
                  <a:pt x="19165" y="621344"/>
                  <a:pt x="16256" y="633984"/>
                  <a:pt x="12192" y="646176"/>
                </a:cubicBezTo>
                <a:cubicBezTo>
                  <a:pt x="2819" y="674294"/>
                  <a:pt x="7356" y="658163"/>
                  <a:pt x="0" y="694944"/>
                </a:cubicBezTo>
                <a:cubicBezTo>
                  <a:pt x="2101" y="736959"/>
                  <a:pt x="-2032" y="801624"/>
                  <a:pt x="12192" y="847344"/>
                </a:cubicBez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55499" y="1225194"/>
            <a:ext cx="1932432" cy="972311"/>
          </a:xfrm>
          <a:custGeom>
            <a:avLst/>
            <a:gdLst>
              <a:gd name="connsiteX0" fmla="*/ 987552 w 2133600"/>
              <a:gd name="connsiteY0" fmla="*/ 749808 h 774665"/>
              <a:gd name="connsiteX1" fmla="*/ 987552 w 2133600"/>
              <a:gd name="connsiteY1" fmla="*/ 749808 h 774665"/>
              <a:gd name="connsiteX2" fmla="*/ 1194816 w 2133600"/>
              <a:gd name="connsiteY2" fmla="*/ 725424 h 774665"/>
              <a:gd name="connsiteX3" fmla="*/ 1316736 w 2133600"/>
              <a:gd name="connsiteY3" fmla="*/ 682752 h 774665"/>
              <a:gd name="connsiteX4" fmla="*/ 1347216 w 2133600"/>
              <a:gd name="connsiteY4" fmla="*/ 676656 h 774665"/>
              <a:gd name="connsiteX5" fmla="*/ 1371600 w 2133600"/>
              <a:gd name="connsiteY5" fmla="*/ 670560 h 774665"/>
              <a:gd name="connsiteX6" fmla="*/ 1603248 w 2133600"/>
              <a:gd name="connsiteY6" fmla="*/ 609600 h 774665"/>
              <a:gd name="connsiteX7" fmla="*/ 1786128 w 2133600"/>
              <a:gd name="connsiteY7" fmla="*/ 591312 h 774665"/>
              <a:gd name="connsiteX8" fmla="*/ 1871472 w 2133600"/>
              <a:gd name="connsiteY8" fmla="*/ 579120 h 774665"/>
              <a:gd name="connsiteX9" fmla="*/ 1914144 w 2133600"/>
              <a:gd name="connsiteY9" fmla="*/ 566928 h 774665"/>
              <a:gd name="connsiteX10" fmla="*/ 1950720 w 2133600"/>
              <a:gd name="connsiteY10" fmla="*/ 560832 h 774665"/>
              <a:gd name="connsiteX11" fmla="*/ 1981200 w 2133600"/>
              <a:gd name="connsiteY11" fmla="*/ 548640 h 774665"/>
              <a:gd name="connsiteX12" fmla="*/ 2023872 w 2133600"/>
              <a:gd name="connsiteY12" fmla="*/ 530352 h 774665"/>
              <a:gd name="connsiteX13" fmla="*/ 2048256 w 2133600"/>
              <a:gd name="connsiteY13" fmla="*/ 512064 h 774665"/>
              <a:gd name="connsiteX14" fmla="*/ 2084832 w 2133600"/>
              <a:gd name="connsiteY14" fmla="*/ 481584 h 774665"/>
              <a:gd name="connsiteX15" fmla="*/ 2097024 w 2133600"/>
              <a:gd name="connsiteY15" fmla="*/ 463296 h 774665"/>
              <a:gd name="connsiteX16" fmla="*/ 2121408 w 2133600"/>
              <a:gd name="connsiteY16" fmla="*/ 402336 h 774665"/>
              <a:gd name="connsiteX17" fmla="*/ 2133600 w 2133600"/>
              <a:gd name="connsiteY17" fmla="*/ 323088 h 774665"/>
              <a:gd name="connsiteX18" fmla="*/ 2127504 w 2133600"/>
              <a:gd name="connsiteY18" fmla="*/ 225552 h 774665"/>
              <a:gd name="connsiteX19" fmla="*/ 2121408 w 2133600"/>
              <a:gd name="connsiteY19" fmla="*/ 207264 h 774665"/>
              <a:gd name="connsiteX20" fmla="*/ 2109216 w 2133600"/>
              <a:gd name="connsiteY20" fmla="*/ 176784 h 774665"/>
              <a:gd name="connsiteX21" fmla="*/ 2066544 w 2133600"/>
              <a:gd name="connsiteY21" fmla="*/ 134112 h 774665"/>
              <a:gd name="connsiteX22" fmla="*/ 2048256 w 2133600"/>
              <a:gd name="connsiteY22" fmla="*/ 121920 h 774665"/>
              <a:gd name="connsiteX23" fmla="*/ 2029968 w 2133600"/>
              <a:gd name="connsiteY23" fmla="*/ 115824 h 774665"/>
              <a:gd name="connsiteX24" fmla="*/ 2011680 w 2133600"/>
              <a:gd name="connsiteY24" fmla="*/ 103632 h 774665"/>
              <a:gd name="connsiteX25" fmla="*/ 1987296 w 2133600"/>
              <a:gd name="connsiteY25" fmla="*/ 97536 h 774665"/>
              <a:gd name="connsiteX26" fmla="*/ 1969008 w 2133600"/>
              <a:gd name="connsiteY26" fmla="*/ 91440 h 774665"/>
              <a:gd name="connsiteX27" fmla="*/ 1798320 w 2133600"/>
              <a:gd name="connsiteY27" fmla="*/ 79248 h 774665"/>
              <a:gd name="connsiteX28" fmla="*/ 1719072 w 2133600"/>
              <a:gd name="connsiteY28" fmla="*/ 73152 h 774665"/>
              <a:gd name="connsiteX29" fmla="*/ 1676400 w 2133600"/>
              <a:gd name="connsiteY29" fmla="*/ 67056 h 774665"/>
              <a:gd name="connsiteX30" fmla="*/ 1627632 w 2133600"/>
              <a:gd name="connsiteY30" fmla="*/ 60960 h 774665"/>
              <a:gd name="connsiteX31" fmla="*/ 1584960 w 2133600"/>
              <a:gd name="connsiteY31" fmla="*/ 54864 h 774665"/>
              <a:gd name="connsiteX32" fmla="*/ 1517904 w 2133600"/>
              <a:gd name="connsiteY32" fmla="*/ 48768 h 774665"/>
              <a:gd name="connsiteX33" fmla="*/ 1414272 w 2133600"/>
              <a:gd name="connsiteY33" fmla="*/ 36576 h 774665"/>
              <a:gd name="connsiteX34" fmla="*/ 1377696 w 2133600"/>
              <a:gd name="connsiteY34" fmla="*/ 30480 h 774665"/>
              <a:gd name="connsiteX35" fmla="*/ 1359408 w 2133600"/>
              <a:gd name="connsiteY35" fmla="*/ 24384 h 774665"/>
              <a:gd name="connsiteX36" fmla="*/ 1316736 w 2133600"/>
              <a:gd name="connsiteY36" fmla="*/ 18288 h 774665"/>
              <a:gd name="connsiteX37" fmla="*/ 1292352 w 2133600"/>
              <a:gd name="connsiteY37" fmla="*/ 12192 h 774665"/>
              <a:gd name="connsiteX38" fmla="*/ 1207008 w 2133600"/>
              <a:gd name="connsiteY38" fmla="*/ 0 h 774665"/>
              <a:gd name="connsiteX39" fmla="*/ 969264 w 2133600"/>
              <a:gd name="connsiteY39" fmla="*/ 6096 h 774665"/>
              <a:gd name="connsiteX40" fmla="*/ 792480 w 2133600"/>
              <a:gd name="connsiteY40" fmla="*/ 24384 h 774665"/>
              <a:gd name="connsiteX41" fmla="*/ 725424 w 2133600"/>
              <a:gd name="connsiteY41" fmla="*/ 30480 h 774665"/>
              <a:gd name="connsiteX42" fmla="*/ 640080 w 2133600"/>
              <a:gd name="connsiteY42" fmla="*/ 42672 h 774665"/>
              <a:gd name="connsiteX43" fmla="*/ 432816 w 2133600"/>
              <a:gd name="connsiteY43" fmla="*/ 54864 h 774665"/>
              <a:gd name="connsiteX44" fmla="*/ 396240 w 2133600"/>
              <a:gd name="connsiteY44" fmla="*/ 60960 h 774665"/>
              <a:gd name="connsiteX45" fmla="*/ 377952 w 2133600"/>
              <a:gd name="connsiteY45" fmla="*/ 67056 h 774665"/>
              <a:gd name="connsiteX46" fmla="*/ 341376 w 2133600"/>
              <a:gd name="connsiteY46" fmla="*/ 73152 h 774665"/>
              <a:gd name="connsiteX47" fmla="*/ 323088 w 2133600"/>
              <a:gd name="connsiteY47" fmla="*/ 79248 h 774665"/>
              <a:gd name="connsiteX48" fmla="*/ 286512 w 2133600"/>
              <a:gd name="connsiteY48" fmla="*/ 85344 h 774665"/>
              <a:gd name="connsiteX49" fmla="*/ 268224 w 2133600"/>
              <a:gd name="connsiteY49" fmla="*/ 91440 h 774665"/>
              <a:gd name="connsiteX50" fmla="*/ 231648 w 2133600"/>
              <a:gd name="connsiteY50" fmla="*/ 97536 h 774665"/>
              <a:gd name="connsiteX51" fmla="*/ 201168 w 2133600"/>
              <a:gd name="connsiteY51" fmla="*/ 109728 h 774665"/>
              <a:gd name="connsiteX52" fmla="*/ 164592 w 2133600"/>
              <a:gd name="connsiteY52" fmla="*/ 121920 h 774665"/>
              <a:gd name="connsiteX53" fmla="*/ 103632 w 2133600"/>
              <a:gd name="connsiteY53" fmla="*/ 158496 h 774665"/>
              <a:gd name="connsiteX54" fmla="*/ 48768 w 2133600"/>
              <a:gd name="connsiteY54" fmla="*/ 207264 h 774665"/>
              <a:gd name="connsiteX55" fmla="*/ 18288 w 2133600"/>
              <a:gd name="connsiteY55" fmla="*/ 256032 h 774665"/>
              <a:gd name="connsiteX56" fmla="*/ 0 w 2133600"/>
              <a:gd name="connsiteY56" fmla="*/ 316992 h 774665"/>
              <a:gd name="connsiteX57" fmla="*/ 12192 w 2133600"/>
              <a:gd name="connsiteY57" fmla="*/ 463296 h 774665"/>
              <a:gd name="connsiteX58" fmla="*/ 30480 w 2133600"/>
              <a:gd name="connsiteY58" fmla="*/ 499872 h 774665"/>
              <a:gd name="connsiteX59" fmla="*/ 48768 w 2133600"/>
              <a:gd name="connsiteY59" fmla="*/ 542544 h 774665"/>
              <a:gd name="connsiteX60" fmla="*/ 85344 w 2133600"/>
              <a:gd name="connsiteY60" fmla="*/ 591312 h 774665"/>
              <a:gd name="connsiteX61" fmla="*/ 146304 w 2133600"/>
              <a:gd name="connsiteY61" fmla="*/ 658368 h 774665"/>
              <a:gd name="connsiteX62" fmla="*/ 164592 w 2133600"/>
              <a:gd name="connsiteY62" fmla="*/ 664464 h 774665"/>
              <a:gd name="connsiteX63" fmla="*/ 188976 w 2133600"/>
              <a:gd name="connsiteY63" fmla="*/ 682752 h 774665"/>
              <a:gd name="connsiteX64" fmla="*/ 268224 w 2133600"/>
              <a:gd name="connsiteY64" fmla="*/ 713232 h 774665"/>
              <a:gd name="connsiteX65" fmla="*/ 298704 w 2133600"/>
              <a:gd name="connsiteY65" fmla="*/ 725424 h 774665"/>
              <a:gd name="connsiteX66" fmla="*/ 335280 w 2133600"/>
              <a:gd name="connsiteY66" fmla="*/ 731520 h 774665"/>
              <a:gd name="connsiteX67" fmla="*/ 365760 w 2133600"/>
              <a:gd name="connsiteY67" fmla="*/ 737616 h 774665"/>
              <a:gd name="connsiteX68" fmla="*/ 384048 w 2133600"/>
              <a:gd name="connsiteY68" fmla="*/ 743712 h 774665"/>
              <a:gd name="connsiteX69" fmla="*/ 414528 w 2133600"/>
              <a:gd name="connsiteY69" fmla="*/ 749808 h 774665"/>
              <a:gd name="connsiteX70" fmla="*/ 432816 w 2133600"/>
              <a:gd name="connsiteY70" fmla="*/ 755904 h 774665"/>
              <a:gd name="connsiteX71" fmla="*/ 463296 w 2133600"/>
              <a:gd name="connsiteY71" fmla="*/ 762000 h 774665"/>
              <a:gd name="connsiteX72" fmla="*/ 560832 w 2133600"/>
              <a:gd name="connsiteY72" fmla="*/ 774192 h 774665"/>
              <a:gd name="connsiteX73" fmla="*/ 640080 w 2133600"/>
              <a:gd name="connsiteY73" fmla="*/ 768096 h 774665"/>
              <a:gd name="connsiteX74" fmla="*/ 926592 w 2133600"/>
              <a:gd name="connsiteY74" fmla="*/ 768096 h 774665"/>
              <a:gd name="connsiteX75" fmla="*/ 981456 w 2133600"/>
              <a:gd name="connsiteY75" fmla="*/ 755904 h 774665"/>
              <a:gd name="connsiteX76" fmla="*/ 987552 w 2133600"/>
              <a:gd name="connsiteY76" fmla="*/ 749808 h 77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33600" h="774665">
                <a:moveTo>
                  <a:pt x="987552" y="749808"/>
                </a:moveTo>
                <a:lnTo>
                  <a:pt x="987552" y="749808"/>
                </a:lnTo>
                <a:cubicBezTo>
                  <a:pt x="1056640" y="741680"/>
                  <a:pt x="1126651" y="739309"/>
                  <a:pt x="1194816" y="725424"/>
                </a:cubicBezTo>
                <a:cubicBezTo>
                  <a:pt x="1237007" y="716830"/>
                  <a:pt x="1275727" y="695875"/>
                  <a:pt x="1316736" y="682752"/>
                </a:cubicBezTo>
                <a:cubicBezTo>
                  <a:pt x="1326604" y="679594"/>
                  <a:pt x="1337102" y="678904"/>
                  <a:pt x="1347216" y="676656"/>
                </a:cubicBezTo>
                <a:cubicBezTo>
                  <a:pt x="1355395" y="674839"/>
                  <a:pt x="1363544" y="672862"/>
                  <a:pt x="1371600" y="670560"/>
                </a:cubicBezTo>
                <a:cubicBezTo>
                  <a:pt x="1476931" y="640465"/>
                  <a:pt x="1507693" y="626663"/>
                  <a:pt x="1603248" y="609600"/>
                </a:cubicBezTo>
                <a:cubicBezTo>
                  <a:pt x="1684658" y="595063"/>
                  <a:pt x="1700926" y="596637"/>
                  <a:pt x="1786128" y="591312"/>
                </a:cubicBezTo>
                <a:cubicBezTo>
                  <a:pt x="1814576" y="587248"/>
                  <a:pt x="1844210" y="588207"/>
                  <a:pt x="1871472" y="579120"/>
                </a:cubicBezTo>
                <a:cubicBezTo>
                  <a:pt x="1888902" y="573310"/>
                  <a:pt x="1895008" y="570755"/>
                  <a:pt x="1914144" y="566928"/>
                </a:cubicBezTo>
                <a:cubicBezTo>
                  <a:pt x="1926264" y="564504"/>
                  <a:pt x="1938528" y="562864"/>
                  <a:pt x="1950720" y="560832"/>
                </a:cubicBezTo>
                <a:cubicBezTo>
                  <a:pt x="1960880" y="556768"/>
                  <a:pt x="1970954" y="552482"/>
                  <a:pt x="1981200" y="548640"/>
                </a:cubicBezTo>
                <a:cubicBezTo>
                  <a:pt x="2001941" y="540862"/>
                  <a:pt x="2002464" y="543732"/>
                  <a:pt x="2023872" y="530352"/>
                </a:cubicBezTo>
                <a:cubicBezTo>
                  <a:pt x="2032488" y="524967"/>
                  <a:pt x="2039988" y="517969"/>
                  <a:pt x="2048256" y="512064"/>
                </a:cubicBezTo>
                <a:cubicBezTo>
                  <a:pt x="2068001" y="497960"/>
                  <a:pt x="2068090" y="501675"/>
                  <a:pt x="2084832" y="481584"/>
                </a:cubicBezTo>
                <a:cubicBezTo>
                  <a:pt x="2089522" y="475956"/>
                  <a:pt x="2093389" y="469657"/>
                  <a:pt x="2097024" y="463296"/>
                </a:cubicBezTo>
                <a:cubicBezTo>
                  <a:pt x="2106388" y="446908"/>
                  <a:pt x="2118469" y="419968"/>
                  <a:pt x="2121408" y="402336"/>
                </a:cubicBezTo>
                <a:cubicBezTo>
                  <a:pt x="2129866" y="351587"/>
                  <a:pt x="2125756" y="377996"/>
                  <a:pt x="2133600" y="323088"/>
                </a:cubicBezTo>
                <a:cubicBezTo>
                  <a:pt x="2131568" y="290576"/>
                  <a:pt x="2130914" y="257948"/>
                  <a:pt x="2127504" y="225552"/>
                </a:cubicBezTo>
                <a:cubicBezTo>
                  <a:pt x="2126831" y="219162"/>
                  <a:pt x="2123664" y="213281"/>
                  <a:pt x="2121408" y="207264"/>
                </a:cubicBezTo>
                <a:cubicBezTo>
                  <a:pt x="2117566" y="197018"/>
                  <a:pt x="2114530" y="186350"/>
                  <a:pt x="2109216" y="176784"/>
                </a:cubicBezTo>
                <a:cubicBezTo>
                  <a:pt x="2096382" y="153683"/>
                  <a:pt x="2087506" y="149085"/>
                  <a:pt x="2066544" y="134112"/>
                </a:cubicBezTo>
                <a:cubicBezTo>
                  <a:pt x="2060582" y="129854"/>
                  <a:pt x="2054809" y="125197"/>
                  <a:pt x="2048256" y="121920"/>
                </a:cubicBezTo>
                <a:cubicBezTo>
                  <a:pt x="2042509" y="119046"/>
                  <a:pt x="2035715" y="118698"/>
                  <a:pt x="2029968" y="115824"/>
                </a:cubicBezTo>
                <a:cubicBezTo>
                  <a:pt x="2023415" y="112547"/>
                  <a:pt x="2018414" y="106518"/>
                  <a:pt x="2011680" y="103632"/>
                </a:cubicBezTo>
                <a:cubicBezTo>
                  <a:pt x="2003979" y="100332"/>
                  <a:pt x="1995352" y="99838"/>
                  <a:pt x="1987296" y="97536"/>
                </a:cubicBezTo>
                <a:cubicBezTo>
                  <a:pt x="1981117" y="95771"/>
                  <a:pt x="1975330" y="92589"/>
                  <a:pt x="1969008" y="91440"/>
                </a:cubicBezTo>
                <a:cubicBezTo>
                  <a:pt x="1916779" y="81944"/>
                  <a:pt x="1844913" y="82072"/>
                  <a:pt x="1798320" y="79248"/>
                </a:cubicBezTo>
                <a:cubicBezTo>
                  <a:pt x="1771874" y="77645"/>
                  <a:pt x="1745435" y="75788"/>
                  <a:pt x="1719072" y="73152"/>
                </a:cubicBezTo>
                <a:cubicBezTo>
                  <a:pt x="1704775" y="71722"/>
                  <a:pt x="1690642" y="68955"/>
                  <a:pt x="1676400" y="67056"/>
                </a:cubicBezTo>
                <a:lnTo>
                  <a:pt x="1627632" y="60960"/>
                </a:lnTo>
                <a:cubicBezTo>
                  <a:pt x="1613390" y="59061"/>
                  <a:pt x="1599241" y="56451"/>
                  <a:pt x="1584960" y="54864"/>
                </a:cubicBezTo>
                <a:cubicBezTo>
                  <a:pt x="1562653" y="52385"/>
                  <a:pt x="1540247" y="50896"/>
                  <a:pt x="1517904" y="48768"/>
                </a:cubicBezTo>
                <a:cubicBezTo>
                  <a:pt x="1465520" y="43779"/>
                  <a:pt x="1461066" y="43775"/>
                  <a:pt x="1414272" y="36576"/>
                </a:cubicBezTo>
                <a:cubicBezTo>
                  <a:pt x="1402056" y="34697"/>
                  <a:pt x="1389762" y="33161"/>
                  <a:pt x="1377696" y="30480"/>
                </a:cubicBezTo>
                <a:cubicBezTo>
                  <a:pt x="1371423" y="29086"/>
                  <a:pt x="1365709" y="25644"/>
                  <a:pt x="1359408" y="24384"/>
                </a:cubicBezTo>
                <a:cubicBezTo>
                  <a:pt x="1345319" y="21566"/>
                  <a:pt x="1330873" y="20858"/>
                  <a:pt x="1316736" y="18288"/>
                </a:cubicBezTo>
                <a:cubicBezTo>
                  <a:pt x="1308493" y="16789"/>
                  <a:pt x="1300616" y="13569"/>
                  <a:pt x="1292352" y="12192"/>
                </a:cubicBezTo>
                <a:cubicBezTo>
                  <a:pt x="1264006" y="7468"/>
                  <a:pt x="1207008" y="0"/>
                  <a:pt x="1207008" y="0"/>
                </a:cubicBezTo>
                <a:cubicBezTo>
                  <a:pt x="1127760" y="2032"/>
                  <a:pt x="1048442" y="2202"/>
                  <a:pt x="969264" y="6096"/>
                </a:cubicBezTo>
                <a:cubicBezTo>
                  <a:pt x="781349" y="15338"/>
                  <a:pt x="892231" y="13301"/>
                  <a:pt x="792480" y="24384"/>
                </a:cubicBezTo>
                <a:cubicBezTo>
                  <a:pt x="770173" y="26863"/>
                  <a:pt x="747708" y="27806"/>
                  <a:pt x="725424" y="30480"/>
                </a:cubicBezTo>
                <a:cubicBezTo>
                  <a:pt x="696892" y="33904"/>
                  <a:pt x="668674" y="39813"/>
                  <a:pt x="640080" y="42672"/>
                </a:cubicBezTo>
                <a:cubicBezTo>
                  <a:pt x="530552" y="53625"/>
                  <a:pt x="599524" y="47918"/>
                  <a:pt x="432816" y="54864"/>
                </a:cubicBezTo>
                <a:cubicBezTo>
                  <a:pt x="420624" y="56896"/>
                  <a:pt x="408306" y="58279"/>
                  <a:pt x="396240" y="60960"/>
                </a:cubicBezTo>
                <a:cubicBezTo>
                  <a:pt x="389967" y="62354"/>
                  <a:pt x="384225" y="65662"/>
                  <a:pt x="377952" y="67056"/>
                </a:cubicBezTo>
                <a:cubicBezTo>
                  <a:pt x="365886" y="69737"/>
                  <a:pt x="353442" y="70471"/>
                  <a:pt x="341376" y="73152"/>
                </a:cubicBezTo>
                <a:cubicBezTo>
                  <a:pt x="335103" y="74546"/>
                  <a:pt x="329361" y="77854"/>
                  <a:pt x="323088" y="79248"/>
                </a:cubicBezTo>
                <a:cubicBezTo>
                  <a:pt x="311022" y="81929"/>
                  <a:pt x="298578" y="82663"/>
                  <a:pt x="286512" y="85344"/>
                </a:cubicBezTo>
                <a:cubicBezTo>
                  <a:pt x="280239" y="86738"/>
                  <a:pt x="274497" y="90046"/>
                  <a:pt x="268224" y="91440"/>
                </a:cubicBezTo>
                <a:cubicBezTo>
                  <a:pt x="256158" y="94121"/>
                  <a:pt x="243840" y="95504"/>
                  <a:pt x="231648" y="97536"/>
                </a:cubicBezTo>
                <a:cubicBezTo>
                  <a:pt x="221488" y="101600"/>
                  <a:pt x="211452" y="105988"/>
                  <a:pt x="201168" y="109728"/>
                </a:cubicBezTo>
                <a:cubicBezTo>
                  <a:pt x="189090" y="114120"/>
                  <a:pt x="175612" y="115308"/>
                  <a:pt x="164592" y="121920"/>
                </a:cubicBezTo>
                <a:cubicBezTo>
                  <a:pt x="144272" y="134112"/>
                  <a:pt x="122136" y="143693"/>
                  <a:pt x="103632" y="158496"/>
                </a:cubicBezTo>
                <a:cubicBezTo>
                  <a:pt x="81456" y="176237"/>
                  <a:pt x="67087" y="185892"/>
                  <a:pt x="48768" y="207264"/>
                </a:cubicBezTo>
                <a:cubicBezTo>
                  <a:pt x="42965" y="214034"/>
                  <a:pt x="19384" y="253840"/>
                  <a:pt x="18288" y="256032"/>
                </a:cubicBezTo>
                <a:cubicBezTo>
                  <a:pt x="4921" y="282765"/>
                  <a:pt x="5711" y="288438"/>
                  <a:pt x="0" y="316992"/>
                </a:cubicBezTo>
                <a:cubicBezTo>
                  <a:pt x="2529" y="359979"/>
                  <a:pt x="3034" y="417506"/>
                  <a:pt x="12192" y="463296"/>
                </a:cubicBezTo>
                <a:cubicBezTo>
                  <a:pt x="17299" y="488833"/>
                  <a:pt x="18492" y="475897"/>
                  <a:pt x="30480" y="499872"/>
                </a:cubicBezTo>
                <a:cubicBezTo>
                  <a:pt x="64675" y="568263"/>
                  <a:pt x="-1972" y="453749"/>
                  <a:pt x="48768" y="542544"/>
                </a:cubicBezTo>
                <a:cubicBezTo>
                  <a:pt x="59793" y="561838"/>
                  <a:pt x="71272" y="572550"/>
                  <a:pt x="85344" y="591312"/>
                </a:cubicBezTo>
                <a:cubicBezTo>
                  <a:pt x="102984" y="614832"/>
                  <a:pt x="115276" y="648025"/>
                  <a:pt x="146304" y="658368"/>
                </a:cubicBezTo>
                <a:lnTo>
                  <a:pt x="164592" y="664464"/>
                </a:lnTo>
                <a:cubicBezTo>
                  <a:pt x="172720" y="670560"/>
                  <a:pt x="179889" y="678208"/>
                  <a:pt x="188976" y="682752"/>
                </a:cubicBezTo>
                <a:cubicBezTo>
                  <a:pt x="246695" y="711611"/>
                  <a:pt x="231877" y="699602"/>
                  <a:pt x="268224" y="713232"/>
                </a:cubicBezTo>
                <a:cubicBezTo>
                  <a:pt x="278470" y="717074"/>
                  <a:pt x="288147" y="722545"/>
                  <a:pt x="298704" y="725424"/>
                </a:cubicBezTo>
                <a:cubicBezTo>
                  <a:pt x="310629" y="728676"/>
                  <a:pt x="323119" y="729309"/>
                  <a:pt x="335280" y="731520"/>
                </a:cubicBezTo>
                <a:cubicBezTo>
                  <a:pt x="345474" y="733373"/>
                  <a:pt x="355708" y="735103"/>
                  <a:pt x="365760" y="737616"/>
                </a:cubicBezTo>
                <a:cubicBezTo>
                  <a:pt x="371994" y="739174"/>
                  <a:pt x="377814" y="742154"/>
                  <a:pt x="384048" y="743712"/>
                </a:cubicBezTo>
                <a:cubicBezTo>
                  <a:pt x="394100" y="746225"/>
                  <a:pt x="404476" y="747295"/>
                  <a:pt x="414528" y="749808"/>
                </a:cubicBezTo>
                <a:cubicBezTo>
                  <a:pt x="420762" y="751366"/>
                  <a:pt x="426582" y="754346"/>
                  <a:pt x="432816" y="755904"/>
                </a:cubicBezTo>
                <a:cubicBezTo>
                  <a:pt x="442868" y="758417"/>
                  <a:pt x="453102" y="760147"/>
                  <a:pt x="463296" y="762000"/>
                </a:cubicBezTo>
                <a:cubicBezTo>
                  <a:pt x="509512" y="770403"/>
                  <a:pt x="504927" y="768602"/>
                  <a:pt x="560832" y="774192"/>
                </a:cubicBezTo>
                <a:cubicBezTo>
                  <a:pt x="587248" y="772160"/>
                  <a:pt x="613586" y="768096"/>
                  <a:pt x="640080" y="768096"/>
                </a:cubicBezTo>
                <a:cubicBezTo>
                  <a:pt x="955883" y="768096"/>
                  <a:pt x="763988" y="782878"/>
                  <a:pt x="926592" y="768096"/>
                </a:cubicBezTo>
                <a:cubicBezTo>
                  <a:pt x="947543" y="763906"/>
                  <a:pt x="961368" y="761643"/>
                  <a:pt x="981456" y="755904"/>
                </a:cubicBezTo>
                <a:cubicBezTo>
                  <a:pt x="1007290" y="748523"/>
                  <a:pt x="986536" y="750824"/>
                  <a:pt x="987552" y="749808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27407" y="998437"/>
            <a:ext cx="874268" cy="1036320"/>
          </a:xfrm>
          <a:custGeom>
            <a:avLst/>
            <a:gdLst>
              <a:gd name="connsiteX0" fmla="*/ 12264 w 707208"/>
              <a:gd name="connsiteY0" fmla="*/ 323088 h 1036320"/>
              <a:gd name="connsiteX1" fmla="*/ 12264 w 707208"/>
              <a:gd name="connsiteY1" fmla="*/ 323088 h 1036320"/>
              <a:gd name="connsiteX2" fmla="*/ 6168 w 707208"/>
              <a:gd name="connsiteY2" fmla="*/ 134112 h 1036320"/>
              <a:gd name="connsiteX3" fmla="*/ 12264 w 707208"/>
              <a:gd name="connsiteY3" fmla="*/ 115824 h 1036320"/>
              <a:gd name="connsiteX4" fmla="*/ 30552 w 707208"/>
              <a:gd name="connsiteY4" fmla="*/ 73152 h 1036320"/>
              <a:gd name="connsiteX5" fmla="*/ 67128 w 707208"/>
              <a:gd name="connsiteY5" fmla="*/ 42672 h 1036320"/>
              <a:gd name="connsiteX6" fmla="*/ 85416 w 707208"/>
              <a:gd name="connsiteY6" fmla="*/ 36576 h 1036320"/>
              <a:gd name="connsiteX7" fmla="*/ 146376 w 707208"/>
              <a:gd name="connsiteY7" fmla="*/ 12192 h 1036320"/>
              <a:gd name="connsiteX8" fmla="*/ 164664 w 707208"/>
              <a:gd name="connsiteY8" fmla="*/ 6096 h 1036320"/>
              <a:gd name="connsiteX9" fmla="*/ 182952 w 707208"/>
              <a:gd name="connsiteY9" fmla="*/ 0 h 1036320"/>
              <a:gd name="connsiteX10" fmla="*/ 262200 w 707208"/>
              <a:gd name="connsiteY10" fmla="*/ 12192 h 1036320"/>
              <a:gd name="connsiteX11" fmla="*/ 335352 w 707208"/>
              <a:gd name="connsiteY11" fmla="*/ 73152 h 1036320"/>
              <a:gd name="connsiteX12" fmla="*/ 353640 w 707208"/>
              <a:gd name="connsiteY12" fmla="*/ 91440 h 1036320"/>
              <a:gd name="connsiteX13" fmla="*/ 371928 w 707208"/>
              <a:gd name="connsiteY13" fmla="*/ 109728 h 1036320"/>
              <a:gd name="connsiteX14" fmla="*/ 384120 w 707208"/>
              <a:gd name="connsiteY14" fmla="*/ 128016 h 1036320"/>
              <a:gd name="connsiteX15" fmla="*/ 402408 w 707208"/>
              <a:gd name="connsiteY15" fmla="*/ 146304 h 1036320"/>
              <a:gd name="connsiteX16" fmla="*/ 414600 w 707208"/>
              <a:gd name="connsiteY16" fmla="*/ 170688 h 1036320"/>
              <a:gd name="connsiteX17" fmla="*/ 426792 w 707208"/>
              <a:gd name="connsiteY17" fmla="*/ 188976 h 1036320"/>
              <a:gd name="connsiteX18" fmla="*/ 438984 w 707208"/>
              <a:gd name="connsiteY18" fmla="*/ 213360 h 1036320"/>
              <a:gd name="connsiteX19" fmla="*/ 475560 w 707208"/>
              <a:gd name="connsiteY19" fmla="*/ 274320 h 1036320"/>
              <a:gd name="connsiteX20" fmla="*/ 481656 w 707208"/>
              <a:gd name="connsiteY20" fmla="*/ 298704 h 1036320"/>
              <a:gd name="connsiteX21" fmla="*/ 499944 w 707208"/>
              <a:gd name="connsiteY21" fmla="*/ 341376 h 1036320"/>
              <a:gd name="connsiteX22" fmla="*/ 506040 w 707208"/>
              <a:gd name="connsiteY22" fmla="*/ 365760 h 1036320"/>
              <a:gd name="connsiteX23" fmla="*/ 524328 w 707208"/>
              <a:gd name="connsiteY23" fmla="*/ 390144 h 1036320"/>
              <a:gd name="connsiteX24" fmla="*/ 548712 w 707208"/>
              <a:gd name="connsiteY24" fmla="*/ 426720 h 1036320"/>
              <a:gd name="connsiteX25" fmla="*/ 603576 w 707208"/>
              <a:gd name="connsiteY25" fmla="*/ 493776 h 1036320"/>
              <a:gd name="connsiteX26" fmla="*/ 621864 w 707208"/>
              <a:gd name="connsiteY26" fmla="*/ 530352 h 1036320"/>
              <a:gd name="connsiteX27" fmla="*/ 634056 w 707208"/>
              <a:gd name="connsiteY27" fmla="*/ 548640 h 1036320"/>
              <a:gd name="connsiteX28" fmla="*/ 664536 w 707208"/>
              <a:gd name="connsiteY28" fmla="*/ 597408 h 1036320"/>
              <a:gd name="connsiteX29" fmla="*/ 670632 w 707208"/>
              <a:gd name="connsiteY29" fmla="*/ 615696 h 1036320"/>
              <a:gd name="connsiteX30" fmla="*/ 682824 w 707208"/>
              <a:gd name="connsiteY30" fmla="*/ 633984 h 1036320"/>
              <a:gd name="connsiteX31" fmla="*/ 695016 w 707208"/>
              <a:gd name="connsiteY31" fmla="*/ 670560 h 1036320"/>
              <a:gd name="connsiteX32" fmla="*/ 701112 w 707208"/>
              <a:gd name="connsiteY32" fmla="*/ 688848 h 1036320"/>
              <a:gd name="connsiteX33" fmla="*/ 707208 w 707208"/>
              <a:gd name="connsiteY33" fmla="*/ 731520 h 1036320"/>
              <a:gd name="connsiteX34" fmla="*/ 695016 w 707208"/>
              <a:gd name="connsiteY34" fmla="*/ 877824 h 1036320"/>
              <a:gd name="connsiteX35" fmla="*/ 688920 w 707208"/>
              <a:gd name="connsiteY35" fmla="*/ 896112 h 1036320"/>
              <a:gd name="connsiteX36" fmla="*/ 664536 w 707208"/>
              <a:gd name="connsiteY36" fmla="*/ 932688 h 1036320"/>
              <a:gd name="connsiteX37" fmla="*/ 658440 w 707208"/>
              <a:gd name="connsiteY37" fmla="*/ 950976 h 1036320"/>
              <a:gd name="connsiteX38" fmla="*/ 640152 w 707208"/>
              <a:gd name="connsiteY38" fmla="*/ 963168 h 1036320"/>
              <a:gd name="connsiteX39" fmla="*/ 585288 w 707208"/>
              <a:gd name="connsiteY39" fmla="*/ 1005840 h 1036320"/>
              <a:gd name="connsiteX40" fmla="*/ 567000 w 707208"/>
              <a:gd name="connsiteY40" fmla="*/ 1018032 h 1036320"/>
              <a:gd name="connsiteX41" fmla="*/ 536520 w 707208"/>
              <a:gd name="connsiteY41" fmla="*/ 1024128 h 1036320"/>
              <a:gd name="connsiteX42" fmla="*/ 499944 w 707208"/>
              <a:gd name="connsiteY42" fmla="*/ 1036320 h 1036320"/>
              <a:gd name="connsiteX43" fmla="*/ 457272 w 707208"/>
              <a:gd name="connsiteY43" fmla="*/ 1030224 h 1036320"/>
              <a:gd name="connsiteX44" fmla="*/ 402408 w 707208"/>
              <a:gd name="connsiteY44" fmla="*/ 1024128 h 1036320"/>
              <a:gd name="connsiteX45" fmla="*/ 365832 w 707208"/>
              <a:gd name="connsiteY45" fmla="*/ 1011936 h 1036320"/>
              <a:gd name="connsiteX46" fmla="*/ 347544 w 707208"/>
              <a:gd name="connsiteY46" fmla="*/ 1005840 h 1036320"/>
              <a:gd name="connsiteX47" fmla="*/ 310968 w 707208"/>
              <a:gd name="connsiteY47" fmla="*/ 987552 h 1036320"/>
              <a:gd name="connsiteX48" fmla="*/ 280488 w 707208"/>
              <a:gd name="connsiteY48" fmla="*/ 944880 h 1036320"/>
              <a:gd name="connsiteX49" fmla="*/ 262200 w 707208"/>
              <a:gd name="connsiteY49" fmla="*/ 926592 h 1036320"/>
              <a:gd name="connsiteX50" fmla="*/ 256104 w 707208"/>
              <a:gd name="connsiteY50" fmla="*/ 908304 h 1036320"/>
              <a:gd name="connsiteX51" fmla="*/ 231720 w 707208"/>
              <a:gd name="connsiteY51" fmla="*/ 859536 h 1036320"/>
              <a:gd name="connsiteX52" fmla="*/ 213432 w 707208"/>
              <a:gd name="connsiteY52" fmla="*/ 816864 h 1036320"/>
              <a:gd name="connsiteX53" fmla="*/ 201240 w 707208"/>
              <a:gd name="connsiteY53" fmla="*/ 798576 h 1036320"/>
              <a:gd name="connsiteX54" fmla="*/ 176856 w 707208"/>
              <a:gd name="connsiteY54" fmla="*/ 755904 h 1036320"/>
              <a:gd name="connsiteX55" fmla="*/ 158568 w 707208"/>
              <a:gd name="connsiteY55" fmla="*/ 731520 h 1036320"/>
              <a:gd name="connsiteX56" fmla="*/ 97608 w 707208"/>
              <a:gd name="connsiteY56" fmla="*/ 658368 h 1036320"/>
              <a:gd name="connsiteX57" fmla="*/ 85416 w 707208"/>
              <a:gd name="connsiteY57" fmla="*/ 621792 h 1036320"/>
              <a:gd name="connsiteX58" fmla="*/ 61032 w 707208"/>
              <a:gd name="connsiteY58" fmla="*/ 566928 h 1036320"/>
              <a:gd name="connsiteX59" fmla="*/ 48840 w 707208"/>
              <a:gd name="connsiteY59" fmla="*/ 512064 h 1036320"/>
              <a:gd name="connsiteX60" fmla="*/ 42744 w 707208"/>
              <a:gd name="connsiteY60" fmla="*/ 487680 h 1036320"/>
              <a:gd name="connsiteX61" fmla="*/ 36648 w 707208"/>
              <a:gd name="connsiteY61" fmla="*/ 438912 h 1036320"/>
              <a:gd name="connsiteX62" fmla="*/ 30552 w 707208"/>
              <a:gd name="connsiteY62" fmla="*/ 408432 h 1036320"/>
              <a:gd name="connsiteX63" fmla="*/ 24456 w 707208"/>
              <a:gd name="connsiteY63" fmla="*/ 390144 h 1036320"/>
              <a:gd name="connsiteX64" fmla="*/ 12264 w 707208"/>
              <a:gd name="connsiteY64" fmla="*/ 323088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07208" h="1036320">
                <a:moveTo>
                  <a:pt x="12264" y="323088"/>
                </a:moveTo>
                <a:lnTo>
                  <a:pt x="12264" y="323088"/>
                </a:lnTo>
                <a:cubicBezTo>
                  <a:pt x="790" y="219820"/>
                  <a:pt x="-5374" y="226445"/>
                  <a:pt x="6168" y="134112"/>
                </a:cubicBezTo>
                <a:cubicBezTo>
                  <a:pt x="6965" y="127736"/>
                  <a:pt x="10499" y="122003"/>
                  <a:pt x="12264" y="115824"/>
                </a:cubicBezTo>
                <a:cubicBezTo>
                  <a:pt x="19337" y="91069"/>
                  <a:pt x="14412" y="92520"/>
                  <a:pt x="30552" y="73152"/>
                </a:cubicBezTo>
                <a:cubicBezTo>
                  <a:pt x="40182" y="61596"/>
                  <a:pt x="53427" y="49522"/>
                  <a:pt x="67128" y="42672"/>
                </a:cubicBezTo>
                <a:cubicBezTo>
                  <a:pt x="72875" y="39798"/>
                  <a:pt x="79510" y="39107"/>
                  <a:pt x="85416" y="36576"/>
                </a:cubicBezTo>
                <a:cubicBezTo>
                  <a:pt x="148204" y="9667"/>
                  <a:pt x="63124" y="39943"/>
                  <a:pt x="146376" y="12192"/>
                </a:cubicBezTo>
                <a:lnTo>
                  <a:pt x="164664" y="6096"/>
                </a:lnTo>
                <a:lnTo>
                  <a:pt x="182952" y="0"/>
                </a:lnTo>
                <a:cubicBezTo>
                  <a:pt x="191921" y="897"/>
                  <a:pt x="242910" y="1475"/>
                  <a:pt x="262200" y="12192"/>
                </a:cubicBezTo>
                <a:cubicBezTo>
                  <a:pt x="300392" y="33410"/>
                  <a:pt x="303395" y="41195"/>
                  <a:pt x="335352" y="73152"/>
                </a:cubicBezTo>
                <a:lnTo>
                  <a:pt x="353640" y="91440"/>
                </a:lnTo>
                <a:cubicBezTo>
                  <a:pt x="359736" y="97536"/>
                  <a:pt x="367146" y="102555"/>
                  <a:pt x="371928" y="109728"/>
                </a:cubicBezTo>
                <a:cubicBezTo>
                  <a:pt x="375992" y="115824"/>
                  <a:pt x="379430" y="122388"/>
                  <a:pt x="384120" y="128016"/>
                </a:cubicBezTo>
                <a:cubicBezTo>
                  <a:pt x="389639" y="134639"/>
                  <a:pt x="397397" y="139289"/>
                  <a:pt x="402408" y="146304"/>
                </a:cubicBezTo>
                <a:cubicBezTo>
                  <a:pt x="407690" y="153699"/>
                  <a:pt x="410091" y="162798"/>
                  <a:pt x="414600" y="170688"/>
                </a:cubicBezTo>
                <a:cubicBezTo>
                  <a:pt x="418235" y="177049"/>
                  <a:pt x="423157" y="182615"/>
                  <a:pt x="426792" y="188976"/>
                </a:cubicBezTo>
                <a:cubicBezTo>
                  <a:pt x="431301" y="196866"/>
                  <a:pt x="434309" y="205568"/>
                  <a:pt x="438984" y="213360"/>
                </a:cubicBezTo>
                <a:cubicBezTo>
                  <a:pt x="453163" y="236991"/>
                  <a:pt x="466270" y="249547"/>
                  <a:pt x="475560" y="274320"/>
                </a:cubicBezTo>
                <a:cubicBezTo>
                  <a:pt x="478502" y="282165"/>
                  <a:pt x="478714" y="290859"/>
                  <a:pt x="481656" y="298704"/>
                </a:cubicBezTo>
                <a:cubicBezTo>
                  <a:pt x="501163" y="350723"/>
                  <a:pt x="487834" y="298990"/>
                  <a:pt x="499944" y="341376"/>
                </a:cubicBezTo>
                <a:cubicBezTo>
                  <a:pt x="502246" y="349432"/>
                  <a:pt x="502293" y="358266"/>
                  <a:pt x="506040" y="365760"/>
                </a:cubicBezTo>
                <a:cubicBezTo>
                  <a:pt x="510584" y="374847"/>
                  <a:pt x="518502" y="381821"/>
                  <a:pt x="524328" y="390144"/>
                </a:cubicBezTo>
                <a:cubicBezTo>
                  <a:pt x="532731" y="402148"/>
                  <a:pt x="538351" y="416359"/>
                  <a:pt x="548712" y="426720"/>
                </a:cubicBezTo>
                <a:cubicBezTo>
                  <a:pt x="575464" y="453472"/>
                  <a:pt x="575744" y="452027"/>
                  <a:pt x="603576" y="493776"/>
                </a:cubicBezTo>
                <a:cubicBezTo>
                  <a:pt x="638517" y="546187"/>
                  <a:pt x="596625" y="479875"/>
                  <a:pt x="621864" y="530352"/>
                </a:cubicBezTo>
                <a:cubicBezTo>
                  <a:pt x="625141" y="536905"/>
                  <a:pt x="630421" y="542279"/>
                  <a:pt x="634056" y="548640"/>
                </a:cubicBezTo>
                <a:cubicBezTo>
                  <a:pt x="660833" y="595500"/>
                  <a:pt x="629569" y="550785"/>
                  <a:pt x="664536" y="597408"/>
                </a:cubicBezTo>
                <a:cubicBezTo>
                  <a:pt x="666568" y="603504"/>
                  <a:pt x="667758" y="609949"/>
                  <a:pt x="670632" y="615696"/>
                </a:cubicBezTo>
                <a:cubicBezTo>
                  <a:pt x="673909" y="622249"/>
                  <a:pt x="679848" y="627289"/>
                  <a:pt x="682824" y="633984"/>
                </a:cubicBezTo>
                <a:cubicBezTo>
                  <a:pt x="688043" y="645728"/>
                  <a:pt x="690952" y="658368"/>
                  <a:pt x="695016" y="670560"/>
                </a:cubicBezTo>
                <a:lnTo>
                  <a:pt x="701112" y="688848"/>
                </a:lnTo>
                <a:cubicBezTo>
                  <a:pt x="703144" y="703072"/>
                  <a:pt x="707208" y="717152"/>
                  <a:pt x="707208" y="731520"/>
                </a:cubicBezTo>
                <a:cubicBezTo>
                  <a:pt x="707208" y="780091"/>
                  <a:pt x="706914" y="830230"/>
                  <a:pt x="695016" y="877824"/>
                </a:cubicBezTo>
                <a:cubicBezTo>
                  <a:pt x="693458" y="884058"/>
                  <a:pt x="692041" y="890495"/>
                  <a:pt x="688920" y="896112"/>
                </a:cubicBezTo>
                <a:cubicBezTo>
                  <a:pt x="681804" y="908921"/>
                  <a:pt x="669170" y="918787"/>
                  <a:pt x="664536" y="932688"/>
                </a:cubicBezTo>
                <a:cubicBezTo>
                  <a:pt x="662504" y="938784"/>
                  <a:pt x="662454" y="945958"/>
                  <a:pt x="658440" y="950976"/>
                </a:cubicBezTo>
                <a:cubicBezTo>
                  <a:pt x="653863" y="956697"/>
                  <a:pt x="645628" y="958301"/>
                  <a:pt x="640152" y="963168"/>
                </a:cubicBezTo>
                <a:cubicBezTo>
                  <a:pt x="547443" y="1045576"/>
                  <a:pt x="639160" y="978904"/>
                  <a:pt x="585288" y="1005840"/>
                </a:cubicBezTo>
                <a:cubicBezTo>
                  <a:pt x="578735" y="1009117"/>
                  <a:pt x="573860" y="1015460"/>
                  <a:pt x="567000" y="1018032"/>
                </a:cubicBezTo>
                <a:cubicBezTo>
                  <a:pt x="557298" y="1021670"/>
                  <a:pt x="546516" y="1021402"/>
                  <a:pt x="536520" y="1024128"/>
                </a:cubicBezTo>
                <a:cubicBezTo>
                  <a:pt x="524121" y="1027509"/>
                  <a:pt x="499944" y="1036320"/>
                  <a:pt x="499944" y="1036320"/>
                </a:cubicBezTo>
                <a:lnTo>
                  <a:pt x="457272" y="1030224"/>
                </a:lnTo>
                <a:cubicBezTo>
                  <a:pt x="439014" y="1027942"/>
                  <a:pt x="420451" y="1027737"/>
                  <a:pt x="402408" y="1024128"/>
                </a:cubicBezTo>
                <a:cubicBezTo>
                  <a:pt x="389806" y="1021608"/>
                  <a:pt x="378024" y="1016000"/>
                  <a:pt x="365832" y="1011936"/>
                </a:cubicBezTo>
                <a:lnTo>
                  <a:pt x="347544" y="1005840"/>
                </a:lnTo>
                <a:cubicBezTo>
                  <a:pt x="332670" y="1000882"/>
                  <a:pt x="322785" y="999369"/>
                  <a:pt x="310968" y="987552"/>
                </a:cubicBezTo>
                <a:cubicBezTo>
                  <a:pt x="289007" y="965591"/>
                  <a:pt x="297795" y="965648"/>
                  <a:pt x="280488" y="944880"/>
                </a:cubicBezTo>
                <a:cubicBezTo>
                  <a:pt x="274969" y="938257"/>
                  <a:pt x="268296" y="932688"/>
                  <a:pt x="262200" y="926592"/>
                </a:cubicBezTo>
                <a:cubicBezTo>
                  <a:pt x="260168" y="920496"/>
                  <a:pt x="258763" y="914154"/>
                  <a:pt x="256104" y="908304"/>
                </a:cubicBezTo>
                <a:cubicBezTo>
                  <a:pt x="248583" y="891758"/>
                  <a:pt x="237467" y="876778"/>
                  <a:pt x="231720" y="859536"/>
                </a:cubicBezTo>
                <a:cubicBezTo>
                  <a:pt x="224881" y="839019"/>
                  <a:pt x="225485" y="837956"/>
                  <a:pt x="213432" y="816864"/>
                </a:cubicBezTo>
                <a:cubicBezTo>
                  <a:pt x="209797" y="810503"/>
                  <a:pt x="204875" y="804937"/>
                  <a:pt x="201240" y="798576"/>
                </a:cubicBezTo>
                <a:cubicBezTo>
                  <a:pt x="180830" y="762858"/>
                  <a:pt x="198073" y="785608"/>
                  <a:pt x="176856" y="755904"/>
                </a:cubicBezTo>
                <a:cubicBezTo>
                  <a:pt x="170951" y="747636"/>
                  <a:pt x="165365" y="739072"/>
                  <a:pt x="158568" y="731520"/>
                </a:cubicBezTo>
                <a:cubicBezTo>
                  <a:pt x="140592" y="711547"/>
                  <a:pt x="106944" y="686375"/>
                  <a:pt x="97608" y="658368"/>
                </a:cubicBezTo>
                <a:cubicBezTo>
                  <a:pt x="93544" y="646176"/>
                  <a:pt x="92545" y="632485"/>
                  <a:pt x="85416" y="621792"/>
                </a:cubicBezTo>
                <a:cubicBezTo>
                  <a:pt x="69404" y="597774"/>
                  <a:pt x="69737" y="601749"/>
                  <a:pt x="61032" y="566928"/>
                </a:cubicBezTo>
                <a:cubicBezTo>
                  <a:pt x="46165" y="507461"/>
                  <a:pt x="64318" y="581716"/>
                  <a:pt x="48840" y="512064"/>
                </a:cubicBezTo>
                <a:cubicBezTo>
                  <a:pt x="47023" y="503885"/>
                  <a:pt x="44121" y="495944"/>
                  <a:pt x="42744" y="487680"/>
                </a:cubicBezTo>
                <a:cubicBezTo>
                  <a:pt x="40051" y="471520"/>
                  <a:pt x="39139" y="455104"/>
                  <a:pt x="36648" y="438912"/>
                </a:cubicBezTo>
                <a:cubicBezTo>
                  <a:pt x="35073" y="428671"/>
                  <a:pt x="33065" y="418484"/>
                  <a:pt x="30552" y="408432"/>
                </a:cubicBezTo>
                <a:cubicBezTo>
                  <a:pt x="28994" y="402198"/>
                  <a:pt x="24794" y="396561"/>
                  <a:pt x="24456" y="390144"/>
                </a:cubicBezTo>
                <a:cubicBezTo>
                  <a:pt x="22747" y="357677"/>
                  <a:pt x="14296" y="334264"/>
                  <a:pt x="12264" y="323088"/>
                </a:cubicBezTo>
                <a:close/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15875" y="338226"/>
            <a:ext cx="3230880" cy="1853183"/>
            <a:chOff x="277368" y="432816"/>
            <a:chExt cx="3230880" cy="1853183"/>
          </a:xfrm>
        </p:grpSpPr>
        <p:sp>
          <p:nvSpPr>
            <p:cNvPr id="20" name="Freeform 19"/>
            <p:cNvSpPr/>
            <p:nvPr/>
          </p:nvSpPr>
          <p:spPr>
            <a:xfrm>
              <a:off x="2154936" y="432816"/>
              <a:ext cx="1353312" cy="1353312"/>
            </a:xfrm>
            <a:custGeom>
              <a:avLst/>
              <a:gdLst>
                <a:gd name="connsiteX0" fmla="*/ 353568 w 1353312"/>
                <a:gd name="connsiteY0" fmla="*/ 1139952 h 1353312"/>
                <a:gd name="connsiteX1" fmla="*/ 353568 w 1353312"/>
                <a:gd name="connsiteY1" fmla="*/ 1139952 h 1353312"/>
                <a:gd name="connsiteX2" fmla="*/ 219456 w 1353312"/>
                <a:gd name="connsiteY2" fmla="*/ 1133856 h 1353312"/>
                <a:gd name="connsiteX3" fmla="*/ 164592 w 1353312"/>
                <a:gd name="connsiteY3" fmla="*/ 1115568 h 1353312"/>
                <a:gd name="connsiteX4" fmla="*/ 79248 w 1353312"/>
                <a:gd name="connsiteY4" fmla="*/ 1072896 h 1353312"/>
                <a:gd name="connsiteX5" fmla="*/ 42672 w 1353312"/>
                <a:gd name="connsiteY5" fmla="*/ 1042416 h 1353312"/>
                <a:gd name="connsiteX6" fmla="*/ 6096 w 1353312"/>
                <a:gd name="connsiteY6" fmla="*/ 969264 h 1353312"/>
                <a:gd name="connsiteX7" fmla="*/ 0 w 1353312"/>
                <a:gd name="connsiteY7" fmla="*/ 950976 h 1353312"/>
                <a:gd name="connsiteX8" fmla="*/ 12192 w 1353312"/>
                <a:gd name="connsiteY8" fmla="*/ 798576 h 1353312"/>
                <a:gd name="connsiteX9" fmla="*/ 30480 w 1353312"/>
                <a:gd name="connsiteY9" fmla="*/ 743712 h 1353312"/>
                <a:gd name="connsiteX10" fmla="*/ 42672 w 1353312"/>
                <a:gd name="connsiteY10" fmla="*/ 701040 h 1353312"/>
                <a:gd name="connsiteX11" fmla="*/ 54864 w 1353312"/>
                <a:gd name="connsiteY11" fmla="*/ 682752 h 1353312"/>
                <a:gd name="connsiteX12" fmla="*/ 79248 w 1353312"/>
                <a:gd name="connsiteY12" fmla="*/ 627888 h 1353312"/>
                <a:gd name="connsiteX13" fmla="*/ 97536 w 1353312"/>
                <a:gd name="connsiteY13" fmla="*/ 579120 h 1353312"/>
                <a:gd name="connsiteX14" fmla="*/ 103632 w 1353312"/>
                <a:gd name="connsiteY14" fmla="*/ 554736 h 1353312"/>
                <a:gd name="connsiteX15" fmla="*/ 109728 w 1353312"/>
                <a:gd name="connsiteY15" fmla="*/ 536448 h 1353312"/>
                <a:gd name="connsiteX16" fmla="*/ 115824 w 1353312"/>
                <a:gd name="connsiteY16" fmla="*/ 512064 h 1353312"/>
                <a:gd name="connsiteX17" fmla="*/ 128016 w 1353312"/>
                <a:gd name="connsiteY17" fmla="*/ 481584 h 1353312"/>
                <a:gd name="connsiteX18" fmla="*/ 140208 w 1353312"/>
                <a:gd name="connsiteY18" fmla="*/ 445008 h 1353312"/>
                <a:gd name="connsiteX19" fmla="*/ 164592 w 1353312"/>
                <a:gd name="connsiteY19" fmla="*/ 396240 h 1353312"/>
                <a:gd name="connsiteX20" fmla="*/ 170688 w 1353312"/>
                <a:gd name="connsiteY20" fmla="*/ 371856 h 1353312"/>
                <a:gd name="connsiteX21" fmla="*/ 207264 w 1353312"/>
                <a:gd name="connsiteY21" fmla="*/ 298704 h 1353312"/>
                <a:gd name="connsiteX22" fmla="*/ 219456 w 1353312"/>
                <a:gd name="connsiteY22" fmla="*/ 274320 h 1353312"/>
                <a:gd name="connsiteX23" fmla="*/ 231648 w 1353312"/>
                <a:gd name="connsiteY23" fmla="*/ 249936 h 1353312"/>
                <a:gd name="connsiteX24" fmla="*/ 237744 w 1353312"/>
                <a:gd name="connsiteY24" fmla="*/ 231648 h 1353312"/>
                <a:gd name="connsiteX25" fmla="*/ 256032 w 1353312"/>
                <a:gd name="connsiteY25" fmla="*/ 207264 h 1353312"/>
                <a:gd name="connsiteX26" fmla="*/ 268224 w 1353312"/>
                <a:gd name="connsiteY26" fmla="*/ 182880 h 1353312"/>
                <a:gd name="connsiteX27" fmla="*/ 286512 w 1353312"/>
                <a:gd name="connsiteY27" fmla="*/ 164592 h 1353312"/>
                <a:gd name="connsiteX28" fmla="*/ 335280 w 1353312"/>
                <a:gd name="connsiteY28" fmla="*/ 109728 h 1353312"/>
                <a:gd name="connsiteX29" fmla="*/ 359664 w 1353312"/>
                <a:gd name="connsiteY29" fmla="*/ 97536 h 1353312"/>
                <a:gd name="connsiteX30" fmla="*/ 377952 w 1353312"/>
                <a:gd name="connsiteY30" fmla="*/ 79248 h 1353312"/>
                <a:gd name="connsiteX31" fmla="*/ 396240 w 1353312"/>
                <a:gd name="connsiteY31" fmla="*/ 54864 h 1353312"/>
                <a:gd name="connsiteX32" fmla="*/ 475488 w 1353312"/>
                <a:gd name="connsiteY32" fmla="*/ 18288 h 1353312"/>
                <a:gd name="connsiteX33" fmla="*/ 499872 w 1353312"/>
                <a:gd name="connsiteY33" fmla="*/ 12192 h 1353312"/>
                <a:gd name="connsiteX34" fmla="*/ 518160 w 1353312"/>
                <a:gd name="connsiteY34" fmla="*/ 6096 h 1353312"/>
                <a:gd name="connsiteX35" fmla="*/ 579120 w 1353312"/>
                <a:gd name="connsiteY35" fmla="*/ 0 h 1353312"/>
                <a:gd name="connsiteX36" fmla="*/ 609600 w 1353312"/>
                <a:gd name="connsiteY36" fmla="*/ 6096 h 1353312"/>
                <a:gd name="connsiteX37" fmla="*/ 670560 w 1353312"/>
                <a:gd name="connsiteY37" fmla="*/ 18288 h 1353312"/>
                <a:gd name="connsiteX38" fmla="*/ 688848 w 1353312"/>
                <a:gd name="connsiteY38" fmla="*/ 24384 h 1353312"/>
                <a:gd name="connsiteX39" fmla="*/ 743712 w 1353312"/>
                <a:gd name="connsiteY39" fmla="*/ 54864 h 1353312"/>
                <a:gd name="connsiteX40" fmla="*/ 792480 w 1353312"/>
                <a:gd name="connsiteY40" fmla="*/ 91440 h 1353312"/>
                <a:gd name="connsiteX41" fmla="*/ 810768 w 1353312"/>
                <a:gd name="connsiteY41" fmla="*/ 109728 h 1353312"/>
                <a:gd name="connsiteX42" fmla="*/ 835152 w 1353312"/>
                <a:gd name="connsiteY42" fmla="*/ 128016 h 1353312"/>
                <a:gd name="connsiteX43" fmla="*/ 853440 w 1353312"/>
                <a:gd name="connsiteY43" fmla="*/ 152400 h 1353312"/>
                <a:gd name="connsiteX44" fmla="*/ 871728 w 1353312"/>
                <a:gd name="connsiteY44" fmla="*/ 170688 h 1353312"/>
                <a:gd name="connsiteX45" fmla="*/ 908304 w 1353312"/>
                <a:gd name="connsiteY45" fmla="*/ 219456 h 1353312"/>
                <a:gd name="connsiteX46" fmla="*/ 926592 w 1353312"/>
                <a:gd name="connsiteY46" fmla="*/ 243840 h 1353312"/>
                <a:gd name="connsiteX47" fmla="*/ 944880 w 1353312"/>
                <a:gd name="connsiteY47" fmla="*/ 274320 h 1353312"/>
                <a:gd name="connsiteX48" fmla="*/ 981456 w 1353312"/>
                <a:gd name="connsiteY48" fmla="*/ 323088 h 1353312"/>
                <a:gd name="connsiteX49" fmla="*/ 993648 w 1353312"/>
                <a:gd name="connsiteY49" fmla="*/ 347472 h 1353312"/>
                <a:gd name="connsiteX50" fmla="*/ 1005840 w 1353312"/>
                <a:gd name="connsiteY50" fmla="*/ 365760 h 1353312"/>
                <a:gd name="connsiteX51" fmla="*/ 1030224 w 1353312"/>
                <a:gd name="connsiteY51" fmla="*/ 414528 h 1353312"/>
                <a:gd name="connsiteX52" fmla="*/ 1042416 w 1353312"/>
                <a:gd name="connsiteY52" fmla="*/ 438912 h 1353312"/>
                <a:gd name="connsiteX53" fmla="*/ 1054608 w 1353312"/>
                <a:gd name="connsiteY53" fmla="*/ 463296 h 1353312"/>
                <a:gd name="connsiteX54" fmla="*/ 1060704 w 1353312"/>
                <a:gd name="connsiteY54" fmla="*/ 487680 h 1353312"/>
                <a:gd name="connsiteX55" fmla="*/ 1085088 w 1353312"/>
                <a:gd name="connsiteY55" fmla="*/ 536448 h 1353312"/>
                <a:gd name="connsiteX56" fmla="*/ 1097280 w 1353312"/>
                <a:gd name="connsiteY56" fmla="*/ 560832 h 1353312"/>
                <a:gd name="connsiteX57" fmla="*/ 1109472 w 1353312"/>
                <a:gd name="connsiteY57" fmla="*/ 585216 h 1353312"/>
                <a:gd name="connsiteX58" fmla="*/ 1127760 w 1353312"/>
                <a:gd name="connsiteY58" fmla="*/ 627888 h 1353312"/>
                <a:gd name="connsiteX59" fmla="*/ 1139952 w 1353312"/>
                <a:gd name="connsiteY59" fmla="*/ 658368 h 1353312"/>
                <a:gd name="connsiteX60" fmla="*/ 1158240 w 1353312"/>
                <a:gd name="connsiteY60" fmla="*/ 682752 h 1353312"/>
                <a:gd name="connsiteX61" fmla="*/ 1170432 w 1353312"/>
                <a:gd name="connsiteY61" fmla="*/ 707136 h 1353312"/>
                <a:gd name="connsiteX62" fmla="*/ 1188720 w 1353312"/>
                <a:gd name="connsiteY62" fmla="*/ 731520 h 1353312"/>
                <a:gd name="connsiteX63" fmla="*/ 1200912 w 1353312"/>
                <a:gd name="connsiteY63" fmla="*/ 755904 h 1353312"/>
                <a:gd name="connsiteX64" fmla="*/ 1213104 w 1353312"/>
                <a:gd name="connsiteY64" fmla="*/ 774192 h 1353312"/>
                <a:gd name="connsiteX65" fmla="*/ 1219200 w 1353312"/>
                <a:gd name="connsiteY65" fmla="*/ 792480 h 1353312"/>
                <a:gd name="connsiteX66" fmla="*/ 1255776 w 1353312"/>
                <a:gd name="connsiteY66" fmla="*/ 859536 h 1353312"/>
                <a:gd name="connsiteX67" fmla="*/ 1274064 w 1353312"/>
                <a:gd name="connsiteY67" fmla="*/ 920496 h 1353312"/>
                <a:gd name="connsiteX68" fmla="*/ 1286256 w 1353312"/>
                <a:gd name="connsiteY68" fmla="*/ 938784 h 1353312"/>
                <a:gd name="connsiteX69" fmla="*/ 1310640 w 1353312"/>
                <a:gd name="connsiteY69" fmla="*/ 993648 h 1353312"/>
                <a:gd name="connsiteX70" fmla="*/ 1316736 w 1353312"/>
                <a:gd name="connsiteY70" fmla="*/ 1018032 h 1353312"/>
                <a:gd name="connsiteX71" fmla="*/ 1322832 w 1353312"/>
                <a:gd name="connsiteY71" fmla="*/ 1048512 h 1353312"/>
                <a:gd name="connsiteX72" fmla="*/ 1335024 w 1353312"/>
                <a:gd name="connsiteY72" fmla="*/ 1078992 h 1353312"/>
                <a:gd name="connsiteX73" fmla="*/ 1341120 w 1353312"/>
                <a:gd name="connsiteY73" fmla="*/ 1103376 h 1353312"/>
                <a:gd name="connsiteX74" fmla="*/ 1353312 w 1353312"/>
                <a:gd name="connsiteY74" fmla="*/ 1146048 h 1353312"/>
                <a:gd name="connsiteX75" fmla="*/ 1347216 w 1353312"/>
                <a:gd name="connsiteY75" fmla="*/ 1188720 h 1353312"/>
                <a:gd name="connsiteX76" fmla="*/ 1341120 w 1353312"/>
                <a:gd name="connsiteY76" fmla="*/ 1207008 h 1353312"/>
                <a:gd name="connsiteX77" fmla="*/ 1280160 w 1353312"/>
                <a:gd name="connsiteY77" fmla="*/ 1261872 h 1353312"/>
                <a:gd name="connsiteX78" fmla="*/ 1207008 w 1353312"/>
                <a:gd name="connsiteY78" fmla="*/ 1322832 h 1353312"/>
                <a:gd name="connsiteX79" fmla="*/ 1170432 w 1353312"/>
                <a:gd name="connsiteY79" fmla="*/ 1335024 h 1353312"/>
                <a:gd name="connsiteX80" fmla="*/ 1127760 w 1353312"/>
                <a:gd name="connsiteY80" fmla="*/ 1347216 h 1353312"/>
                <a:gd name="connsiteX81" fmla="*/ 1066800 w 1353312"/>
                <a:gd name="connsiteY81" fmla="*/ 1353312 h 1353312"/>
                <a:gd name="connsiteX82" fmla="*/ 987552 w 1353312"/>
                <a:gd name="connsiteY82" fmla="*/ 1347216 h 1353312"/>
                <a:gd name="connsiteX83" fmla="*/ 944880 w 1353312"/>
                <a:gd name="connsiteY83" fmla="*/ 1341120 h 1353312"/>
                <a:gd name="connsiteX84" fmla="*/ 853440 w 1353312"/>
                <a:gd name="connsiteY84" fmla="*/ 1335024 h 1353312"/>
                <a:gd name="connsiteX85" fmla="*/ 786384 w 1353312"/>
                <a:gd name="connsiteY85" fmla="*/ 1316736 h 1353312"/>
                <a:gd name="connsiteX86" fmla="*/ 768096 w 1353312"/>
                <a:gd name="connsiteY86" fmla="*/ 1310640 h 1353312"/>
                <a:gd name="connsiteX87" fmla="*/ 749808 w 1353312"/>
                <a:gd name="connsiteY87" fmla="*/ 1304544 h 1353312"/>
                <a:gd name="connsiteX88" fmla="*/ 713232 w 1353312"/>
                <a:gd name="connsiteY88" fmla="*/ 1286256 h 1353312"/>
                <a:gd name="connsiteX89" fmla="*/ 676656 w 1353312"/>
                <a:gd name="connsiteY89" fmla="*/ 1255776 h 1353312"/>
                <a:gd name="connsiteX90" fmla="*/ 658368 w 1353312"/>
                <a:gd name="connsiteY90" fmla="*/ 1249680 h 1353312"/>
                <a:gd name="connsiteX91" fmla="*/ 640080 w 1353312"/>
                <a:gd name="connsiteY91" fmla="*/ 1237488 h 1353312"/>
                <a:gd name="connsiteX92" fmla="*/ 615696 w 1353312"/>
                <a:gd name="connsiteY92" fmla="*/ 1225296 h 1353312"/>
                <a:gd name="connsiteX93" fmla="*/ 579120 w 1353312"/>
                <a:gd name="connsiteY93" fmla="*/ 1200912 h 1353312"/>
                <a:gd name="connsiteX94" fmla="*/ 560832 w 1353312"/>
                <a:gd name="connsiteY94" fmla="*/ 1188720 h 1353312"/>
                <a:gd name="connsiteX95" fmla="*/ 524256 w 1353312"/>
                <a:gd name="connsiteY95" fmla="*/ 1176528 h 1353312"/>
                <a:gd name="connsiteX96" fmla="*/ 505968 w 1353312"/>
                <a:gd name="connsiteY96" fmla="*/ 1170432 h 1353312"/>
                <a:gd name="connsiteX97" fmla="*/ 469392 w 1353312"/>
                <a:gd name="connsiteY97" fmla="*/ 1152144 h 1353312"/>
                <a:gd name="connsiteX98" fmla="*/ 377952 w 1353312"/>
                <a:gd name="connsiteY98" fmla="*/ 1146048 h 1353312"/>
                <a:gd name="connsiteX99" fmla="*/ 359664 w 1353312"/>
                <a:gd name="connsiteY99" fmla="*/ 1139952 h 1353312"/>
                <a:gd name="connsiteX100" fmla="*/ 323088 w 1353312"/>
                <a:gd name="connsiteY100" fmla="*/ 1133856 h 1353312"/>
                <a:gd name="connsiteX101" fmla="*/ 353568 w 1353312"/>
                <a:gd name="connsiteY101" fmla="*/ 1139952 h 135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53312" h="1353312">
                  <a:moveTo>
                    <a:pt x="353568" y="1139952"/>
                  </a:moveTo>
                  <a:lnTo>
                    <a:pt x="353568" y="1139952"/>
                  </a:lnTo>
                  <a:cubicBezTo>
                    <a:pt x="308864" y="1137920"/>
                    <a:pt x="263838" y="1139583"/>
                    <a:pt x="219456" y="1133856"/>
                  </a:cubicBezTo>
                  <a:cubicBezTo>
                    <a:pt x="200337" y="1131389"/>
                    <a:pt x="182770" y="1121984"/>
                    <a:pt x="164592" y="1115568"/>
                  </a:cubicBezTo>
                  <a:cubicBezTo>
                    <a:pt x="121159" y="1100239"/>
                    <a:pt x="114187" y="1100071"/>
                    <a:pt x="79248" y="1072896"/>
                  </a:cubicBezTo>
                  <a:cubicBezTo>
                    <a:pt x="8842" y="1018136"/>
                    <a:pt x="108022" y="1085983"/>
                    <a:pt x="42672" y="1042416"/>
                  </a:cubicBezTo>
                  <a:cubicBezTo>
                    <a:pt x="11159" y="995147"/>
                    <a:pt x="22922" y="1019741"/>
                    <a:pt x="6096" y="969264"/>
                  </a:cubicBezTo>
                  <a:lnTo>
                    <a:pt x="0" y="950976"/>
                  </a:lnTo>
                  <a:cubicBezTo>
                    <a:pt x="1128" y="931805"/>
                    <a:pt x="4612" y="833952"/>
                    <a:pt x="12192" y="798576"/>
                  </a:cubicBezTo>
                  <a:cubicBezTo>
                    <a:pt x="21336" y="755904"/>
                    <a:pt x="22860" y="774192"/>
                    <a:pt x="30480" y="743712"/>
                  </a:cubicBezTo>
                  <a:cubicBezTo>
                    <a:pt x="32433" y="735899"/>
                    <a:pt x="38299" y="709785"/>
                    <a:pt x="42672" y="701040"/>
                  </a:cubicBezTo>
                  <a:cubicBezTo>
                    <a:pt x="45949" y="694487"/>
                    <a:pt x="51888" y="689447"/>
                    <a:pt x="54864" y="682752"/>
                  </a:cubicBezTo>
                  <a:cubicBezTo>
                    <a:pt x="83882" y="617462"/>
                    <a:pt x="51656" y="669276"/>
                    <a:pt x="79248" y="627888"/>
                  </a:cubicBezTo>
                  <a:cubicBezTo>
                    <a:pt x="94895" y="565298"/>
                    <a:pt x="73628" y="642875"/>
                    <a:pt x="97536" y="579120"/>
                  </a:cubicBezTo>
                  <a:cubicBezTo>
                    <a:pt x="100478" y="571275"/>
                    <a:pt x="101330" y="562792"/>
                    <a:pt x="103632" y="554736"/>
                  </a:cubicBezTo>
                  <a:cubicBezTo>
                    <a:pt x="105397" y="548557"/>
                    <a:pt x="107963" y="542627"/>
                    <a:pt x="109728" y="536448"/>
                  </a:cubicBezTo>
                  <a:cubicBezTo>
                    <a:pt x="112030" y="528392"/>
                    <a:pt x="113175" y="520012"/>
                    <a:pt x="115824" y="512064"/>
                  </a:cubicBezTo>
                  <a:cubicBezTo>
                    <a:pt x="119284" y="501683"/>
                    <a:pt x="124276" y="491868"/>
                    <a:pt x="128016" y="481584"/>
                  </a:cubicBezTo>
                  <a:cubicBezTo>
                    <a:pt x="132408" y="469506"/>
                    <a:pt x="135146" y="456820"/>
                    <a:pt x="140208" y="445008"/>
                  </a:cubicBezTo>
                  <a:cubicBezTo>
                    <a:pt x="147367" y="428303"/>
                    <a:pt x="160184" y="413872"/>
                    <a:pt x="164592" y="396240"/>
                  </a:cubicBezTo>
                  <a:cubicBezTo>
                    <a:pt x="166624" y="388112"/>
                    <a:pt x="167466" y="379590"/>
                    <a:pt x="170688" y="371856"/>
                  </a:cubicBezTo>
                  <a:lnTo>
                    <a:pt x="207264" y="298704"/>
                  </a:lnTo>
                  <a:lnTo>
                    <a:pt x="219456" y="274320"/>
                  </a:lnTo>
                  <a:cubicBezTo>
                    <a:pt x="223520" y="266192"/>
                    <a:pt x="228774" y="258557"/>
                    <a:pt x="231648" y="249936"/>
                  </a:cubicBezTo>
                  <a:cubicBezTo>
                    <a:pt x="233680" y="243840"/>
                    <a:pt x="234556" y="237227"/>
                    <a:pt x="237744" y="231648"/>
                  </a:cubicBezTo>
                  <a:cubicBezTo>
                    <a:pt x="242785" y="222827"/>
                    <a:pt x="250647" y="215880"/>
                    <a:pt x="256032" y="207264"/>
                  </a:cubicBezTo>
                  <a:cubicBezTo>
                    <a:pt x="260848" y="199558"/>
                    <a:pt x="262942" y="190275"/>
                    <a:pt x="268224" y="182880"/>
                  </a:cubicBezTo>
                  <a:cubicBezTo>
                    <a:pt x="273235" y="175865"/>
                    <a:pt x="280993" y="171215"/>
                    <a:pt x="286512" y="164592"/>
                  </a:cubicBezTo>
                  <a:cubicBezTo>
                    <a:pt x="304919" y="142504"/>
                    <a:pt x="301406" y="126665"/>
                    <a:pt x="335280" y="109728"/>
                  </a:cubicBezTo>
                  <a:cubicBezTo>
                    <a:pt x="343408" y="105664"/>
                    <a:pt x="352269" y="102818"/>
                    <a:pt x="359664" y="97536"/>
                  </a:cubicBezTo>
                  <a:cubicBezTo>
                    <a:pt x="366679" y="92525"/>
                    <a:pt x="372341" y="85794"/>
                    <a:pt x="377952" y="79248"/>
                  </a:cubicBezTo>
                  <a:cubicBezTo>
                    <a:pt x="384564" y="71534"/>
                    <a:pt x="388023" y="60840"/>
                    <a:pt x="396240" y="54864"/>
                  </a:cubicBezTo>
                  <a:cubicBezTo>
                    <a:pt x="407703" y="46527"/>
                    <a:pt x="456486" y="24622"/>
                    <a:pt x="475488" y="18288"/>
                  </a:cubicBezTo>
                  <a:cubicBezTo>
                    <a:pt x="483436" y="15639"/>
                    <a:pt x="491816" y="14494"/>
                    <a:pt x="499872" y="12192"/>
                  </a:cubicBezTo>
                  <a:cubicBezTo>
                    <a:pt x="506051" y="10427"/>
                    <a:pt x="511809" y="7073"/>
                    <a:pt x="518160" y="6096"/>
                  </a:cubicBezTo>
                  <a:cubicBezTo>
                    <a:pt x="538344" y="2991"/>
                    <a:pt x="558800" y="2032"/>
                    <a:pt x="579120" y="0"/>
                  </a:cubicBezTo>
                  <a:lnTo>
                    <a:pt x="609600" y="6096"/>
                  </a:lnTo>
                  <a:cubicBezTo>
                    <a:pt x="642532" y="12084"/>
                    <a:pt x="642256" y="10201"/>
                    <a:pt x="670560" y="18288"/>
                  </a:cubicBezTo>
                  <a:cubicBezTo>
                    <a:pt x="676739" y="20053"/>
                    <a:pt x="682942" y="21853"/>
                    <a:pt x="688848" y="24384"/>
                  </a:cubicBezTo>
                  <a:cubicBezTo>
                    <a:pt x="704082" y="30913"/>
                    <a:pt x="731188" y="46193"/>
                    <a:pt x="743712" y="54864"/>
                  </a:cubicBezTo>
                  <a:cubicBezTo>
                    <a:pt x="760419" y="66430"/>
                    <a:pt x="778112" y="77072"/>
                    <a:pt x="792480" y="91440"/>
                  </a:cubicBezTo>
                  <a:cubicBezTo>
                    <a:pt x="798576" y="97536"/>
                    <a:pt x="804222" y="104117"/>
                    <a:pt x="810768" y="109728"/>
                  </a:cubicBezTo>
                  <a:cubicBezTo>
                    <a:pt x="818482" y="116340"/>
                    <a:pt x="827968" y="120832"/>
                    <a:pt x="835152" y="128016"/>
                  </a:cubicBezTo>
                  <a:cubicBezTo>
                    <a:pt x="842336" y="135200"/>
                    <a:pt x="846828" y="144686"/>
                    <a:pt x="853440" y="152400"/>
                  </a:cubicBezTo>
                  <a:cubicBezTo>
                    <a:pt x="859051" y="158946"/>
                    <a:pt x="866269" y="164016"/>
                    <a:pt x="871728" y="170688"/>
                  </a:cubicBezTo>
                  <a:cubicBezTo>
                    <a:pt x="884595" y="186415"/>
                    <a:pt x="896112" y="203200"/>
                    <a:pt x="908304" y="219456"/>
                  </a:cubicBezTo>
                  <a:cubicBezTo>
                    <a:pt x="914400" y="227584"/>
                    <a:pt x="921365" y="235128"/>
                    <a:pt x="926592" y="243840"/>
                  </a:cubicBezTo>
                  <a:cubicBezTo>
                    <a:pt x="932688" y="254000"/>
                    <a:pt x="938136" y="264578"/>
                    <a:pt x="944880" y="274320"/>
                  </a:cubicBezTo>
                  <a:cubicBezTo>
                    <a:pt x="956446" y="291027"/>
                    <a:pt x="972369" y="304913"/>
                    <a:pt x="981456" y="323088"/>
                  </a:cubicBezTo>
                  <a:cubicBezTo>
                    <a:pt x="985520" y="331216"/>
                    <a:pt x="989139" y="339582"/>
                    <a:pt x="993648" y="347472"/>
                  </a:cubicBezTo>
                  <a:cubicBezTo>
                    <a:pt x="997283" y="353833"/>
                    <a:pt x="1002332" y="359328"/>
                    <a:pt x="1005840" y="365760"/>
                  </a:cubicBezTo>
                  <a:cubicBezTo>
                    <a:pt x="1014543" y="381716"/>
                    <a:pt x="1022096" y="398272"/>
                    <a:pt x="1030224" y="414528"/>
                  </a:cubicBezTo>
                  <a:lnTo>
                    <a:pt x="1042416" y="438912"/>
                  </a:lnTo>
                  <a:cubicBezTo>
                    <a:pt x="1046480" y="447040"/>
                    <a:pt x="1052404" y="454480"/>
                    <a:pt x="1054608" y="463296"/>
                  </a:cubicBezTo>
                  <a:cubicBezTo>
                    <a:pt x="1056640" y="471424"/>
                    <a:pt x="1057482" y="479946"/>
                    <a:pt x="1060704" y="487680"/>
                  </a:cubicBezTo>
                  <a:cubicBezTo>
                    <a:pt x="1067694" y="504457"/>
                    <a:pt x="1076960" y="520192"/>
                    <a:pt x="1085088" y="536448"/>
                  </a:cubicBezTo>
                  <a:lnTo>
                    <a:pt x="1097280" y="560832"/>
                  </a:lnTo>
                  <a:cubicBezTo>
                    <a:pt x="1101344" y="568960"/>
                    <a:pt x="1106598" y="576595"/>
                    <a:pt x="1109472" y="585216"/>
                  </a:cubicBezTo>
                  <a:cubicBezTo>
                    <a:pt x="1121993" y="622778"/>
                    <a:pt x="1107672" y="582691"/>
                    <a:pt x="1127760" y="627888"/>
                  </a:cubicBezTo>
                  <a:cubicBezTo>
                    <a:pt x="1132204" y="637888"/>
                    <a:pt x="1134638" y="648802"/>
                    <a:pt x="1139952" y="658368"/>
                  </a:cubicBezTo>
                  <a:cubicBezTo>
                    <a:pt x="1144886" y="667249"/>
                    <a:pt x="1152855" y="674136"/>
                    <a:pt x="1158240" y="682752"/>
                  </a:cubicBezTo>
                  <a:cubicBezTo>
                    <a:pt x="1163056" y="690458"/>
                    <a:pt x="1165616" y="699430"/>
                    <a:pt x="1170432" y="707136"/>
                  </a:cubicBezTo>
                  <a:cubicBezTo>
                    <a:pt x="1175817" y="715752"/>
                    <a:pt x="1183335" y="722904"/>
                    <a:pt x="1188720" y="731520"/>
                  </a:cubicBezTo>
                  <a:cubicBezTo>
                    <a:pt x="1193536" y="739226"/>
                    <a:pt x="1196403" y="748014"/>
                    <a:pt x="1200912" y="755904"/>
                  </a:cubicBezTo>
                  <a:cubicBezTo>
                    <a:pt x="1204547" y="762265"/>
                    <a:pt x="1209827" y="767639"/>
                    <a:pt x="1213104" y="774192"/>
                  </a:cubicBezTo>
                  <a:cubicBezTo>
                    <a:pt x="1215978" y="779939"/>
                    <a:pt x="1216326" y="786733"/>
                    <a:pt x="1219200" y="792480"/>
                  </a:cubicBezTo>
                  <a:cubicBezTo>
                    <a:pt x="1235892" y="825863"/>
                    <a:pt x="1241963" y="804282"/>
                    <a:pt x="1255776" y="859536"/>
                  </a:cubicBezTo>
                  <a:cubicBezTo>
                    <a:pt x="1260842" y="879801"/>
                    <a:pt x="1265583" y="901414"/>
                    <a:pt x="1274064" y="920496"/>
                  </a:cubicBezTo>
                  <a:cubicBezTo>
                    <a:pt x="1277040" y="927191"/>
                    <a:pt x="1283280" y="932089"/>
                    <a:pt x="1286256" y="938784"/>
                  </a:cubicBezTo>
                  <a:cubicBezTo>
                    <a:pt x="1315274" y="1004074"/>
                    <a:pt x="1283048" y="952260"/>
                    <a:pt x="1310640" y="993648"/>
                  </a:cubicBezTo>
                  <a:cubicBezTo>
                    <a:pt x="1312672" y="1001776"/>
                    <a:pt x="1314919" y="1009853"/>
                    <a:pt x="1316736" y="1018032"/>
                  </a:cubicBezTo>
                  <a:cubicBezTo>
                    <a:pt x="1318984" y="1028146"/>
                    <a:pt x="1319855" y="1038588"/>
                    <a:pt x="1322832" y="1048512"/>
                  </a:cubicBezTo>
                  <a:cubicBezTo>
                    <a:pt x="1325976" y="1058993"/>
                    <a:pt x="1331564" y="1068611"/>
                    <a:pt x="1335024" y="1078992"/>
                  </a:cubicBezTo>
                  <a:cubicBezTo>
                    <a:pt x="1337673" y="1086940"/>
                    <a:pt x="1338818" y="1095320"/>
                    <a:pt x="1341120" y="1103376"/>
                  </a:cubicBezTo>
                  <a:cubicBezTo>
                    <a:pt x="1358611" y="1164594"/>
                    <a:pt x="1334255" y="1069820"/>
                    <a:pt x="1353312" y="1146048"/>
                  </a:cubicBezTo>
                  <a:cubicBezTo>
                    <a:pt x="1351280" y="1160272"/>
                    <a:pt x="1350034" y="1174631"/>
                    <a:pt x="1347216" y="1188720"/>
                  </a:cubicBezTo>
                  <a:cubicBezTo>
                    <a:pt x="1345956" y="1195021"/>
                    <a:pt x="1345134" y="1201990"/>
                    <a:pt x="1341120" y="1207008"/>
                  </a:cubicBezTo>
                  <a:cubicBezTo>
                    <a:pt x="1267217" y="1299387"/>
                    <a:pt x="1324673" y="1222305"/>
                    <a:pt x="1280160" y="1261872"/>
                  </a:cubicBezTo>
                  <a:cubicBezTo>
                    <a:pt x="1259787" y="1279981"/>
                    <a:pt x="1235355" y="1313383"/>
                    <a:pt x="1207008" y="1322832"/>
                  </a:cubicBezTo>
                  <a:lnTo>
                    <a:pt x="1170432" y="1335024"/>
                  </a:lnTo>
                  <a:cubicBezTo>
                    <a:pt x="1157405" y="1339366"/>
                    <a:pt x="1141155" y="1345302"/>
                    <a:pt x="1127760" y="1347216"/>
                  </a:cubicBezTo>
                  <a:cubicBezTo>
                    <a:pt x="1107544" y="1350104"/>
                    <a:pt x="1087120" y="1351280"/>
                    <a:pt x="1066800" y="1353312"/>
                  </a:cubicBezTo>
                  <a:cubicBezTo>
                    <a:pt x="1040384" y="1351280"/>
                    <a:pt x="1013915" y="1349852"/>
                    <a:pt x="987552" y="1347216"/>
                  </a:cubicBezTo>
                  <a:cubicBezTo>
                    <a:pt x="973255" y="1345786"/>
                    <a:pt x="959189" y="1342421"/>
                    <a:pt x="944880" y="1341120"/>
                  </a:cubicBezTo>
                  <a:cubicBezTo>
                    <a:pt x="914458" y="1338354"/>
                    <a:pt x="883920" y="1337056"/>
                    <a:pt x="853440" y="1335024"/>
                  </a:cubicBezTo>
                  <a:cubicBezTo>
                    <a:pt x="810358" y="1326408"/>
                    <a:pt x="832790" y="1332205"/>
                    <a:pt x="786384" y="1316736"/>
                  </a:cubicBezTo>
                  <a:lnTo>
                    <a:pt x="768096" y="1310640"/>
                  </a:lnTo>
                  <a:cubicBezTo>
                    <a:pt x="762000" y="1308608"/>
                    <a:pt x="755155" y="1308108"/>
                    <a:pt x="749808" y="1304544"/>
                  </a:cubicBezTo>
                  <a:cubicBezTo>
                    <a:pt x="726173" y="1288788"/>
                    <a:pt x="738471" y="1294669"/>
                    <a:pt x="713232" y="1286256"/>
                  </a:cubicBezTo>
                  <a:cubicBezTo>
                    <a:pt x="699750" y="1272774"/>
                    <a:pt x="693630" y="1264263"/>
                    <a:pt x="676656" y="1255776"/>
                  </a:cubicBezTo>
                  <a:cubicBezTo>
                    <a:pt x="670909" y="1252902"/>
                    <a:pt x="664115" y="1252554"/>
                    <a:pt x="658368" y="1249680"/>
                  </a:cubicBezTo>
                  <a:cubicBezTo>
                    <a:pt x="651815" y="1246403"/>
                    <a:pt x="646441" y="1241123"/>
                    <a:pt x="640080" y="1237488"/>
                  </a:cubicBezTo>
                  <a:cubicBezTo>
                    <a:pt x="632190" y="1232979"/>
                    <a:pt x="623488" y="1229971"/>
                    <a:pt x="615696" y="1225296"/>
                  </a:cubicBezTo>
                  <a:cubicBezTo>
                    <a:pt x="603131" y="1217757"/>
                    <a:pt x="591312" y="1209040"/>
                    <a:pt x="579120" y="1200912"/>
                  </a:cubicBezTo>
                  <a:cubicBezTo>
                    <a:pt x="573024" y="1196848"/>
                    <a:pt x="567783" y="1191037"/>
                    <a:pt x="560832" y="1188720"/>
                  </a:cubicBezTo>
                  <a:lnTo>
                    <a:pt x="524256" y="1176528"/>
                  </a:lnTo>
                  <a:cubicBezTo>
                    <a:pt x="518160" y="1174496"/>
                    <a:pt x="511315" y="1173996"/>
                    <a:pt x="505968" y="1170432"/>
                  </a:cubicBezTo>
                  <a:cubicBezTo>
                    <a:pt x="493844" y="1162349"/>
                    <a:pt x="484535" y="1153827"/>
                    <a:pt x="469392" y="1152144"/>
                  </a:cubicBezTo>
                  <a:cubicBezTo>
                    <a:pt x="439031" y="1148771"/>
                    <a:pt x="408432" y="1148080"/>
                    <a:pt x="377952" y="1146048"/>
                  </a:cubicBezTo>
                  <a:cubicBezTo>
                    <a:pt x="371856" y="1144016"/>
                    <a:pt x="365937" y="1141346"/>
                    <a:pt x="359664" y="1139952"/>
                  </a:cubicBezTo>
                  <a:cubicBezTo>
                    <a:pt x="347598" y="1137271"/>
                    <a:pt x="331828" y="1142596"/>
                    <a:pt x="323088" y="1133856"/>
                  </a:cubicBezTo>
                  <a:cubicBezTo>
                    <a:pt x="317907" y="1128675"/>
                    <a:pt x="348488" y="1138936"/>
                    <a:pt x="353568" y="1139952"/>
                  </a:cubicBezTo>
                  <a:close/>
                </a:path>
              </a:pathLst>
            </a:custGeom>
            <a:solidFill>
              <a:srgbClr val="B4BCCA">
                <a:alpha val="27843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77368" y="652272"/>
              <a:ext cx="1408176" cy="1470979"/>
            </a:xfrm>
            <a:custGeom>
              <a:avLst/>
              <a:gdLst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42672 w 1408176"/>
                <a:gd name="connsiteY89" fmla="*/ 902208 h 1470979"/>
                <a:gd name="connsiteX90" fmla="*/ 60960 w 1408176"/>
                <a:gd name="connsiteY90" fmla="*/ 908304 h 1470979"/>
                <a:gd name="connsiteX91" fmla="*/ 79248 w 1408176"/>
                <a:gd name="connsiteY91" fmla="*/ 920496 h 1470979"/>
                <a:gd name="connsiteX92" fmla="*/ 85344 w 1408176"/>
                <a:gd name="connsiteY92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42672 w 1408176"/>
                <a:gd name="connsiteY89" fmla="*/ 902208 h 1470979"/>
                <a:gd name="connsiteX90" fmla="*/ 60960 w 1408176"/>
                <a:gd name="connsiteY90" fmla="*/ 908304 h 1470979"/>
                <a:gd name="connsiteX91" fmla="*/ 85344 w 1408176"/>
                <a:gd name="connsiteY91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42672 w 1408176"/>
                <a:gd name="connsiteY89" fmla="*/ 902208 h 1470979"/>
                <a:gd name="connsiteX90" fmla="*/ 85344 w 1408176"/>
                <a:gd name="connsiteY90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24384 w 1408176"/>
                <a:gd name="connsiteY88" fmla="*/ 883920 h 1470979"/>
                <a:gd name="connsiteX89" fmla="*/ 85344 w 1408176"/>
                <a:gd name="connsiteY89" fmla="*/ 969264 h 1470979"/>
                <a:gd name="connsiteX0" fmla="*/ 85344 w 1408176"/>
                <a:gd name="connsiteY0" fmla="*/ 96926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88" fmla="*/ 85344 w 1408176"/>
                <a:gd name="connsiteY88" fmla="*/ 969264 h 1470979"/>
                <a:gd name="connsiteX0" fmla="*/ 12192 w 1408176"/>
                <a:gd name="connsiteY0" fmla="*/ 847344 h 1470979"/>
                <a:gd name="connsiteX1" fmla="*/ 85344 w 1408176"/>
                <a:gd name="connsiteY1" fmla="*/ 969264 h 1470979"/>
                <a:gd name="connsiteX2" fmla="*/ 115824 w 1408176"/>
                <a:gd name="connsiteY2" fmla="*/ 1091184 h 1470979"/>
                <a:gd name="connsiteX3" fmla="*/ 158496 w 1408176"/>
                <a:gd name="connsiteY3" fmla="*/ 1200912 h 1470979"/>
                <a:gd name="connsiteX4" fmla="*/ 195072 w 1408176"/>
                <a:gd name="connsiteY4" fmla="*/ 1304544 h 1470979"/>
                <a:gd name="connsiteX5" fmla="*/ 243840 w 1408176"/>
                <a:gd name="connsiteY5" fmla="*/ 1389888 h 1470979"/>
                <a:gd name="connsiteX6" fmla="*/ 262128 w 1408176"/>
                <a:gd name="connsiteY6" fmla="*/ 1414272 h 1470979"/>
                <a:gd name="connsiteX7" fmla="*/ 323088 w 1408176"/>
                <a:gd name="connsiteY7" fmla="*/ 1420368 h 1470979"/>
                <a:gd name="connsiteX8" fmla="*/ 457200 w 1408176"/>
                <a:gd name="connsiteY8" fmla="*/ 1469136 h 1470979"/>
                <a:gd name="connsiteX9" fmla="*/ 542544 w 1408176"/>
                <a:gd name="connsiteY9" fmla="*/ 1463040 h 1470979"/>
                <a:gd name="connsiteX10" fmla="*/ 603504 w 1408176"/>
                <a:gd name="connsiteY10" fmla="*/ 1450848 h 1470979"/>
                <a:gd name="connsiteX11" fmla="*/ 627888 w 1408176"/>
                <a:gd name="connsiteY11" fmla="*/ 1444752 h 1470979"/>
                <a:gd name="connsiteX12" fmla="*/ 670560 w 1408176"/>
                <a:gd name="connsiteY12" fmla="*/ 1426464 h 1470979"/>
                <a:gd name="connsiteX13" fmla="*/ 694944 w 1408176"/>
                <a:gd name="connsiteY13" fmla="*/ 1408176 h 1470979"/>
                <a:gd name="connsiteX14" fmla="*/ 737616 w 1408176"/>
                <a:gd name="connsiteY14" fmla="*/ 1389888 h 1470979"/>
                <a:gd name="connsiteX15" fmla="*/ 786384 w 1408176"/>
                <a:gd name="connsiteY15" fmla="*/ 1353312 h 1470979"/>
                <a:gd name="connsiteX16" fmla="*/ 810768 w 1408176"/>
                <a:gd name="connsiteY16" fmla="*/ 1335024 h 1470979"/>
                <a:gd name="connsiteX17" fmla="*/ 835152 w 1408176"/>
                <a:gd name="connsiteY17" fmla="*/ 1310640 h 1470979"/>
                <a:gd name="connsiteX18" fmla="*/ 877824 w 1408176"/>
                <a:gd name="connsiteY18" fmla="*/ 1255776 h 1470979"/>
                <a:gd name="connsiteX19" fmla="*/ 902208 w 1408176"/>
                <a:gd name="connsiteY19" fmla="*/ 1237488 h 1470979"/>
                <a:gd name="connsiteX20" fmla="*/ 926592 w 1408176"/>
                <a:gd name="connsiteY20" fmla="*/ 1213104 h 1470979"/>
                <a:gd name="connsiteX21" fmla="*/ 993648 w 1408176"/>
                <a:gd name="connsiteY21" fmla="*/ 1152144 h 1470979"/>
                <a:gd name="connsiteX22" fmla="*/ 1048512 w 1408176"/>
                <a:gd name="connsiteY22" fmla="*/ 1091184 h 1470979"/>
                <a:gd name="connsiteX23" fmla="*/ 1091184 w 1408176"/>
                <a:gd name="connsiteY23" fmla="*/ 1054608 h 1470979"/>
                <a:gd name="connsiteX24" fmla="*/ 1158240 w 1408176"/>
                <a:gd name="connsiteY24" fmla="*/ 993648 h 1470979"/>
                <a:gd name="connsiteX25" fmla="*/ 1194816 w 1408176"/>
                <a:gd name="connsiteY25" fmla="*/ 957072 h 1470979"/>
                <a:gd name="connsiteX26" fmla="*/ 1213104 w 1408176"/>
                <a:gd name="connsiteY26" fmla="*/ 938784 h 1470979"/>
                <a:gd name="connsiteX27" fmla="*/ 1243584 w 1408176"/>
                <a:gd name="connsiteY27" fmla="*/ 902208 h 1470979"/>
                <a:gd name="connsiteX28" fmla="*/ 1267968 w 1408176"/>
                <a:gd name="connsiteY28" fmla="*/ 865632 h 1470979"/>
                <a:gd name="connsiteX29" fmla="*/ 1280160 w 1408176"/>
                <a:gd name="connsiteY29" fmla="*/ 847344 h 1470979"/>
                <a:gd name="connsiteX30" fmla="*/ 1316736 w 1408176"/>
                <a:gd name="connsiteY30" fmla="*/ 810768 h 1470979"/>
                <a:gd name="connsiteX31" fmla="*/ 1335024 w 1408176"/>
                <a:gd name="connsiteY31" fmla="*/ 792480 h 1470979"/>
                <a:gd name="connsiteX32" fmla="*/ 1359408 w 1408176"/>
                <a:gd name="connsiteY32" fmla="*/ 755904 h 1470979"/>
                <a:gd name="connsiteX33" fmla="*/ 1371600 w 1408176"/>
                <a:gd name="connsiteY33" fmla="*/ 737616 h 1470979"/>
                <a:gd name="connsiteX34" fmla="*/ 1389888 w 1408176"/>
                <a:gd name="connsiteY34" fmla="*/ 701040 h 1470979"/>
                <a:gd name="connsiteX35" fmla="*/ 1395984 w 1408176"/>
                <a:gd name="connsiteY35" fmla="*/ 676656 h 1470979"/>
                <a:gd name="connsiteX36" fmla="*/ 1402080 w 1408176"/>
                <a:gd name="connsiteY36" fmla="*/ 658368 h 1470979"/>
                <a:gd name="connsiteX37" fmla="*/ 1408176 w 1408176"/>
                <a:gd name="connsiteY37" fmla="*/ 609600 h 1470979"/>
                <a:gd name="connsiteX38" fmla="*/ 1402080 w 1408176"/>
                <a:gd name="connsiteY38" fmla="*/ 487680 h 1470979"/>
                <a:gd name="connsiteX39" fmla="*/ 1389888 w 1408176"/>
                <a:gd name="connsiteY39" fmla="*/ 298704 h 1470979"/>
                <a:gd name="connsiteX40" fmla="*/ 1383792 w 1408176"/>
                <a:gd name="connsiteY40" fmla="*/ 274320 h 1470979"/>
                <a:gd name="connsiteX41" fmla="*/ 1371600 w 1408176"/>
                <a:gd name="connsiteY41" fmla="*/ 219456 h 1470979"/>
                <a:gd name="connsiteX42" fmla="*/ 1335024 w 1408176"/>
                <a:gd name="connsiteY42" fmla="*/ 158496 h 1470979"/>
                <a:gd name="connsiteX43" fmla="*/ 1298448 w 1408176"/>
                <a:gd name="connsiteY43" fmla="*/ 128016 h 1470979"/>
                <a:gd name="connsiteX44" fmla="*/ 1280160 w 1408176"/>
                <a:gd name="connsiteY44" fmla="*/ 115824 h 1470979"/>
                <a:gd name="connsiteX45" fmla="*/ 1219200 w 1408176"/>
                <a:gd name="connsiteY45" fmla="*/ 60960 h 1470979"/>
                <a:gd name="connsiteX46" fmla="*/ 1182624 w 1408176"/>
                <a:gd name="connsiteY46" fmla="*/ 36576 h 1470979"/>
                <a:gd name="connsiteX47" fmla="*/ 1146048 w 1408176"/>
                <a:gd name="connsiteY47" fmla="*/ 18288 h 1470979"/>
                <a:gd name="connsiteX48" fmla="*/ 1109472 w 1408176"/>
                <a:gd name="connsiteY48" fmla="*/ 6096 h 1470979"/>
                <a:gd name="connsiteX49" fmla="*/ 1091184 w 1408176"/>
                <a:gd name="connsiteY49" fmla="*/ 0 h 1470979"/>
                <a:gd name="connsiteX50" fmla="*/ 969264 w 1408176"/>
                <a:gd name="connsiteY50" fmla="*/ 12192 h 1470979"/>
                <a:gd name="connsiteX51" fmla="*/ 944880 w 1408176"/>
                <a:gd name="connsiteY51" fmla="*/ 18288 h 1470979"/>
                <a:gd name="connsiteX52" fmla="*/ 920496 w 1408176"/>
                <a:gd name="connsiteY52" fmla="*/ 30480 h 1470979"/>
                <a:gd name="connsiteX53" fmla="*/ 847344 w 1408176"/>
                <a:gd name="connsiteY53" fmla="*/ 60960 h 1470979"/>
                <a:gd name="connsiteX54" fmla="*/ 804672 w 1408176"/>
                <a:gd name="connsiteY54" fmla="*/ 85344 h 1470979"/>
                <a:gd name="connsiteX55" fmla="*/ 786384 w 1408176"/>
                <a:gd name="connsiteY55" fmla="*/ 91440 h 1470979"/>
                <a:gd name="connsiteX56" fmla="*/ 768096 w 1408176"/>
                <a:gd name="connsiteY56" fmla="*/ 103632 h 1470979"/>
                <a:gd name="connsiteX57" fmla="*/ 743712 w 1408176"/>
                <a:gd name="connsiteY57" fmla="*/ 109728 h 1470979"/>
                <a:gd name="connsiteX58" fmla="*/ 725424 w 1408176"/>
                <a:gd name="connsiteY58" fmla="*/ 115824 h 1470979"/>
                <a:gd name="connsiteX59" fmla="*/ 701040 w 1408176"/>
                <a:gd name="connsiteY59" fmla="*/ 128016 h 1470979"/>
                <a:gd name="connsiteX60" fmla="*/ 658368 w 1408176"/>
                <a:gd name="connsiteY60" fmla="*/ 140208 h 1470979"/>
                <a:gd name="connsiteX61" fmla="*/ 615696 w 1408176"/>
                <a:gd name="connsiteY61" fmla="*/ 158496 h 1470979"/>
                <a:gd name="connsiteX62" fmla="*/ 597408 w 1408176"/>
                <a:gd name="connsiteY62" fmla="*/ 170688 h 1470979"/>
                <a:gd name="connsiteX63" fmla="*/ 579120 w 1408176"/>
                <a:gd name="connsiteY63" fmla="*/ 176784 h 1470979"/>
                <a:gd name="connsiteX64" fmla="*/ 560832 w 1408176"/>
                <a:gd name="connsiteY64" fmla="*/ 188976 h 1470979"/>
                <a:gd name="connsiteX65" fmla="*/ 542544 w 1408176"/>
                <a:gd name="connsiteY65" fmla="*/ 195072 h 1470979"/>
                <a:gd name="connsiteX66" fmla="*/ 518160 w 1408176"/>
                <a:gd name="connsiteY66" fmla="*/ 207264 h 1470979"/>
                <a:gd name="connsiteX67" fmla="*/ 499872 w 1408176"/>
                <a:gd name="connsiteY67" fmla="*/ 213360 h 1470979"/>
                <a:gd name="connsiteX68" fmla="*/ 426720 w 1408176"/>
                <a:gd name="connsiteY68" fmla="*/ 249936 h 1470979"/>
                <a:gd name="connsiteX69" fmla="*/ 402336 w 1408176"/>
                <a:gd name="connsiteY69" fmla="*/ 262128 h 1470979"/>
                <a:gd name="connsiteX70" fmla="*/ 384048 w 1408176"/>
                <a:gd name="connsiteY70" fmla="*/ 280416 h 1470979"/>
                <a:gd name="connsiteX71" fmla="*/ 359664 w 1408176"/>
                <a:gd name="connsiteY71" fmla="*/ 292608 h 1470979"/>
                <a:gd name="connsiteX72" fmla="*/ 341376 w 1408176"/>
                <a:gd name="connsiteY72" fmla="*/ 304800 h 1470979"/>
                <a:gd name="connsiteX73" fmla="*/ 268224 w 1408176"/>
                <a:gd name="connsiteY73" fmla="*/ 341376 h 1470979"/>
                <a:gd name="connsiteX74" fmla="*/ 243840 w 1408176"/>
                <a:gd name="connsiteY74" fmla="*/ 353568 h 1470979"/>
                <a:gd name="connsiteX75" fmla="*/ 225552 w 1408176"/>
                <a:gd name="connsiteY75" fmla="*/ 371856 h 1470979"/>
                <a:gd name="connsiteX76" fmla="*/ 182880 w 1408176"/>
                <a:gd name="connsiteY76" fmla="*/ 402336 h 1470979"/>
                <a:gd name="connsiteX77" fmla="*/ 170688 w 1408176"/>
                <a:gd name="connsiteY77" fmla="*/ 420624 h 1470979"/>
                <a:gd name="connsiteX78" fmla="*/ 134112 w 1408176"/>
                <a:gd name="connsiteY78" fmla="*/ 451104 h 1470979"/>
                <a:gd name="connsiteX79" fmla="*/ 121920 w 1408176"/>
                <a:gd name="connsiteY79" fmla="*/ 469392 h 1470979"/>
                <a:gd name="connsiteX80" fmla="*/ 103632 w 1408176"/>
                <a:gd name="connsiteY80" fmla="*/ 487680 h 1470979"/>
                <a:gd name="connsiteX81" fmla="*/ 60960 w 1408176"/>
                <a:gd name="connsiteY81" fmla="*/ 536448 h 1470979"/>
                <a:gd name="connsiteX82" fmla="*/ 42672 w 1408176"/>
                <a:gd name="connsiteY82" fmla="*/ 573024 h 1470979"/>
                <a:gd name="connsiteX83" fmla="*/ 36576 w 1408176"/>
                <a:gd name="connsiteY83" fmla="*/ 591312 h 1470979"/>
                <a:gd name="connsiteX84" fmla="*/ 24384 w 1408176"/>
                <a:gd name="connsiteY84" fmla="*/ 609600 h 1470979"/>
                <a:gd name="connsiteX85" fmla="*/ 12192 w 1408176"/>
                <a:gd name="connsiteY85" fmla="*/ 646176 h 1470979"/>
                <a:gd name="connsiteX86" fmla="*/ 0 w 1408176"/>
                <a:gd name="connsiteY86" fmla="*/ 694944 h 1470979"/>
                <a:gd name="connsiteX87" fmla="*/ 12192 w 1408176"/>
                <a:gd name="connsiteY87" fmla="*/ 847344 h 1470979"/>
                <a:gd name="connsiteX0" fmla="*/ 12192 w 1408176"/>
                <a:gd name="connsiteY0" fmla="*/ 847344 h 1470979"/>
                <a:gd name="connsiteX1" fmla="*/ 115824 w 1408176"/>
                <a:gd name="connsiteY1" fmla="*/ 1091184 h 1470979"/>
                <a:gd name="connsiteX2" fmla="*/ 158496 w 1408176"/>
                <a:gd name="connsiteY2" fmla="*/ 1200912 h 1470979"/>
                <a:gd name="connsiteX3" fmla="*/ 195072 w 1408176"/>
                <a:gd name="connsiteY3" fmla="*/ 1304544 h 1470979"/>
                <a:gd name="connsiteX4" fmla="*/ 243840 w 1408176"/>
                <a:gd name="connsiteY4" fmla="*/ 1389888 h 1470979"/>
                <a:gd name="connsiteX5" fmla="*/ 262128 w 1408176"/>
                <a:gd name="connsiteY5" fmla="*/ 1414272 h 1470979"/>
                <a:gd name="connsiteX6" fmla="*/ 323088 w 1408176"/>
                <a:gd name="connsiteY6" fmla="*/ 1420368 h 1470979"/>
                <a:gd name="connsiteX7" fmla="*/ 457200 w 1408176"/>
                <a:gd name="connsiteY7" fmla="*/ 1469136 h 1470979"/>
                <a:gd name="connsiteX8" fmla="*/ 542544 w 1408176"/>
                <a:gd name="connsiteY8" fmla="*/ 1463040 h 1470979"/>
                <a:gd name="connsiteX9" fmla="*/ 603504 w 1408176"/>
                <a:gd name="connsiteY9" fmla="*/ 1450848 h 1470979"/>
                <a:gd name="connsiteX10" fmla="*/ 627888 w 1408176"/>
                <a:gd name="connsiteY10" fmla="*/ 1444752 h 1470979"/>
                <a:gd name="connsiteX11" fmla="*/ 670560 w 1408176"/>
                <a:gd name="connsiteY11" fmla="*/ 1426464 h 1470979"/>
                <a:gd name="connsiteX12" fmla="*/ 694944 w 1408176"/>
                <a:gd name="connsiteY12" fmla="*/ 1408176 h 1470979"/>
                <a:gd name="connsiteX13" fmla="*/ 737616 w 1408176"/>
                <a:gd name="connsiteY13" fmla="*/ 1389888 h 1470979"/>
                <a:gd name="connsiteX14" fmla="*/ 786384 w 1408176"/>
                <a:gd name="connsiteY14" fmla="*/ 1353312 h 1470979"/>
                <a:gd name="connsiteX15" fmla="*/ 810768 w 1408176"/>
                <a:gd name="connsiteY15" fmla="*/ 1335024 h 1470979"/>
                <a:gd name="connsiteX16" fmla="*/ 835152 w 1408176"/>
                <a:gd name="connsiteY16" fmla="*/ 1310640 h 1470979"/>
                <a:gd name="connsiteX17" fmla="*/ 877824 w 1408176"/>
                <a:gd name="connsiteY17" fmla="*/ 1255776 h 1470979"/>
                <a:gd name="connsiteX18" fmla="*/ 902208 w 1408176"/>
                <a:gd name="connsiteY18" fmla="*/ 1237488 h 1470979"/>
                <a:gd name="connsiteX19" fmla="*/ 926592 w 1408176"/>
                <a:gd name="connsiteY19" fmla="*/ 1213104 h 1470979"/>
                <a:gd name="connsiteX20" fmla="*/ 993648 w 1408176"/>
                <a:gd name="connsiteY20" fmla="*/ 1152144 h 1470979"/>
                <a:gd name="connsiteX21" fmla="*/ 1048512 w 1408176"/>
                <a:gd name="connsiteY21" fmla="*/ 1091184 h 1470979"/>
                <a:gd name="connsiteX22" fmla="*/ 1091184 w 1408176"/>
                <a:gd name="connsiteY22" fmla="*/ 1054608 h 1470979"/>
                <a:gd name="connsiteX23" fmla="*/ 1158240 w 1408176"/>
                <a:gd name="connsiteY23" fmla="*/ 993648 h 1470979"/>
                <a:gd name="connsiteX24" fmla="*/ 1194816 w 1408176"/>
                <a:gd name="connsiteY24" fmla="*/ 957072 h 1470979"/>
                <a:gd name="connsiteX25" fmla="*/ 1213104 w 1408176"/>
                <a:gd name="connsiteY25" fmla="*/ 938784 h 1470979"/>
                <a:gd name="connsiteX26" fmla="*/ 1243584 w 1408176"/>
                <a:gd name="connsiteY26" fmla="*/ 902208 h 1470979"/>
                <a:gd name="connsiteX27" fmla="*/ 1267968 w 1408176"/>
                <a:gd name="connsiteY27" fmla="*/ 865632 h 1470979"/>
                <a:gd name="connsiteX28" fmla="*/ 1280160 w 1408176"/>
                <a:gd name="connsiteY28" fmla="*/ 847344 h 1470979"/>
                <a:gd name="connsiteX29" fmla="*/ 1316736 w 1408176"/>
                <a:gd name="connsiteY29" fmla="*/ 810768 h 1470979"/>
                <a:gd name="connsiteX30" fmla="*/ 1335024 w 1408176"/>
                <a:gd name="connsiteY30" fmla="*/ 792480 h 1470979"/>
                <a:gd name="connsiteX31" fmla="*/ 1359408 w 1408176"/>
                <a:gd name="connsiteY31" fmla="*/ 755904 h 1470979"/>
                <a:gd name="connsiteX32" fmla="*/ 1371600 w 1408176"/>
                <a:gd name="connsiteY32" fmla="*/ 737616 h 1470979"/>
                <a:gd name="connsiteX33" fmla="*/ 1389888 w 1408176"/>
                <a:gd name="connsiteY33" fmla="*/ 701040 h 1470979"/>
                <a:gd name="connsiteX34" fmla="*/ 1395984 w 1408176"/>
                <a:gd name="connsiteY34" fmla="*/ 676656 h 1470979"/>
                <a:gd name="connsiteX35" fmla="*/ 1402080 w 1408176"/>
                <a:gd name="connsiteY35" fmla="*/ 658368 h 1470979"/>
                <a:gd name="connsiteX36" fmla="*/ 1408176 w 1408176"/>
                <a:gd name="connsiteY36" fmla="*/ 609600 h 1470979"/>
                <a:gd name="connsiteX37" fmla="*/ 1402080 w 1408176"/>
                <a:gd name="connsiteY37" fmla="*/ 487680 h 1470979"/>
                <a:gd name="connsiteX38" fmla="*/ 1389888 w 1408176"/>
                <a:gd name="connsiteY38" fmla="*/ 298704 h 1470979"/>
                <a:gd name="connsiteX39" fmla="*/ 1383792 w 1408176"/>
                <a:gd name="connsiteY39" fmla="*/ 274320 h 1470979"/>
                <a:gd name="connsiteX40" fmla="*/ 1371600 w 1408176"/>
                <a:gd name="connsiteY40" fmla="*/ 219456 h 1470979"/>
                <a:gd name="connsiteX41" fmla="*/ 1335024 w 1408176"/>
                <a:gd name="connsiteY41" fmla="*/ 158496 h 1470979"/>
                <a:gd name="connsiteX42" fmla="*/ 1298448 w 1408176"/>
                <a:gd name="connsiteY42" fmla="*/ 128016 h 1470979"/>
                <a:gd name="connsiteX43" fmla="*/ 1280160 w 1408176"/>
                <a:gd name="connsiteY43" fmla="*/ 115824 h 1470979"/>
                <a:gd name="connsiteX44" fmla="*/ 1219200 w 1408176"/>
                <a:gd name="connsiteY44" fmla="*/ 60960 h 1470979"/>
                <a:gd name="connsiteX45" fmla="*/ 1182624 w 1408176"/>
                <a:gd name="connsiteY45" fmla="*/ 36576 h 1470979"/>
                <a:gd name="connsiteX46" fmla="*/ 1146048 w 1408176"/>
                <a:gd name="connsiteY46" fmla="*/ 18288 h 1470979"/>
                <a:gd name="connsiteX47" fmla="*/ 1109472 w 1408176"/>
                <a:gd name="connsiteY47" fmla="*/ 6096 h 1470979"/>
                <a:gd name="connsiteX48" fmla="*/ 1091184 w 1408176"/>
                <a:gd name="connsiteY48" fmla="*/ 0 h 1470979"/>
                <a:gd name="connsiteX49" fmla="*/ 969264 w 1408176"/>
                <a:gd name="connsiteY49" fmla="*/ 12192 h 1470979"/>
                <a:gd name="connsiteX50" fmla="*/ 944880 w 1408176"/>
                <a:gd name="connsiteY50" fmla="*/ 18288 h 1470979"/>
                <a:gd name="connsiteX51" fmla="*/ 920496 w 1408176"/>
                <a:gd name="connsiteY51" fmla="*/ 30480 h 1470979"/>
                <a:gd name="connsiteX52" fmla="*/ 847344 w 1408176"/>
                <a:gd name="connsiteY52" fmla="*/ 60960 h 1470979"/>
                <a:gd name="connsiteX53" fmla="*/ 804672 w 1408176"/>
                <a:gd name="connsiteY53" fmla="*/ 85344 h 1470979"/>
                <a:gd name="connsiteX54" fmla="*/ 786384 w 1408176"/>
                <a:gd name="connsiteY54" fmla="*/ 91440 h 1470979"/>
                <a:gd name="connsiteX55" fmla="*/ 768096 w 1408176"/>
                <a:gd name="connsiteY55" fmla="*/ 103632 h 1470979"/>
                <a:gd name="connsiteX56" fmla="*/ 743712 w 1408176"/>
                <a:gd name="connsiteY56" fmla="*/ 109728 h 1470979"/>
                <a:gd name="connsiteX57" fmla="*/ 725424 w 1408176"/>
                <a:gd name="connsiteY57" fmla="*/ 115824 h 1470979"/>
                <a:gd name="connsiteX58" fmla="*/ 701040 w 1408176"/>
                <a:gd name="connsiteY58" fmla="*/ 128016 h 1470979"/>
                <a:gd name="connsiteX59" fmla="*/ 658368 w 1408176"/>
                <a:gd name="connsiteY59" fmla="*/ 140208 h 1470979"/>
                <a:gd name="connsiteX60" fmla="*/ 615696 w 1408176"/>
                <a:gd name="connsiteY60" fmla="*/ 158496 h 1470979"/>
                <a:gd name="connsiteX61" fmla="*/ 597408 w 1408176"/>
                <a:gd name="connsiteY61" fmla="*/ 170688 h 1470979"/>
                <a:gd name="connsiteX62" fmla="*/ 579120 w 1408176"/>
                <a:gd name="connsiteY62" fmla="*/ 176784 h 1470979"/>
                <a:gd name="connsiteX63" fmla="*/ 560832 w 1408176"/>
                <a:gd name="connsiteY63" fmla="*/ 188976 h 1470979"/>
                <a:gd name="connsiteX64" fmla="*/ 542544 w 1408176"/>
                <a:gd name="connsiteY64" fmla="*/ 195072 h 1470979"/>
                <a:gd name="connsiteX65" fmla="*/ 518160 w 1408176"/>
                <a:gd name="connsiteY65" fmla="*/ 207264 h 1470979"/>
                <a:gd name="connsiteX66" fmla="*/ 499872 w 1408176"/>
                <a:gd name="connsiteY66" fmla="*/ 213360 h 1470979"/>
                <a:gd name="connsiteX67" fmla="*/ 426720 w 1408176"/>
                <a:gd name="connsiteY67" fmla="*/ 249936 h 1470979"/>
                <a:gd name="connsiteX68" fmla="*/ 402336 w 1408176"/>
                <a:gd name="connsiteY68" fmla="*/ 262128 h 1470979"/>
                <a:gd name="connsiteX69" fmla="*/ 384048 w 1408176"/>
                <a:gd name="connsiteY69" fmla="*/ 280416 h 1470979"/>
                <a:gd name="connsiteX70" fmla="*/ 359664 w 1408176"/>
                <a:gd name="connsiteY70" fmla="*/ 292608 h 1470979"/>
                <a:gd name="connsiteX71" fmla="*/ 341376 w 1408176"/>
                <a:gd name="connsiteY71" fmla="*/ 304800 h 1470979"/>
                <a:gd name="connsiteX72" fmla="*/ 268224 w 1408176"/>
                <a:gd name="connsiteY72" fmla="*/ 341376 h 1470979"/>
                <a:gd name="connsiteX73" fmla="*/ 243840 w 1408176"/>
                <a:gd name="connsiteY73" fmla="*/ 353568 h 1470979"/>
                <a:gd name="connsiteX74" fmla="*/ 225552 w 1408176"/>
                <a:gd name="connsiteY74" fmla="*/ 371856 h 1470979"/>
                <a:gd name="connsiteX75" fmla="*/ 182880 w 1408176"/>
                <a:gd name="connsiteY75" fmla="*/ 402336 h 1470979"/>
                <a:gd name="connsiteX76" fmla="*/ 170688 w 1408176"/>
                <a:gd name="connsiteY76" fmla="*/ 420624 h 1470979"/>
                <a:gd name="connsiteX77" fmla="*/ 134112 w 1408176"/>
                <a:gd name="connsiteY77" fmla="*/ 451104 h 1470979"/>
                <a:gd name="connsiteX78" fmla="*/ 121920 w 1408176"/>
                <a:gd name="connsiteY78" fmla="*/ 469392 h 1470979"/>
                <a:gd name="connsiteX79" fmla="*/ 103632 w 1408176"/>
                <a:gd name="connsiteY79" fmla="*/ 487680 h 1470979"/>
                <a:gd name="connsiteX80" fmla="*/ 60960 w 1408176"/>
                <a:gd name="connsiteY80" fmla="*/ 536448 h 1470979"/>
                <a:gd name="connsiteX81" fmla="*/ 42672 w 1408176"/>
                <a:gd name="connsiteY81" fmla="*/ 573024 h 1470979"/>
                <a:gd name="connsiteX82" fmla="*/ 36576 w 1408176"/>
                <a:gd name="connsiteY82" fmla="*/ 591312 h 1470979"/>
                <a:gd name="connsiteX83" fmla="*/ 24384 w 1408176"/>
                <a:gd name="connsiteY83" fmla="*/ 609600 h 1470979"/>
                <a:gd name="connsiteX84" fmla="*/ 12192 w 1408176"/>
                <a:gd name="connsiteY84" fmla="*/ 646176 h 1470979"/>
                <a:gd name="connsiteX85" fmla="*/ 0 w 1408176"/>
                <a:gd name="connsiteY85" fmla="*/ 694944 h 1470979"/>
                <a:gd name="connsiteX86" fmla="*/ 12192 w 1408176"/>
                <a:gd name="connsiteY86" fmla="*/ 847344 h 147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408176" h="1470979">
                  <a:moveTo>
                    <a:pt x="12192" y="847344"/>
                  </a:moveTo>
                  <a:cubicBezTo>
                    <a:pt x="31496" y="913384"/>
                    <a:pt x="91440" y="1032256"/>
                    <a:pt x="115824" y="1091184"/>
                  </a:cubicBezTo>
                  <a:cubicBezTo>
                    <a:pt x="140208" y="1150112"/>
                    <a:pt x="148978" y="1162839"/>
                    <a:pt x="158496" y="1200912"/>
                  </a:cubicBezTo>
                  <a:cubicBezTo>
                    <a:pt x="168482" y="1240858"/>
                    <a:pt x="171631" y="1257661"/>
                    <a:pt x="195072" y="1304544"/>
                  </a:cubicBezTo>
                  <a:cubicBezTo>
                    <a:pt x="204634" y="1323669"/>
                    <a:pt x="226607" y="1372655"/>
                    <a:pt x="243840" y="1389888"/>
                  </a:cubicBezTo>
                  <a:cubicBezTo>
                    <a:pt x="263565" y="1409613"/>
                    <a:pt x="262128" y="1399555"/>
                    <a:pt x="262128" y="1414272"/>
                  </a:cubicBezTo>
                  <a:lnTo>
                    <a:pt x="323088" y="1420368"/>
                  </a:lnTo>
                  <a:cubicBezTo>
                    <a:pt x="367792" y="1436624"/>
                    <a:pt x="410507" y="1460057"/>
                    <a:pt x="457200" y="1469136"/>
                  </a:cubicBezTo>
                  <a:cubicBezTo>
                    <a:pt x="485196" y="1474580"/>
                    <a:pt x="514244" y="1466578"/>
                    <a:pt x="542544" y="1463040"/>
                  </a:cubicBezTo>
                  <a:cubicBezTo>
                    <a:pt x="563106" y="1460470"/>
                    <a:pt x="583400" y="1455874"/>
                    <a:pt x="603504" y="1450848"/>
                  </a:cubicBezTo>
                  <a:cubicBezTo>
                    <a:pt x="611632" y="1448816"/>
                    <a:pt x="620043" y="1447694"/>
                    <a:pt x="627888" y="1444752"/>
                  </a:cubicBezTo>
                  <a:cubicBezTo>
                    <a:pt x="748413" y="1399555"/>
                    <a:pt x="579733" y="1456740"/>
                    <a:pt x="670560" y="1426464"/>
                  </a:cubicBezTo>
                  <a:cubicBezTo>
                    <a:pt x="678688" y="1420368"/>
                    <a:pt x="686123" y="1413217"/>
                    <a:pt x="694944" y="1408176"/>
                  </a:cubicBezTo>
                  <a:cubicBezTo>
                    <a:pt x="751840" y="1375664"/>
                    <a:pt x="665077" y="1438248"/>
                    <a:pt x="737616" y="1389888"/>
                  </a:cubicBezTo>
                  <a:cubicBezTo>
                    <a:pt x="754523" y="1378616"/>
                    <a:pt x="770128" y="1365504"/>
                    <a:pt x="786384" y="1353312"/>
                  </a:cubicBezTo>
                  <a:cubicBezTo>
                    <a:pt x="794512" y="1347216"/>
                    <a:pt x="803584" y="1342208"/>
                    <a:pt x="810768" y="1335024"/>
                  </a:cubicBezTo>
                  <a:cubicBezTo>
                    <a:pt x="818896" y="1326896"/>
                    <a:pt x="828095" y="1319713"/>
                    <a:pt x="835152" y="1310640"/>
                  </a:cubicBezTo>
                  <a:cubicBezTo>
                    <a:pt x="871524" y="1263876"/>
                    <a:pt x="833255" y="1294774"/>
                    <a:pt x="877824" y="1255776"/>
                  </a:cubicBezTo>
                  <a:cubicBezTo>
                    <a:pt x="885470" y="1249086"/>
                    <a:pt x="894562" y="1244178"/>
                    <a:pt x="902208" y="1237488"/>
                  </a:cubicBezTo>
                  <a:cubicBezTo>
                    <a:pt x="910859" y="1229919"/>
                    <a:pt x="917941" y="1220673"/>
                    <a:pt x="926592" y="1213104"/>
                  </a:cubicBezTo>
                  <a:cubicBezTo>
                    <a:pt x="959794" y="1184052"/>
                    <a:pt x="958195" y="1199415"/>
                    <a:pt x="993648" y="1152144"/>
                  </a:cubicBezTo>
                  <a:cubicBezTo>
                    <a:pt x="1011230" y="1128701"/>
                    <a:pt x="1023506" y="1109938"/>
                    <a:pt x="1048512" y="1091184"/>
                  </a:cubicBezTo>
                  <a:cubicBezTo>
                    <a:pt x="1119819" y="1037704"/>
                    <a:pt x="1031749" y="1105552"/>
                    <a:pt x="1091184" y="1054608"/>
                  </a:cubicBezTo>
                  <a:cubicBezTo>
                    <a:pt x="1162018" y="993893"/>
                    <a:pt x="1048279" y="1103609"/>
                    <a:pt x="1158240" y="993648"/>
                  </a:cubicBezTo>
                  <a:lnTo>
                    <a:pt x="1194816" y="957072"/>
                  </a:lnTo>
                  <a:cubicBezTo>
                    <a:pt x="1200912" y="950976"/>
                    <a:pt x="1208322" y="945957"/>
                    <a:pt x="1213104" y="938784"/>
                  </a:cubicBezTo>
                  <a:cubicBezTo>
                    <a:pt x="1256671" y="873434"/>
                    <a:pt x="1188824" y="972614"/>
                    <a:pt x="1243584" y="902208"/>
                  </a:cubicBezTo>
                  <a:cubicBezTo>
                    <a:pt x="1252580" y="890642"/>
                    <a:pt x="1259840" y="877824"/>
                    <a:pt x="1267968" y="865632"/>
                  </a:cubicBezTo>
                  <a:cubicBezTo>
                    <a:pt x="1272032" y="859536"/>
                    <a:pt x="1274979" y="852525"/>
                    <a:pt x="1280160" y="847344"/>
                  </a:cubicBezTo>
                  <a:lnTo>
                    <a:pt x="1316736" y="810768"/>
                  </a:lnTo>
                  <a:cubicBezTo>
                    <a:pt x="1322832" y="804672"/>
                    <a:pt x="1330242" y="799653"/>
                    <a:pt x="1335024" y="792480"/>
                  </a:cubicBezTo>
                  <a:lnTo>
                    <a:pt x="1359408" y="755904"/>
                  </a:lnTo>
                  <a:cubicBezTo>
                    <a:pt x="1363472" y="749808"/>
                    <a:pt x="1369283" y="744567"/>
                    <a:pt x="1371600" y="737616"/>
                  </a:cubicBezTo>
                  <a:cubicBezTo>
                    <a:pt x="1380013" y="712377"/>
                    <a:pt x="1374132" y="724675"/>
                    <a:pt x="1389888" y="701040"/>
                  </a:cubicBezTo>
                  <a:cubicBezTo>
                    <a:pt x="1391920" y="692912"/>
                    <a:pt x="1393682" y="684712"/>
                    <a:pt x="1395984" y="676656"/>
                  </a:cubicBezTo>
                  <a:cubicBezTo>
                    <a:pt x="1397749" y="670477"/>
                    <a:pt x="1400931" y="664690"/>
                    <a:pt x="1402080" y="658368"/>
                  </a:cubicBezTo>
                  <a:cubicBezTo>
                    <a:pt x="1405011" y="642250"/>
                    <a:pt x="1406144" y="625856"/>
                    <a:pt x="1408176" y="609600"/>
                  </a:cubicBezTo>
                  <a:cubicBezTo>
                    <a:pt x="1406144" y="568960"/>
                    <a:pt x="1403928" y="528329"/>
                    <a:pt x="1402080" y="487680"/>
                  </a:cubicBezTo>
                  <a:cubicBezTo>
                    <a:pt x="1398589" y="410873"/>
                    <a:pt x="1401944" y="365012"/>
                    <a:pt x="1389888" y="298704"/>
                  </a:cubicBezTo>
                  <a:cubicBezTo>
                    <a:pt x="1388389" y="290461"/>
                    <a:pt x="1385609" y="282499"/>
                    <a:pt x="1383792" y="274320"/>
                  </a:cubicBezTo>
                  <a:cubicBezTo>
                    <a:pt x="1381685" y="264840"/>
                    <a:pt x="1375655" y="230268"/>
                    <a:pt x="1371600" y="219456"/>
                  </a:cubicBezTo>
                  <a:cubicBezTo>
                    <a:pt x="1366707" y="206408"/>
                    <a:pt x="1342113" y="163222"/>
                    <a:pt x="1335024" y="158496"/>
                  </a:cubicBezTo>
                  <a:cubicBezTo>
                    <a:pt x="1289618" y="128226"/>
                    <a:pt x="1345385" y="167130"/>
                    <a:pt x="1298448" y="128016"/>
                  </a:cubicBezTo>
                  <a:cubicBezTo>
                    <a:pt x="1292820" y="123326"/>
                    <a:pt x="1285636" y="120691"/>
                    <a:pt x="1280160" y="115824"/>
                  </a:cubicBezTo>
                  <a:cubicBezTo>
                    <a:pt x="1227809" y="69290"/>
                    <a:pt x="1262440" y="91228"/>
                    <a:pt x="1219200" y="60960"/>
                  </a:cubicBezTo>
                  <a:cubicBezTo>
                    <a:pt x="1207196" y="52557"/>
                    <a:pt x="1196525" y="41210"/>
                    <a:pt x="1182624" y="36576"/>
                  </a:cubicBezTo>
                  <a:cubicBezTo>
                    <a:pt x="1115928" y="14344"/>
                    <a:pt x="1216952" y="49801"/>
                    <a:pt x="1146048" y="18288"/>
                  </a:cubicBezTo>
                  <a:cubicBezTo>
                    <a:pt x="1134304" y="13069"/>
                    <a:pt x="1121664" y="10160"/>
                    <a:pt x="1109472" y="6096"/>
                  </a:cubicBezTo>
                  <a:lnTo>
                    <a:pt x="1091184" y="0"/>
                  </a:lnTo>
                  <a:cubicBezTo>
                    <a:pt x="1014860" y="5088"/>
                    <a:pt x="1021065" y="681"/>
                    <a:pt x="969264" y="12192"/>
                  </a:cubicBezTo>
                  <a:cubicBezTo>
                    <a:pt x="961085" y="14009"/>
                    <a:pt x="952725" y="15346"/>
                    <a:pt x="944880" y="18288"/>
                  </a:cubicBezTo>
                  <a:cubicBezTo>
                    <a:pt x="936371" y="21479"/>
                    <a:pt x="929005" y="27289"/>
                    <a:pt x="920496" y="30480"/>
                  </a:cubicBezTo>
                  <a:cubicBezTo>
                    <a:pt x="875293" y="47431"/>
                    <a:pt x="910519" y="18844"/>
                    <a:pt x="847344" y="60960"/>
                  </a:cubicBezTo>
                  <a:cubicBezTo>
                    <a:pt x="828978" y="73204"/>
                    <a:pt x="826328" y="76063"/>
                    <a:pt x="804672" y="85344"/>
                  </a:cubicBezTo>
                  <a:cubicBezTo>
                    <a:pt x="798766" y="87875"/>
                    <a:pt x="792131" y="88566"/>
                    <a:pt x="786384" y="91440"/>
                  </a:cubicBezTo>
                  <a:cubicBezTo>
                    <a:pt x="779831" y="94717"/>
                    <a:pt x="774830" y="100746"/>
                    <a:pt x="768096" y="103632"/>
                  </a:cubicBezTo>
                  <a:cubicBezTo>
                    <a:pt x="760395" y="106932"/>
                    <a:pt x="751768" y="107426"/>
                    <a:pt x="743712" y="109728"/>
                  </a:cubicBezTo>
                  <a:cubicBezTo>
                    <a:pt x="737533" y="111493"/>
                    <a:pt x="731330" y="113293"/>
                    <a:pt x="725424" y="115824"/>
                  </a:cubicBezTo>
                  <a:cubicBezTo>
                    <a:pt x="717071" y="119404"/>
                    <a:pt x="709393" y="124436"/>
                    <a:pt x="701040" y="128016"/>
                  </a:cubicBezTo>
                  <a:cubicBezTo>
                    <a:pt x="688796" y="133263"/>
                    <a:pt x="670742" y="137115"/>
                    <a:pt x="658368" y="140208"/>
                  </a:cubicBezTo>
                  <a:cubicBezTo>
                    <a:pt x="612455" y="170817"/>
                    <a:pt x="670807" y="134877"/>
                    <a:pt x="615696" y="158496"/>
                  </a:cubicBezTo>
                  <a:cubicBezTo>
                    <a:pt x="608962" y="161382"/>
                    <a:pt x="603961" y="167411"/>
                    <a:pt x="597408" y="170688"/>
                  </a:cubicBezTo>
                  <a:cubicBezTo>
                    <a:pt x="591661" y="173562"/>
                    <a:pt x="584867" y="173910"/>
                    <a:pt x="579120" y="176784"/>
                  </a:cubicBezTo>
                  <a:cubicBezTo>
                    <a:pt x="572567" y="180061"/>
                    <a:pt x="567385" y="185699"/>
                    <a:pt x="560832" y="188976"/>
                  </a:cubicBezTo>
                  <a:cubicBezTo>
                    <a:pt x="555085" y="191850"/>
                    <a:pt x="548450" y="192541"/>
                    <a:pt x="542544" y="195072"/>
                  </a:cubicBezTo>
                  <a:cubicBezTo>
                    <a:pt x="534191" y="198652"/>
                    <a:pt x="526513" y="203684"/>
                    <a:pt x="518160" y="207264"/>
                  </a:cubicBezTo>
                  <a:cubicBezTo>
                    <a:pt x="512254" y="209795"/>
                    <a:pt x="505722" y="210701"/>
                    <a:pt x="499872" y="213360"/>
                  </a:cubicBezTo>
                  <a:lnTo>
                    <a:pt x="426720" y="249936"/>
                  </a:lnTo>
                  <a:cubicBezTo>
                    <a:pt x="418592" y="254000"/>
                    <a:pt x="408762" y="255702"/>
                    <a:pt x="402336" y="262128"/>
                  </a:cubicBezTo>
                  <a:cubicBezTo>
                    <a:pt x="396240" y="268224"/>
                    <a:pt x="391063" y="275405"/>
                    <a:pt x="384048" y="280416"/>
                  </a:cubicBezTo>
                  <a:cubicBezTo>
                    <a:pt x="376653" y="285698"/>
                    <a:pt x="367554" y="288099"/>
                    <a:pt x="359664" y="292608"/>
                  </a:cubicBezTo>
                  <a:cubicBezTo>
                    <a:pt x="353303" y="296243"/>
                    <a:pt x="347808" y="301292"/>
                    <a:pt x="341376" y="304800"/>
                  </a:cubicBezTo>
                  <a:lnTo>
                    <a:pt x="268224" y="341376"/>
                  </a:lnTo>
                  <a:cubicBezTo>
                    <a:pt x="260096" y="345440"/>
                    <a:pt x="250266" y="347142"/>
                    <a:pt x="243840" y="353568"/>
                  </a:cubicBezTo>
                  <a:cubicBezTo>
                    <a:pt x="237744" y="359664"/>
                    <a:pt x="232175" y="366337"/>
                    <a:pt x="225552" y="371856"/>
                  </a:cubicBezTo>
                  <a:cubicBezTo>
                    <a:pt x="204784" y="389163"/>
                    <a:pt x="204841" y="380375"/>
                    <a:pt x="182880" y="402336"/>
                  </a:cubicBezTo>
                  <a:cubicBezTo>
                    <a:pt x="177699" y="407517"/>
                    <a:pt x="175869" y="415443"/>
                    <a:pt x="170688" y="420624"/>
                  </a:cubicBezTo>
                  <a:cubicBezTo>
                    <a:pt x="122736" y="468576"/>
                    <a:pt x="184045" y="391184"/>
                    <a:pt x="134112" y="451104"/>
                  </a:cubicBezTo>
                  <a:cubicBezTo>
                    <a:pt x="129422" y="456732"/>
                    <a:pt x="126610" y="463764"/>
                    <a:pt x="121920" y="469392"/>
                  </a:cubicBezTo>
                  <a:cubicBezTo>
                    <a:pt x="116401" y="476015"/>
                    <a:pt x="108925" y="480875"/>
                    <a:pt x="103632" y="487680"/>
                  </a:cubicBezTo>
                  <a:cubicBezTo>
                    <a:pt x="65337" y="536917"/>
                    <a:pt x="96364" y="512846"/>
                    <a:pt x="60960" y="536448"/>
                  </a:cubicBezTo>
                  <a:cubicBezTo>
                    <a:pt x="45638" y="582415"/>
                    <a:pt x="66307" y="525755"/>
                    <a:pt x="42672" y="573024"/>
                  </a:cubicBezTo>
                  <a:cubicBezTo>
                    <a:pt x="39798" y="578771"/>
                    <a:pt x="39450" y="585565"/>
                    <a:pt x="36576" y="591312"/>
                  </a:cubicBezTo>
                  <a:cubicBezTo>
                    <a:pt x="33299" y="597865"/>
                    <a:pt x="27360" y="602905"/>
                    <a:pt x="24384" y="609600"/>
                  </a:cubicBezTo>
                  <a:cubicBezTo>
                    <a:pt x="19165" y="621344"/>
                    <a:pt x="16256" y="633984"/>
                    <a:pt x="12192" y="646176"/>
                  </a:cubicBezTo>
                  <a:cubicBezTo>
                    <a:pt x="2819" y="674294"/>
                    <a:pt x="7356" y="658163"/>
                    <a:pt x="0" y="694944"/>
                  </a:cubicBezTo>
                  <a:cubicBezTo>
                    <a:pt x="2101" y="736959"/>
                    <a:pt x="-2032" y="801624"/>
                    <a:pt x="12192" y="847344"/>
                  </a:cubicBezTo>
                  <a:close/>
                </a:path>
              </a:pathLst>
            </a:custGeom>
            <a:solidFill>
              <a:srgbClr val="B4BCCA">
                <a:alpha val="27843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7848" y="1313688"/>
              <a:ext cx="1932432" cy="972311"/>
            </a:xfrm>
            <a:custGeom>
              <a:avLst/>
              <a:gdLst>
                <a:gd name="connsiteX0" fmla="*/ 987552 w 2133600"/>
                <a:gd name="connsiteY0" fmla="*/ 749808 h 774665"/>
                <a:gd name="connsiteX1" fmla="*/ 987552 w 2133600"/>
                <a:gd name="connsiteY1" fmla="*/ 749808 h 774665"/>
                <a:gd name="connsiteX2" fmla="*/ 1194816 w 2133600"/>
                <a:gd name="connsiteY2" fmla="*/ 725424 h 774665"/>
                <a:gd name="connsiteX3" fmla="*/ 1316736 w 2133600"/>
                <a:gd name="connsiteY3" fmla="*/ 682752 h 774665"/>
                <a:gd name="connsiteX4" fmla="*/ 1347216 w 2133600"/>
                <a:gd name="connsiteY4" fmla="*/ 676656 h 774665"/>
                <a:gd name="connsiteX5" fmla="*/ 1371600 w 2133600"/>
                <a:gd name="connsiteY5" fmla="*/ 670560 h 774665"/>
                <a:gd name="connsiteX6" fmla="*/ 1603248 w 2133600"/>
                <a:gd name="connsiteY6" fmla="*/ 609600 h 774665"/>
                <a:gd name="connsiteX7" fmla="*/ 1786128 w 2133600"/>
                <a:gd name="connsiteY7" fmla="*/ 591312 h 774665"/>
                <a:gd name="connsiteX8" fmla="*/ 1871472 w 2133600"/>
                <a:gd name="connsiteY8" fmla="*/ 579120 h 774665"/>
                <a:gd name="connsiteX9" fmla="*/ 1914144 w 2133600"/>
                <a:gd name="connsiteY9" fmla="*/ 566928 h 774665"/>
                <a:gd name="connsiteX10" fmla="*/ 1950720 w 2133600"/>
                <a:gd name="connsiteY10" fmla="*/ 560832 h 774665"/>
                <a:gd name="connsiteX11" fmla="*/ 1981200 w 2133600"/>
                <a:gd name="connsiteY11" fmla="*/ 548640 h 774665"/>
                <a:gd name="connsiteX12" fmla="*/ 2023872 w 2133600"/>
                <a:gd name="connsiteY12" fmla="*/ 530352 h 774665"/>
                <a:gd name="connsiteX13" fmla="*/ 2048256 w 2133600"/>
                <a:gd name="connsiteY13" fmla="*/ 512064 h 774665"/>
                <a:gd name="connsiteX14" fmla="*/ 2084832 w 2133600"/>
                <a:gd name="connsiteY14" fmla="*/ 481584 h 774665"/>
                <a:gd name="connsiteX15" fmla="*/ 2097024 w 2133600"/>
                <a:gd name="connsiteY15" fmla="*/ 463296 h 774665"/>
                <a:gd name="connsiteX16" fmla="*/ 2121408 w 2133600"/>
                <a:gd name="connsiteY16" fmla="*/ 402336 h 774665"/>
                <a:gd name="connsiteX17" fmla="*/ 2133600 w 2133600"/>
                <a:gd name="connsiteY17" fmla="*/ 323088 h 774665"/>
                <a:gd name="connsiteX18" fmla="*/ 2127504 w 2133600"/>
                <a:gd name="connsiteY18" fmla="*/ 225552 h 774665"/>
                <a:gd name="connsiteX19" fmla="*/ 2121408 w 2133600"/>
                <a:gd name="connsiteY19" fmla="*/ 207264 h 774665"/>
                <a:gd name="connsiteX20" fmla="*/ 2109216 w 2133600"/>
                <a:gd name="connsiteY20" fmla="*/ 176784 h 774665"/>
                <a:gd name="connsiteX21" fmla="*/ 2066544 w 2133600"/>
                <a:gd name="connsiteY21" fmla="*/ 134112 h 774665"/>
                <a:gd name="connsiteX22" fmla="*/ 2048256 w 2133600"/>
                <a:gd name="connsiteY22" fmla="*/ 121920 h 774665"/>
                <a:gd name="connsiteX23" fmla="*/ 2029968 w 2133600"/>
                <a:gd name="connsiteY23" fmla="*/ 115824 h 774665"/>
                <a:gd name="connsiteX24" fmla="*/ 2011680 w 2133600"/>
                <a:gd name="connsiteY24" fmla="*/ 103632 h 774665"/>
                <a:gd name="connsiteX25" fmla="*/ 1987296 w 2133600"/>
                <a:gd name="connsiteY25" fmla="*/ 97536 h 774665"/>
                <a:gd name="connsiteX26" fmla="*/ 1969008 w 2133600"/>
                <a:gd name="connsiteY26" fmla="*/ 91440 h 774665"/>
                <a:gd name="connsiteX27" fmla="*/ 1798320 w 2133600"/>
                <a:gd name="connsiteY27" fmla="*/ 79248 h 774665"/>
                <a:gd name="connsiteX28" fmla="*/ 1719072 w 2133600"/>
                <a:gd name="connsiteY28" fmla="*/ 73152 h 774665"/>
                <a:gd name="connsiteX29" fmla="*/ 1676400 w 2133600"/>
                <a:gd name="connsiteY29" fmla="*/ 67056 h 774665"/>
                <a:gd name="connsiteX30" fmla="*/ 1627632 w 2133600"/>
                <a:gd name="connsiteY30" fmla="*/ 60960 h 774665"/>
                <a:gd name="connsiteX31" fmla="*/ 1584960 w 2133600"/>
                <a:gd name="connsiteY31" fmla="*/ 54864 h 774665"/>
                <a:gd name="connsiteX32" fmla="*/ 1517904 w 2133600"/>
                <a:gd name="connsiteY32" fmla="*/ 48768 h 774665"/>
                <a:gd name="connsiteX33" fmla="*/ 1414272 w 2133600"/>
                <a:gd name="connsiteY33" fmla="*/ 36576 h 774665"/>
                <a:gd name="connsiteX34" fmla="*/ 1377696 w 2133600"/>
                <a:gd name="connsiteY34" fmla="*/ 30480 h 774665"/>
                <a:gd name="connsiteX35" fmla="*/ 1359408 w 2133600"/>
                <a:gd name="connsiteY35" fmla="*/ 24384 h 774665"/>
                <a:gd name="connsiteX36" fmla="*/ 1316736 w 2133600"/>
                <a:gd name="connsiteY36" fmla="*/ 18288 h 774665"/>
                <a:gd name="connsiteX37" fmla="*/ 1292352 w 2133600"/>
                <a:gd name="connsiteY37" fmla="*/ 12192 h 774665"/>
                <a:gd name="connsiteX38" fmla="*/ 1207008 w 2133600"/>
                <a:gd name="connsiteY38" fmla="*/ 0 h 774665"/>
                <a:gd name="connsiteX39" fmla="*/ 969264 w 2133600"/>
                <a:gd name="connsiteY39" fmla="*/ 6096 h 774665"/>
                <a:gd name="connsiteX40" fmla="*/ 792480 w 2133600"/>
                <a:gd name="connsiteY40" fmla="*/ 24384 h 774665"/>
                <a:gd name="connsiteX41" fmla="*/ 725424 w 2133600"/>
                <a:gd name="connsiteY41" fmla="*/ 30480 h 774665"/>
                <a:gd name="connsiteX42" fmla="*/ 640080 w 2133600"/>
                <a:gd name="connsiteY42" fmla="*/ 42672 h 774665"/>
                <a:gd name="connsiteX43" fmla="*/ 432816 w 2133600"/>
                <a:gd name="connsiteY43" fmla="*/ 54864 h 774665"/>
                <a:gd name="connsiteX44" fmla="*/ 396240 w 2133600"/>
                <a:gd name="connsiteY44" fmla="*/ 60960 h 774665"/>
                <a:gd name="connsiteX45" fmla="*/ 377952 w 2133600"/>
                <a:gd name="connsiteY45" fmla="*/ 67056 h 774665"/>
                <a:gd name="connsiteX46" fmla="*/ 341376 w 2133600"/>
                <a:gd name="connsiteY46" fmla="*/ 73152 h 774665"/>
                <a:gd name="connsiteX47" fmla="*/ 323088 w 2133600"/>
                <a:gd name="connsiteY47" fmla="*/ 79248 h 774665"/>
                <a:gd name="connsiteX48" fmla="*/ 286512 w 2133600"/>
                <a:gd name="connsiteY48" fmla="*/ 85344 h 774665"/>
                <a:gd name="connsiteX49" fmla="*/ 268224 w 2133600"/>
                <a:gd name="connsiteY49" fmla="*/ 91440 h 774665"/>
                <a:gd name="connsiteX50" fmla="*/ 231648 w 2133600"/>
                <a:gd name="connsiteY50" fmla="*/ 97536 h 774665"/>
                <a:gd name="connsiteX51" fmla="*/ 201168 w 2133600"/>
                <a:gd name="connsiteY51" fmla="*/ 109728 h 774665"/>
                <a:gd name="connsiteX52" fmla="*/ 164592 w 2133600"/>
                <a:gd name="connsiteY52" fmla="*/ 121920 h 774665"/>
                <a:gd name="connsiteX53" fmla="*/ 103632 w 2133600"/>
                <a:gd name="connsiteY53" fmla="*/ 158496 h 774665"/>
                <a:gd name="connsiteX54" fmla="*/ 48768 w 2133600"/>
                <a:gd name="connsiteY54" fmla="*/ 207264 h 774665"/>
                <a:gd name="connsiteX55" fmla="*/ 18288 w 2133600"/>
                <a:gd name="connsiteY55" fmla="*/ 256032 h 774665"/>
                <a:gd name="connsiteX56" fmla="*/ 0 w 2133600"/>
                <a:gd name="connsiteY56" fmla="*/ 316992 h 774665"/>
                <a:gd name="connsiteX57" fmla="*/ 12192 w 2133600"/>
                <a:gd name="connsiteY57" fmla="*/ 463296 h 774665"/>
                <a:gd name="connsiteX58" fmla="*/ 30480 w 2133600"/>
                <a:gd name="connsiteY58" fmla="*/ 499872 h 774665"/>
                <a:gd name="connsiteX59" fmla="*/ 48768 w 2133600"/>
                <a:gd name="connsiteY59" fmla="*/ 542544 h 774665"/>
                <a:gd name="connsiteX60" fmla="*/ 85344 w 2133600"/>
                <a:gd name="connsiteY60" fmla="*/ 591312 h 774665"/>
                <a:gd name="connsiteX61" fmla="*/ 146304 w 2133600"/>
                <a:gd name="connsiteY61" fmla="*/ 658368 h 774665"/>
                <a:gd name="connsiteX62" fmla="*/ 164592 w 2133600"/>
                <a:gd name="connsiteY62" fmla="*/ 664464 h 774665"/>
                <a:gd name="connsiteX63" fmla="*/ 188976 w 2133600"/>
                <a:gd name="connsiteY63" fmla="*/ 682752 h 774665"/>
                <a:gd name="connsiteX64" fmla="*/ 268224 w 2133600"/>
                <a:gd name="connsiteY64" fmla="*/ 713232 h 774665"/>
                <a:gd name="connsiteX65" fmla="*/ 298704 w 2133600"/>
                <a:gd name="connsiteY65" fmla="*/ 725424 h 774665"/>
                <a:gd name="connsiteX66" fmla="*/ 335280 w 2133600"/>
                <a:gd name="connsiteY66" fmla="*/ 731520 h 774665"/>
                <a:gd name="connsiteX67" fmla="*/ 365760 w 2133600"/>
                <a:gd name="connsiteY67" fmla="*/ 737616 h 774665"/>
                <a:gd name="connsiteX68" fmla="*/ 384048 w 2133600"/>
                <a:gd name="connsiteY68" fmla="*/ 743712 h 774665"/>
                <a:gd name="connsiteX69" fmla="*/ 414528 w 2133600"/>
                <a:gd name="connsiteY69" fmla="*/ 749808 h 774665"/>
                <a:gd name="connsiteX70" fmla="*/ 432816 w 2133600"/>
                <a:gd name="connsiteY70" fmla="*/ 755904 h 774665"/>
                <a:gd name="connsiteX71" fmla="*/ 463296 w 2133600"/>
                <a:gd name="connsiteY71" fmla="*/ 762000 h 774665"/>
                <a:gd name="connsiteX72" fmla="*/ 560832 w 2133600"/>
                <a:gd name="connsiteY72" fmla="*/ 774192 h 774665"/>
                <a:gd name="connsiteX73" fmla="*/ 640080 w 2133600"/>
                <a:gd name="connsiteY73" fmla="*/ 768096 h 774665"/>
                <a:gd name="connsiteX74" fmla="*/ 926592 w 2133600"/>
                <a:gd name="connsiteY74" fmla="*/ 768096 h 774665"/>
                <a:gd name="connsiteX75" fmla="*/ 981456 w 2133600"/>
                <a:gd name="connsiteY75" fmla="*/ 755904 h 774665"/>
                <a:gd name="connsiteX76" fmla="*/ 987552 w 2133600"/>
                <a:gd name="connsiteY76" fmla="*/ 749808 h 77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3600" h="774665">
                  <a:moveTo>
                    <a:pt x="987552" y="749808"/>
                  </a:moveTo>
                  <a:lnTo>
                    <a:pt x="987552" y="749808"/>
                  </a:lnTo>
                  <a:cubicBezTo>
                    <a:pt x="1056640" y="741680"/>
                    <a:pt x="1126651" y="739309"/>
                    <a:pt x="1194816" y="725424"/>
                  </a:cubicBezTo>
                  <a:cubicBezTo>
                    <a:pt x="1237007" y="716830"/>
                    <a:pt x="1275727" y="695875"/>
                    <a:pt x="1316736" y="682752"/>
                  </a:cubicBezTo>
                  <a:cubicBezTo>
                    <a:pt x="1326604" y="679594"/>
                    <a:pt x="1337102" y="678904"/>
                    <a:pt x="1347216" y="676656"/>
                  </a:cubicBezTo>
                  <a:cubicBezTo>
                    <a:pt x="1355395" y="674839"/>
                    <a:pt x="1363544" y="672862"/>
                    <a:pt x="1371600" y="670560"/>
                  </a:cubicBezTo>
                  <a:cubicBezTo>
                    <a:pt x="1476931" y="640465"/>
                    <a:pt x="1507693" y="626663"/>
                    <a:pt x="1603248" y="609600"/>
                  </a:cubicBezTo>
                  <a:cubicBezTo>
                    <a:pt x="1684658" y="595063"/>
                    <a:pt x="1700926" y="596637"/>
                    <a:pt x="1786128" y="591312"/>
                  </a:cubicBezTo>
                  <a:cubicBezTo>
                    <a:pt x="1814576" y="587248"/>
                    <a:pt x="1844210" y="588207"/>
                    <a:pt x="1871472" y="579120"/>
                  </a:cubicBezTo>
                  <a:cubicBezTo>
                    <a:pt x="1888902" y="573310"/>
                    <a:pt x="1895008" y="570755"/>
                    <a:pt x="1914144" y="566928"/>
                  </a:cubicBezTo>
                  <a:cubicBezTo>
                    <a:pt x="1926264" y="564504"/>
                    <a:pt x="1938528" y="562864"/>
                    <a:pt x="1950720" y="560832"/>
                  </a:cubicBezTo>
                  <a:cubicBezTo>
                    <a:pt x="1960880" y="556768"/>
                    <a:pt x="1970954" y="552482"/>
                    <a:pt x="1981200" y="548640"/>
                  </a:cubicBezTo>
                  <a:cubicBezTo>
                    <a:pt x="2001941" y="540862"/>
                    <a:pt x="2002464" y="543732"/>
                    <a:pt x="2023872" y="530352"/>
                  </a:cubicBezTo>
                  <a:cubicBezTo>
                    <a:pt x="2032488" y="524967"/>
                    <a:pt x="2039988" y="517969"/>
                    <a:pt x="2048256" y="512064"/>
                  </a:cubicBezTo>
                  <a:cubicBezTo>
                    <a:pt x="2068001" y="497960"/>
                    <a:pt x="2068090" y="501675"/>
                    <a:pt x="2084832" y="481584"/>
                  </a:cubicBezTo>
                  <a:cubicBezTo>
                    <a:pt x="2089522" y="475956"/>
                    <a:pt x="2093389" y="469657"/>
                    <a:pt x="2097024" y="463296"/>
                  </a:cubicBezTo>
                  <a:cubicBezTo>
                    <a:pt x="2106388" y="446908"/>
                    <a:pt x="2118469" y="419968"/>
                    <a:pt x="2121408" y="402336"/>
                  </a:cubicBezTo>
                  <a:cubicBezTo>
                    <a:pt x="2129866" y="351587"/>
                    <a:pt x="2125756" y="377996"/>
                    <a:pt x="2133600" y="323088"/>
                  </a:cubicBezTo>
                  <a:cubicBezTo>
                    <a:pt x="2131568" y="290576"/>
                    <a:pt x="2130914" y="257948"/>
                    <a:pt x="2127504" y="225552"/>
                  </a:cubicBezTo>
                  <a:cubicBezTo>
                    <a:pt x="2126831" y="219162"/>
                    <a:pt x="2123664" y="213281"/>
                    <a:pt x="2121408" y="207264"/>
                  </a:cubicBezTo>
                  <a:cubicBezTo>
                    <a:pt x="2117566" y="197018"/>
                    <a:pt x="2114530" y="186350"/>
                    <a:pt x="2109216" y="176784"/>
                  </a:cubicBezTo>
                  <a:cubicBezTo>
                    <a:pt x="2096382" y="153683"/>
                    <a:pt x="2087506" y="149085"/>
                    <a:pt x="2066544" y="134112"/>
                  </a:cubicBezTo>
                  <a:cubicBezTo>
                    <a:pt x="2060582" y="129854"/>
                    <a:pt x="2054809" y="125197"/>
                    <a:pt x="2048256" y="121920"/>
                  </a:cubicBezTo>
                  <a:cubicBezTo>
                    <a:pt x="2042509" y="119046"/>
                    <a:pt x="2035715" y="118698"/>
                    <a:pt x="2029968" y="115824"/>
                  </a:cubicBezTo>
                  <a:cubicBezTo>
                    <a:pt x="2023415" y="112547"/>
                    <a:pt x="2018414" y="106518"/>
                    <a:pt x="2011680" y="103632"/>
                  </a:cubicBezTo>
                  <a:cubicBezTo>
                    <a:pt x="2003979" y="100332"/>
                    <a:pt x="1995352" y="99838"/>
                    <a:pt x="1987296" y="97536"/>
                  </a:cubicBezTo>
                  <a:cubicBezTo>
                    <a:pt x="1981117" y="95771"/>
                    <a:pt x="1975330" y="92589"/>
                    <a:pt x="1969008" y="91440"/>
                  </a:cubicBezTo>
                  <a:cubicBezTo>
                    <a:pt x="1916779" y="81944"/>
                    <a:pt x="1844913" y="82072"/>
                    <a:pt x="1798320" y="79248"/>
                  </a:cubicBezTo>
                  <a:cubicBezTo>
                    <a:pt x="1771874" y="77645"/>
                    <a:pt x="1745435" y="75788"/>
                    <a:pt x="1719072" y="73152"/>
                  </a:cubicBezTo>
                  <a:cubicBezTo>
                    <a:pt x="1704775" y="71722"/>
                    <a:pt x="1690642" y="68955"/>
                    <a:pt x="1676400" y="67056"/>
                  </a:cubicBezTo>
                  <a:lnTo>
                    <a:pt x="1627632" y="60960"/>
                  </a:lnTo>
                  <a:cubicBezTo>
                    <a:pt x="1613390" y="59061"/>
                    <a:pt x="1599241" y="56451"/>
                    <a:pt x="1584960" y="54864"/>
                  </a:cubicBezTo>
                  <a:cubicBezTo>
                    <a:pt x="1562653" y="52385"/>
                    <a:pt x="1540247" y="50896"/>
                    <a:pt x="1517904" y="48768"/>
                  </a:cubicBezTo>
                  <a:cubicBezTo>
                    <a:pt x="1465520" y="43779"/>
                    <a:pt x="1461066" y="43775"/>
                    <a:pt x="1414272" y="36576"/>
                  </a:cubicBezTo>
                  <a:cubicBezTo>
                    <a:pt x="1402056" y="34697"/>
                    <a:pt x="1389762" y="33161"/>
                    <a:pt x="1377696" y="30480"/>
                  </a:cubicBezTo>
                  <a:cubicBezTo>
                    <a:pt x="1371423" y="29086"/>
                    <a:pt x="1365709" y="25644"/>
                    <a:pt x="1359408" y="24384"/>
                  </a:cubicBezTo>
                  <a:cubicBezTo>
                    <a:pt x="1345319" y="21566"/>
                    <a:pt x="1330873" y="20858"/>
                    <a:pt x="1316736" y="18288"/>
                  </a:cubicBezTo>
                  <a:cubicBezTo>
                    <a:pt x="1308493" y="16789"/>
                    <a:pt x="1300616" y="13569"/>
                    <a:pt x="1292352" y="12192"/>
                  </a:cubicBezTo>
                  <a:cubicBezTo>
                    <a:pt x="1264006" y="7468"/>
                    <a:pt x="1207008" y="0"/>
                    <a:pt x="1207008" y="0"/>
                  </a:cubicBezTo>
                  <a:cubicBezTo>
                    <a:pt x="1127760" y="2032"/>
                    <a:pt x="1048442" y="2202"/>
                    <a:pt x="969264" y="6096"/>
                  </a:cubicBezTo>
                  <a:cubicBezTo>
                    <a:pt x="781349" y="15338"/>
                    <a:pt x="892231" y="13301"/>
                    <a:pt x="792480" y="24384"/>
                  </a:cubicBezTo>
                  <a:cubicBezTo>
                    <a:pt x="770173" y="26863"/>
                    <a:pt x="747708" y="27806"/>
                    <a:pt x="725424" y="30480"/>
                  </a:cubicBezTo>
                  <a:cubicBezTo>
                    <a:pt x="696892" y="33904"/>
                    <a:pt x="668674" y="39813"/>
                    <a:pt x="640080" y="42672"/>
                  </a:cubicBezTo>
                  <a:cubicBezTo>
                    <a:pt x="530552" y="53625"/>
                    <a:pt x="599524" y="47918"/>
                    <a:pt x="432816" y="54864"/>
                  </a:cubicBezTo>
                  <a:cubicBezTo>
                    <a:pt x="420624" y="56896"/>
                    <a:pt x="408306" y="58279"/>
                    <a:pt x="396240" y="60960"/>
                  </a:cubicBezTo>
                  <a:cubicBezTo>
                    <a:pt x="389967" y="62354"/>
                    <a:pt x="384225" y="65662"/>
                    <a:pt x="377952" y="67056"/>
                  </a:cubicBezTo>
                  <a:cubicBezTo>
                    <a:pt x="365886" y="69737"/>
                    <a:pt x="353442" y="70471"/>
                    <a:pt x="341376" y="73152"/>
                  </a:cubicBezTo>
                  <a:cubicBezTo>
                    <a:pt x="335103" y="74546"/>
                    <a:pt x="329361" y="77854"/>
                    <a:pt x="323088" y="79248"/>
                  </a:cubicBezTo>
                  <a:cubicBezTo>
                    <a:pt x="311022" y="81929"/>
                    <a:pt x="298578" y="82663"/>
                    <a:pt x="286512" y="85344"/>
                  </a:cubicBezTo>
                  <a:cubicBezTo>
                    <a:pt x="280239" y="86738"/>
                    <a:pt x="274497" y="90046"/>
                    <a:pt x="268224" y="91440"/>
                  </a:cubicBezTo>
                  <a:cubicBezTo>
                    <a:pt x="256158" y="94121"/>
                    <a:pt x="243840" y="95504"/>
                    <a:pt x="231648" y="97536"/>
                  </a:cubicBezTo>
                  <a:cubicBezTo>
                    <a:pt x="221488" y="101600"/>
                    <a:pt x="211452" y="105988"/>
                    <a:pt x="201168" y="109728"/>
                  </a:cubicBezTo>
                  <a:cubicBezTo>
                    <a:pt x="189090" y="114120"/>
                    <a:pt x="175612" y="115308"/>
                    <a:pt x="164592" y="121920"/>
                  </a:cubicBezTo>
                  <a:cubicBezTo>
                    <a:pt x="144272" y="134112"/>
                    <a:pt x="122136" y="143693"/>
                    <a:pt x="103632" y="158496"/>
                  </a:cubicBezTo>
                  <a:cubicBezTo>
                    <a:pt x="81456" y="176237"/>
                    <a:pt x="67087" y="185892"/>
                    <a:pt x="48768" y="207264"/>
                  </a:cubicBezTo>
                  <a:cubicBezTo>
                    <a:pt x="42965" y="214034"/>
                    <a:pt x="19384" y="253840"/>
                    <a:pt x="18288" y="256032"/>
                  </a:cubicBezTo>
                  <a:cubicBezTo>
                    <a:pt x="4921" y="282765"/>
                    <a:pt x="5711" y="288438"/>
                    <a:pt x="0" y="316992"/>
                  </a:cubicBezTo>
                  <a:cubicBezTo>
                    <a:pt x="2529" y="359979"/>
                    <a:pt x="3034" y="417506"/>
                    <a:pt x="12192" y="463296"/>
                  </a:cubicBezTo>
                  <a:cubicBezTo>
                    <a:pt x="17299" y="488833"/>
                    <a:pt x="18492" y="475897"/>
                    <a:pt x="30480" y="499872"/>
                  </a:cubicBezTo>
                  <a:cubicBezTo>
                    <a:pt x="64675" y="568263"/>
                    <a:pt x="-1972" y="453749"/>
                    <a:pt x="48768" y="542544"/>
                  </a:cubicBezTo>
                  <a:cubicBezTo>
                    <a:pt x="59793" y="561838"/>
                    <a:pt x="71272" y="572550"/>
                    <a:pt x="85344" y="591312"/>
                  </a:cubicBezTo>
                  <a:cubicBezTo>
                    <a:pt x="102984" y="614832"/>
                    <a:pt x="115276" y="648025"/>
                    <a:pt x="146304" y="658368"/>
                  </a:cubicBezTo>
                  <a:lnTo>
                    <a:pt x="164592" y="664464"/>
                  </a:lnTo>
                  <a:cubicBezTo>
                    <a:pt x="172720" y="670560"/>
                    <a:pt x="179889" y="678208"/>
                    <a:pt x="188976" y="682752"/>
                  </a:cubicBezTo>
                  <a:cubicBezTo>
                    <a:pt x="246695" y="711611"/>
                    <a:pt x="231877" y="699602"/>
                    <a:pt x="268224" y="713232"/>
                  </a:cubicBezTo>
                  <a:cubicBezTo>
                    <a:pt x="278470" y="717074"/>
                    <a:pt x="288147" y="722545"/>
                    <a:pt x="298704" y="725424"/>
                  </a:cubicBezTo>
                  <a:cubicBezTo>
                    <a:pt x="310629" y="728676"/>
                    <a:pt x="323119" y="729309"/>
                    <a:pt x="335280" y="731520"/>
                  </a:cubicBezTo>
                  <a:cubicBezTo>
                    <a:pt x="345474" y="733373"/>
                    <a:pt x="355708" y="735103"/>
                    <a:pt x="365760" y="737616"/>
                  </a:cubicBezTo>
                  <a:cubicBezTo>
                    <a:pt x="371994" y="739174"/>
                    <a:pt x="377814" y="742154"/>
                    <a:pt x="384048" y="743712"/>
                  </a:cubicBezTo>
                  <a:cubicBezTo>
                    <a:pt x="394100" y="746225"/>
                    <a:pt x="404476" y="747295"/>
                    <a:pt x="414528" y="749808"/>
                  </a:cubicBezTo>
                  <a:cubicBezTo>
                    <a:pt x="420762" y="751366"/>
                    <a:pt x="426582" y="754346"/>
                    <a:pt x="432816" y="755904"/>
                  </a:cubicBezTo>
                  <a:cubicBezTo>
                    <a:pt x="442868" y="758417"/>
                    <a:pt x="453102" y="760147"/>
                    <a:pt x="463296" y="762000"/>
                  </a:cubicBezTo>
                  <a:cubicBezTo>
                    <a:pt x="509512" y="770403"/>
                    <a:pt x="504927" y="768602"/>
                    <a:pt x="560832" y="774192"/>
                  </a:cubicBezTo>
                  <a:cubicBezTo>
                    <a:pt x="587248" y="772160"/>
                    <a:pt x="613586" y="768096"/>
                    <a:pt x="640080" y="768096"/>
                  </a:cubicBezTo>
                  <a:cubicBezTo>
                    <a:pt x="955883" y="768096"/>
                    <a:pt x="763988" y="782878"/>
                    <a:pt x="926592" y="768096"/>
                  </a:cubicBezTo>
                  <a:cubicBezTo>
                    <a:pt x="947543" y="763906"/>
                    <a:pt x="961368" y="761643"/>
                    <a:pt x="981456" y="755904"/>
                  </a:cubicBezTo>
                  <a:cubicBezTo>
                    <a:pt x="1007290" y="748523"/>
                    <a:pt x="986536" y="750824"/>
                    <a:pt x="987552" y="749808"/>
                  </a:cubicBezTo>
                  <a:close/>
                </a:path>
              </a:pathLst>
            </a:custGeom>
            <a:solidFill>
              <a:srgbClr val="B4BCCA">
                <a:alpha val="27843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4798200" y="3280296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7480" y="3278496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596781" y="1083453"/>
              <a:ext cx="82080" cy="1828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804" y="1074453"/>
                <a:ext cx="90758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4" name="Ink 83"/>
              <p14:cNvContentPartPr/>
              <p14:nvPr/>
            </p14:nvContentPartPr>
            <p14:xfrm>
              <a:off x="1243701" y="847653"/>
              <a:ext cx="109080" cy="1425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0101" y="839035"/>
                <a:ext cx="114120" cy="160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Ink 84"/>
              <p14:cNvContentPartPr/>
              <p14:nvPr/>
            </p14:nvContentPartPr>
            <p14:xfrm>
              <a:off x="1686501" y="1933053"/>
              <a:ext cx="92520" cy="1094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4701" y="1923724"/>
                <a:ext cx="99000" cy="12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2829442" y="1947570"/>
              <a:ext cx="140926" cy="142619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8361" y="1945409"/>
                <a:ext cx="142368" cy="146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/>
              <p14:cNvContentPartPr/>
              <p14:nvPr/>
            </p14:nvContentPartPr>
            <p14:xfrm>
              <a:off x="3019460" y="2036443"/>
              <a:ext cx="4655" cy="29201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8386" y="2034640"/>
                <a:ext cx="6087" cy="33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/>
              <p14:cNvContentPartPr/>
              <p14:nvPr/>
            </p14:nvContentPartPr>
            <p14:xfrm>
              <a:off x="3033849" y="1986928"/>
              <a:ext cx="3809" cy="6348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2810" y="1984812"/>
                <a:ext cx="5540" cy="9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/>
              <p14:cNvContentPartPr/>
              <p14:nvPr/>
            </p14:nvContentPartPr>
            <p14:xfrm>
              <a:off x="3080401" y="2010204"/>
              <a:ext cx="63904" cy="86757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9324" y="2007684"/>
                <a:ext cx="66058" cy="8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/>
              <p14:cNvContentPartPr/>
              <p14:nvPr/>
            </p14:nvContentPartPr>
            <p14:xfrm>
              <a:off x="3379182" y="1993699"/>
              <a:ext cx="136694" cy="101569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8103" y="1991538"/>
                <a:ext cx="138852" cy="10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/>
              <p14:cNvContentPartPr/>
              <p14:nvPr/>
            </p14:nvContentPartPr>
            <p14:xfrm>
              <a:off x="3524340" y="1958150"/>
              <a:ext cx="89719" cy="5417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23259" y="1955639"/>
                <a:ext cx="91521" cy="58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/>
              <p14:cNvContentPartPr/>
              <p14:nvPr/>
            </p14:nvContentPartPr>
            <p14:xfrm>
              <a:off x="3680502" y="2014859"/>
              <a:ext cx="75753" cy="82524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9420" y="2012336"/>
                <a:ext cx="77557" cy="8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/>
              <p14:cNvContentPartPr/>
              <p14:nvPr/>
            </p14:nvContentPartPr>
            <p14:xfrm>
              <a:off x="3659342" y="2009358"/>
              <a:ext cx="120189" cy="100722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58982" y="2007192"/>
                <a:ext cx="121628" cy="103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/>
              <p14:cNvContentPartPr/>
              <p14:nvPr/>
            </p14:nvContentPartPr>
            <p14:xfrm>
              <a:off x="2630264" y="2358060"/>
              <a:ext cx="48245" cy="12019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9192" y="2355901"/>
                <a:ext cx="50389" cy="12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/>
              <p14:cNvContentPartPr/>
              <p14:nvPr/>
            </p14:nvContentPartPr>
            <p14:xfrm>
              <a:off x="2708980" y="2444393"/>
              <a:ext cx="9734" cy="211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7898" y="2442600"/>
                <a:ext cx="11176" cy="2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/>
              <p14:cNvContentPartPr/>
              <p14:nvPr/>
            </p14:nvContentPartPr>
            <p14:xfrm>
              <a:off x="2810972" y="2289078"/>
              <a:ext cx="40204" cy="153623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9895" y="2286914"/>
                <a:ext cx="41640" cy="158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/>
              <p14:cNvContentPartPr/>
              <p14:nvPr/>
            </p14:nvContentPartPr>
            <p14:xfrm>
              <a:off x="2783463" y="2347903"/>
              <a:ext cx="63904" cy="7194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82386" y="2345385"/>
                <a:ext cx="65340" cy="1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2896458" y="2439315"/>
              <a:ext cx="6771" cy="16505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5389" y="2437162"/>
                <a:ext cx="8909" cy="21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/>
              <p14:cNvContentPartPr/>
              <p14:nvPr/>
            </p14:nvContentPartPr>
            <p14:xfrm>
              <a:off x="3025535" y="2370756"/>
              <a:ext cx="12696" cy="5925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24447" y="2368665"/>
                <a:ext cx="14147" cy="9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/>
              <p14:cNvContentPartPr/>
              <p14:nvPr/>
            </p14:nvContentPartPr>
            <p14:xfrm>
              <a:off x="3030190" y="2456243"/>
              <a:ext cx="8041" cy="8887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9093" y="2454110"/>
                <a:ext cx="10234" cy="13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/>
              <p14:cNvContentPartPr/>
              <p14:nvPr/>
            </p14:nvContentPartPr>
            <p14:xfrm>
              <a:off x="3032306" y="2362715"/>
              <a:ext cx="2539" cy="5078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1943" y="2362352"/>
                <a:ext cx="3264" cy="6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/>
              <p14:cNvContentPartPr/>
              <p14:nvPr/>
            </p14:nvContentPartPr>
            <p14:xfrm>
              <a:off x="3403125" y="2233186"/>
              <a:ext cx="237261" cy="2751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02045" y="2231028"/>
                <a:ext cx="239421" cy="279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/>
              <p14:cNvContentPartPr/>
              <p14:nvPr/>
            </p14:nvContentPartPr>
            <p14:xfrm>
              <a:off x="3812649" y="2294384"/>
              <a:ext cx="97760" cy="118073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11571" y="2292224"/>
                <a:ext cx="99557" cy="12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/>
              <p14:cNvContentPartPr/>
              <p14:nvPr/>
            </p14:nvContentPartPr>
            <p14:xfrm>
              <a:off x="3801223" y="2295654"/>
              <a:ext cx="114265" cy="144735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00142" y="2293494"/>
                <a:ext cx="116067" cy="149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/>
              <p14:cNvContentPartPr/>
              <p14:nvPr/>
            </p14:nvContentPartPr>
            <p14:xfrm>
              <a:off x="3972620" y="2400185"/>
              <a:ext cx="42743" cy="54593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1542" y="2398748"/>
                <a:ext cx="44180" cy="58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/>
              <p14:cNvContentPartPr/>
              <p14:nvPr/>
            </p14:nvContentPartPr>
            <p14:xfrm>
              <a:off x="3996742" y="2334589"/>
              <a:ext cx="10157" cy="10157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95691" y="2332050"/>
                <a:ext cx="12258" cy="14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/>
              <p14:cNvContentPartPr/>
              <p14:nvPr/>
            </p14:nvContentPartPr>
            <p14:xfrm>
              <a:off x="3474995" y="2578616"/>
              <a:ext cx="75753" cy="115534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74277" y="2576097"/>
                <a:ext cx="77548" cy="120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/>
              <p14:cNvContentPartPr/>
              <p14:nvPr/>
            </p14:nvContentPartPr>
            <p14:xfrm>
              <a:off x="3643430" y="2589792"/>
              <a:ext cx="59248" cy="88026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42346" y="2587627"/>
                <a:ext cx="61054" cy="9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/>
              <p14:cNvContentPartPr/>
              <p14:nvPr/>
            </p14:nvContentPartPr>
            <p14:xfrm>
              <a:off x="3653163" y="2626188"/>
              <a:ext cx="54170" cy="1185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52080" y="2624393"/>
                <a:ext cx="56337" cy="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/>
              <p14:cNvContentPartPr/>
              <p14:nvPr/>
            </p14:nvContentPartPr>
            <p14:xfrm>
              <a:off x="3774622" y="2550435"/>
              <a:ext cx="16082" cy="161663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73550" y="2548279"/>
                <a:ext cx="18226" cy="16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k 51"/>
              <p14:cNvContentPartPr/>
              <p14:nvPr/>
            </p14:nvContentPartPr>
            <p14:xfrm>
              <a:off x="3780124" y="2558899"/>
              <a:ext cx="102838" cy="133732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79045" y="2556742"/>
                <a:ext cx="104276" cy="138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2"/>
              <p14:cNvContentPartPr/>
              <p14:nvPr/>
            </p14:nvContentPartPr>
            <p14:xfrm>
              <a:off x="3902006" y="2688399"/>
              <a:ext cx="30047" cy="554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0558" y="2686239"/>
                <a:ext cx="31857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/>
              <p14:cNvContentPartPr/>
              <p14:nvPr/>
            </p14:nvContentPartPr>
            <p14:xfrm>
              <a:off x="3919358" y="2623649"/>
              <a:ext cx="423" cy="2962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8089" y="2621427"/>
                <a:ext cx="2961" cy="7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/>
              <p14:cNvContentPartPr/>
              <p14:nvPr/>
            </p14:nvContentPartPr>
            <p14:xfrm>
              <a:off x="4146556" y="2313852"/>
              <a:ext cx="74484" cy="78292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45477" y="2311697"/>
                <a:ext cx="76643" cy="8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/>
              <p14:cNvContentPartPr/>
              <p14:nvPr/>
            </p14:nvContentPartPr>
            <p14:xfrm>
              <a:off x="4151211" y="2395953"/>
              <a:ext cx="82948" cy="4359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50124" y="2393755"/>
                <a:ext cx="85121" cy="4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/>
              <p14:cNvContentPartPr/>
              <p14:nvPr/>
            </p14:nvContentPartPr>
            <p14:xfrm>
              <a:off x="4300602" y="2303272"/>
              <a:ext cx="72368" cy="129923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99527" y="2300753"/>
                <a:ext cx="74518" cy="134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/>
              <p14:cNvContentPartPr/>
              <p14:nvPr/>
            </p14:nvContentPartPr>
            <p14:xfrm>
              <a:off x="3198743" y="2918185"/>
              <a:ext cx="87603" cy="126114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97661" y="2916383"/>
                <a:ext cx="89766" cy="13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/>
              <p14:cNvContentPartPr/>
              <p14:nvPr/>
            </p14:nvContentPartPr>
            <p14:xfrm>
              <a:off x="3208053" y="2911837"/>
              <a:ext cx="92258" cy="129923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06972" y="2909678"/>
                <a:ext cx="94060" cy="13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/>
              <p14:cNvContentPartPr/>
              <p14:nvPr/>
            </p14:nvContentPartPr>
            <p14:xfrm>
              <a:off x="3359983" y="3038798"/>
              <a:ext cx="27085" cy="5417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58538" y="3037363"/>
                <a:ext cx="28891" cy="58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/>
              <p14:cNvContentPartPr/>
              <p14:nvPr/>
            </p14:nvContentPartPr>
            <p14:xfrm>
              <a:off x="3371409" y="2990553"/>
              <a:ext cx="4232" cy="5925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70351" y="2988113"/>
                <a:ext cx="6348" cy="10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/>
              <p14:cNvContentPartPr/>
              <p14:nvPr/>
            </p14:nvContentPartPr>
            <p14:xfrm>
              <a:off x="3487367" y="2919878"/>
              <a:ext cx="118920" cy="111302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86289" y="2917357"/>
                <a:ext cx="121076" cy="116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/>
              <p14:cNvContentPartPr/>
              <p14:nvPr/>
            </p14:nvContentPartPr>
            <p14:xfrm>
              <a:off x="3518260" y="2977856"/>
              <a:ext cx="91412" cy="18198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17180" y="2976764"/>
                <a:ext cx="93211" cy="21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4" name="Ink 63"/>
              <p14:cNvContentPartPr/>
              <p14:nvPr/>
            </p14:nvContentPartPr>
            <p14:xfrm>
              <a:off x="3710817" y="2813654"/>
              <a:ext cx="71944" cy="268734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09738" y="2811132"/>
                <a:ext cx="74102" cy="273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5" name="Ink 64"/>
              <p14:cNvContentPartPr/>
              <p14:nvPr/>
            </p14:nvContentPartPr>
            <p14:xfrm>
              <a:off x="3710817" y="2813654"/>
              <a:ext cx="64327" cy="268734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09739" y="2811132"/>
                <a:ext cx="66483" cy="273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Ink 65"/>
              <p14:cNvContentPartPr/>
              <p14:nvPr/>
            </p14:nvContentPartPr>
            <p14:xfrm>
              <a:off x="3859362" y="2905912"/>
              <a:ext cx="72368" cy="105801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8282" y="2903393"/>
                <a:ext cx="74888" cy="110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/>
              <p14:cNvContentPartPr/>
              <p14:nvPr/>
            </p14:nvContentPartPr>
            <p14:xfrm>
              <a:off x="3993940" y="3010443"/>
              <a:ext cx="21583" cy="46552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92861" y="3007936"/>
                <a:ext cx="23741" cy="51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8" name="Ink 67"/>
              <p14:cNvContentPartPr/>
              <p14:nvPr/>
            </p14:nvContentPartPr>
            <p14:xfrm>
              <a:off x="4021871" y="2932997"/>
              <a:ext cx="10580" cy="12696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20777" y="2930458"/>
                <a:ext cx="12039" cy="16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9" name="Ink 68"/>
              <p14:cNvContentPartPr/>
              <p14:nvPr/>
            </p14:nvContentPartPr>
            <p14:xfrm>
              <a:off x="4130634" y="2895755"/>
              <a:ext cx="64750" cy="132886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9187" y="2893234"/>
                <a:ext cx="66559" cy="137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0" name="Ink 69"/>
              <p14:cNvContentPartPr/>
              <p14:nvPr/>
            </p14:nvContentPartPr>
            <p14:xfrm>
              <a:off x="4285950" y="2816193"/>
              <a:ext cx="70252" cy="281853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84869" y="2813673"/>
                <a:ext cx="72774" cy="28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/>
              <p14:cNvContentPartPr/>
              <p14:nvPr/>
            </p14:nvContentPartPr>
            <p14:xfrm>
              <a:off x="3539488" y="2713368"/>
              <a:ext cx="50784" cy="105801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38407" y="2711209"/>
                <a:ext cx="52945" cy="110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2" name="Ink 71"/>
              <p14:cNvContentPartPr/>
              <p14:nvPr/>
            </p14:nvContentPartPr>
            <p14:xfrm>
              <a:off x="3584770" y="2670201"/>
              <a:ext cx="2962" cy="8887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83659" y="2668424"/>
                <a:ext cx="4813" cy="1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3" name="Ink 72"/>
              <p14:cNvContentPartPr/>
              <p14:nvPr/>
            </p14:nvContentPartPr>
            <p14:xfrm>
              <a:off x="3127542" y="2275725"/>
              <a:ext cx="122305" cy="196789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26463" y="2273207"/>
                <a:ext cx="124823" cy="201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4" name="Ink 73"/>
              <p14:cNvContentPartPr/>
              <p14:nvPr/>
            </p14:nvContentPartPr>
            <p14:xfrm>
              <a:off x="3152511" y="2365867"/>
              <a:ext cx="86333" cy="13542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51432" y="2363305"/>
                <a:ext cx="88132" cy="18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5" name="Ink 74"/>
              <p14:cNvContentPartPr/>
              <p14:nvPr/>
            </p14:nvContentPartPr>
            <p14:xfrm>
              <a:off x="3246039" y="2412842"/>
              <a:ext cx="55016" cy="153199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44601" y="2411044"/>
                <a:ext cx="57893" cy="15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6" name="Ink 75"/>
              <p14:cNvContentPartPr/>
              <p14:nvPr/>
            </p14:nvContentPartPr>
            <p14:xfrm>
              <a:off x="3290898" y="2357403"/>
              <a:ext cx="12273" cy="11003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89846" y="2354918"/>
                <a:ext cx="14377" cy="15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/>
              <p14:cNvContentPartPr/>
              <p14:nvPr/>
            </p14:nvContentPartPr>
            <p14:xfrm>
              <a:off x="2585420" y="2723473"/>
              <a:ext cx="423" cy="423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84574" y="2721781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3" name="Ink 82"/>
              <p14:cNvContentPartPr/>
              <p14:nvPr/>
            </p14:nvContentPartPr>
            <p14:xfrm>
              <a:off x="3128389" y="2491135"/>
              <a:ext cx="423" cy="423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27543" y="2489443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6" name="Ink 85"/>
              <p14:cNvContentPartPr/>
              <p14:nvPr/>
            </p14:nvContentPartPr>
            <p14:xfrm>
              <a:off x="4514800" y="2625290"/>
              <a:ext cx="423" cy="423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13954" y="2623598"/>
                <a:ext cx="2115" cy="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Ink 86"/>
              <p14:cNvContentPartPr/>
              <p14:nvPr/>
            </p14:nvContentPartPr>
            <p14:xfrm>
              <a:off x="2491461" y="1012533"/>
              <a:ext cx="46800" cy="1483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486781" y="1004594"/>
                <a:ext cx="56160" cy="163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8" name="Ink 87"/>
              <p14:cNvContentPartPr/>
              <p14:nvPr/>
            </p14:nvContentPartPr>
            <p14:xfrm>
              <a:off x="3622581" y="1264173"/>
              <a:ext cx="80280" cy="968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620061" y="1255924"/>
                <a:ext cx="87480" cy="114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9" name="Ink 88"/>
              <p14:cNvContentPartPr/>
              <p14:nvPr/>
            </p14:nvContentPartPr>
            <p14:xfrm>
              <a:off x="3643461" y="1253733"/>
              <a:ext cx="87120" cy="19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642741" y="1251573"/>
                <a:ext cx="88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0" name="Ink 89"/>
              <p14:cNvContentPartPr/>
              <p14:nvPr/>
            </p14:nvContentPartPr>
            <p14:xfrm>
              <a:off x="1697661" y="969333"/>
              <a:ext cx="75600" cy="1058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692981" y="960005"/>
                <a:ext cx="85320" cy="124855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Oval 91"/>
          <p:cNvSpPr/>
          <p:nvPr/>
        </p:nvSpPr>
        <p:spPr>
          <a:xfrm>
            <a:off x="1669620" y="1337970"/>
            <a:ext cx="103632" cy="10363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124181" y="2459733"/>
            <a:ext cx="879840" cy="165240"/>
            <a:chOff x="1124181" y="2554323"/>
            <a:chExt cx="87984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3" name="Ink 92"/>
                <p14:cNvContentPartPr/>
                <p14:nvPr/>
              </p14:nvContentPartPr>
              <p14:xfrm>
                <a:off x="1124181" y="2554323"/>
                <a:ext cx="67320" cy="11880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2741" y="2552163"/>
                  <a:ext cx="69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4" name="Ink 93"/>
                <p14:cNvContentPartPr/>
                <p14:nvPr/>
              </p14:nvContentPartPr>
              <p14:xfrm>
                <a:off x="1125621" y="2564763"/>
                <a:ext cx="92160" cy="11016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4541" y="2562243"/>
                  <a:ext cx="94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5" name="Ink 94"/>
                <p14:cNvContentPartPr/>
                <p14:nvPr/>
              </p14:nvContentPartPr>
              <p14:xfrm>
                <a:off x="1240821" y="2645403"/>
                <a:ext cx="60840" cy="7416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39741" y="2642883"/>
                  <a:ext cx="62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6" name="Ink 95"/>
                <p14:cNvContentPartPr/>
                <p14:nvPr/>
              </p14:nvContentPartPr>
              <p14:xfrm>
                <a:off x="1352421" y="2610123"/>
                <a:ext cx="84960" cy="828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51701" y="2609763"/>
                  <a:ext cx="86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7" name="Ink 96"/>
                <p14:cNvContentPartPr/>
                <p14:nvPr/>
              </p14:nvContentPartPr>
              <p14:xfrm>
                <a:off x="1405341" y="2577723"/>
                <a:ext cx="4320" cy="6336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04261" y="2575563"/>
                  <a:ext cx="6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8" name="Ink 97"/>
                <p14:cNvContentPartPr/>
                <p14:nvPr/>
              </p14:nvContentPartPr>
              <p14:xfrm>
                <a:off x="1506501" y="2566203"/>
                <a:ext cx="72720" cy="7452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05421" y="2563683"/>
                  <a:ext cx="74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9" name="Ink 98"/>
                <p14:cNvContentPartPr/>
                <p14:nvPr/>
              </p14:nvContentPartPr>
              <p14:xfrm>
                <a:off x="1506501" y="2562603"/>
                <a:ext cx="79200" cy="9144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05421" y="2560443"/>
                  <a:ext cx="8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0" name="Ink 99"/>
                <p14:cNvContentPartPr/>
                <p14:nvPr/>
              </p14:nvContentPartPr>
              <p14:xfrm>
                <a:off x="1619181" y="2617683"/>
                <a:ext cx="56880" cy="8208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18821" y="2615163"/>
                  <a:ext cx="58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1" name="Ink 100"/>
                <p14:cNvContentPartPr/>
                <p14:nvPr/>
              </p14:nvContentPartPr>
              <p14:xfrm>
                <a:off x="1802061" y="2576283"/>
                <a:ext cx="50760" cy="637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00981" y="2574843"/>
                  <a:ext cx="52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2" name="Ink 101"/>
                <p14:cNvContentPartPr/>
                <p14:nvPr/>
              </p14:nvContentPartPr>
              <p14:xfrm>
                <a:off x="1817181" y="2629563"/>
                <a:ext cx="41760" cy="3312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16101" y="2627763"/>
                  <a:ext cx="43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" name="Ink 102"/>
                <p14:cNvContentPartPr/>
                <p14:nvPr/>
              </p14:nvContentPartPr>
              <p14:xfrm>
                <a:off x="1928421" y="2555043"/>
                <a:ext cx="75600" cy="11412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27341" y="2552523"/>
                  <a:ext cx="7776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5" name="Ink 104"/>
              <p14:cNvContentPartPr/>
              <p14:nvPr/>
            </p14:nvContentPartPr>
            <p14:xfrm>
              <a:off x="3330964" y="2629399"/>
              <a:ext cx="31320" cy="522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329507" y="2626861"/>
                <a:ext cx="33869" cy="5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6" name="Ink 105"/>
              <p14:cNvContentPartPr/>
              <p14:nvPr/>
            </p14:nvContentPartPr>
            <p14:xfrm>
              <a:off x="3340324" y="2589439"/>
              <a:ext cx="10440" cy="108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339280" y="2586919"/>
                <a:ext cx="12528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7" name="Ink 106"/>
              <p14:cNvContentPartPr/>
              <p14:nvPr/>
            </p14:nvContentPartPr>
            <p14:xfrm>
              <a:off x="3400804" y="2612839"/>
              <a:ext cx="8280" cy="104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399675" y="2610319"/>
                <a:ext cx="10538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8" name="Ink 107"/>
              <p14:cNvContentPartPr/>
              <p14:nvPr/>
            </p14:nvContentPartPr>
            <p14:xfrm>
              <a:off x="3399724" y="2649919"/>
              <a:ext cx="2880" cy="75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398644" y="2648201"/>
                <a:ext cx="5400" cy="1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9" name="Ink 108"/>
              <p14:cNvContentPartPr/>
              <p14:nvPr/>
            </p14:nvContentPartPr>
            <p14:xfrm>
              <a:off x="3402604" y="2612479"/>
              <a:ext cx="3240" cy="7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401524" y="2609959"/>
                <a:ext cx="57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0" name="Ink 109"/>
              <p14:cNvContentPartPr/>
              <p14:nvPr/>
            </p14:nvContentPartPr>
            <p14:xfrm>
              <a:off x="3398284" y="2649919"/>
              <a:ext cx="4320" cy="100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96955" y="2648119"/>
                <a:ext cx="6646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1" name="Ink 110"/>
              <p14:cNvContentPartPr/>
              <p14:nvPr/>
            </p14:nvContentPartPr>
            <p14:xfrm>
              <a:off x="3915621" y="2645593"/>
              <a:ext cx="12600" cy="18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914571" y="2643390"/>
                <a:ext cx="14700" cy="227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58148</TotalTime>
  <Words>705</Words>
  <Application>Microsoft Office PowerPoint</Application>
  <PresentationFormat>Custom</PresentationFormat>
  <Paragraphs>202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8: Integer linear programming.</vt:lpstr>
      <vt:lpstr>Source</vt:lpstr>
      <vt:lpstr>Planning the optimal study plan</vt:lpstr>
      <vt:lpstr>Binary integer linear program</vt:lpstr>
      <vt:lpstr>General patterns in binary ILPs</vt:lpstr>
      <vt:lpstr>Team selection</vt:lpstr>
      <vt:lpstr>Team selection</vt:lpstr>
      <vt:lpstr>Set problems</vt:lpstr>
      <vt:lpstr>Minimal weight set cover and ILP</vt:lpstr>
      <vt:lpstr>Facility location</vt:lpstr>
      <vt:lpstr>Travelling salesman problem</vt:lpstr>
      <vt:lpstr>Job shop scheduling</vt:lpstr>
      <vt:lpstr>Job shop scheduling</vt:lpstr>
      <vt:lpstr>Job shop scheduling</vt:lpstr>
      <vt:lpstr>The “Big M” trick</vt:lpstr>
      <vt:lpstr>Job shop scheduling</vt:lpstr>
      <vt:lpstr>LP relaxation</vt:lpstr>
      <vt:lpstr>LP relaxation</vt:lpstr>
      <vt:lpstr>Facility location: two ILPs</vt:lpstr>
      <vt:lpstr>Comparison</vt:lpstr>
      <vt:lpstr>Comparison</vt:lpstr>
      <vt:lpstr>Geometric scheme</vt:lpstr>
      <vt:lpstr>When constructing of the ILP…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victo_000</dc:creator>
  <cp:lastModifiedBy>Victor Lempitsky</cp:lastModifiedBy>
  <cp:revision>399</cp:revision>
  <cp:lastPrinted>2013-09-20T13:25:00Z</cp:lastPrinted>
  <dcterms:created xsi:type="dcterms:W3CDTF">2013-09-10T15:31:12Z</dcterms:created>
  <dcterms:modified xsi:type="dcterms:W3CDTF">2015-11-12T17:05:08Z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2013-02-08T00:00:00Z</vt:filetime>
  </property>
  <property fmtid="{D5CDD505-2E9C-101B-9397-08002B2CF9AE}" pid="3" name="LastSaved">
    <vt:filetime>2013-09-10T00:00:00Z</vt:filetime>
  </property>
</Properties>
</file>