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7/25/2018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7/25/2018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7/25/2018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7/25/2018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7/25/2018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7/25/2018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7/25/2018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0928-21AB-4D8D-82B9-ED77EF58422F}"/>
              </a:ext>
            </a:extLst>
          </p:cNvPr>
          <p:cNvSpPr>
            <a:spLocks noGrp="1"/>
          </p:cNvSpPr>
          <p:nvPr>
            <p:ph type="ctrTitle"/>
          </p:nvPr>
        </p:nvSpPr>
        <p:spPr/>
        <p:txBody>
          <a:bodyPr/>
          <a:lstStyle/>
          <a:p>
            <a:r>
              <a:rPr lang="en-AU" dirty="0"/>
              <a:t>SIT313 Developing client server web apps </a:t>
            </a:r>
          </a:p>
        </p:txBody>
      </p:sp>
      <p:sp>
        <p:nvSpPr>
          <p:cNvPr id="3" name="Subtitle 2">
            <a:extLst>
              <a:ext uri="{FF2B5EF4-FFF2-40B4-BE49-F238E27FC236}">
                <a16:creationId xmlns:a16="http://schemas.microsoft.com/office/drawing/2014/main" id="{DC650232-4F5F-444D-9023-E23B5EE313F5}"/>
              </a:ext>
            </a:extLst>
          </p:cNvPr>
          <p:cNvSpPr>
            <a:spLocks noGrp="1"/>
          </p:cNvSpPr>
          <p:nvPr>
            <p:ph type="subTitle" idx="1"/>
          </p:nvPr>
        </p:nvSpPr>
        <p:spPr/>
        <p:txBody>
          <a:bodyPr/>
          <a:lstStyle/>
          <a:p>
            <a:r>
              <a:rPr lang="en-AU" dirty="0"/>
              <a:t>Assignment 1 proposal </a:t>
            </a:r>
          </a:p>
        </p:txBody>
      </p:sp>
    </p:spTree>
    <p:extLst>
      <p:ext uri="{BB962C8B-B14F-4D97-AF65-F5344CB8AC3E}">
        <p14:creationId xmlns:p14="http://schemas.microsoft.com/office/powerpoint/2010/main" val="232078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A1A8-BBD1-42AE-A865-CB6C250C60B1}"/>
              </a:ext>
            </a:extLst>
          </p:cNvPr>
          <p:cNvSpPr>
            <a:spLocks noGrp="1"/>
          </p:cNvSpPr>
          <p:nvPr>
            <p:ph type="title"/>
          </p:nvPr>
        </p:nvSpPr>
        <p:spPr/>
        <p:txBody>
          <a:bodyPr/>
          <a:lstStyle/>
          <a:p>
            <a:pPr algn="ctr"/>
            <a:r>
              <a:rPr lang="en-AU" dirty="0"/>
              <a:t>DESCRIPTION</a:t>
            </a:r>
          </a:p>
        </p:txBody>
      </p:sp>
      <p:sp>
        <p:nvSpPr>
          <p:cNvPr id="3" name="Content Placeholder 2">
            <a:extLst>
              <a:ext uri="{FF2B5EF4-FFF2-40B4-BE49-F238E27FC236}">
                <a16:creationId xmlns:a16="http://schemas.microsoft.com/office/drawing/2014/main" id="{AEFA3831-48D8-45DB-8A01-0780ED86CA1B}"/>
              </a:ext>
            </a:extLst>
          </p:cNvPr>
          <p:cNvSpPr>
            <a:spLocks noGrp="1"/>
          </p:cNvSpPr>
          <p:nvPr>
            <p:ph idx="1"/>
          </p:nvPr>
        </p:nvSpPr>
        <p:spPr/>
        <p:txBody>
          <a:bodyPr/>
          <a:lstStyle/>
          <a:p>
            <a:r>
              <a:rPr lang="en-AU" sz="2000" b="1" dirty="0"/>
              <a:t>Project name </a:t>
            </a:r>
            <a:r>
              <a:rPr lang="en-AU" dirty="0"/>
              <a:t>– General knowledge quiz application</a:t>
            </a:r>
          </a:p>
          <a:p>
            <a:r>
              <a:rPr lang="en-AU" sz="2000" b="1" dirty="0"/>
              <a:t>Project description </a:t>
            </a:r>
            <a:r>
              <a:rPr lang="en-AU" dirty="0"/>
              <a:t>– This is a multiple choice quiz application which gives user number of questions and four answers. The user will have to answer correctly to advance to the next question otherwise the user will loose the game. There is a score indicator on top of the screen for user to see his score. If the user enters an incorrect answer, the application will give an error command and displays the current score. There are many questions for a user to try out. </a:t>
            </a:r>
          </a:p>
        </p:txBody>
      </p:sp>
    </p:spTree>
    <p:extLst>
      <p:ext uri="{BB962C8B-B14F-4D97-AF65-F5344CB8AC3E}">
        <p14:creationId xmlns:p14="http://schemas.microsoft.com/office/powerpoint/2010/main" val="16383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3470-9449-437F-9B82-B48DB5A379E0}"/>
              </a:ext>
            </a:extLst>
          </p:cNvPr>
          <p:cNvSpPr>
            <a:spLocks noGrp="1"/>
          </p:cNvSpPr>
          <p:nvPr>
            <p:ph type="title"/>
          </p:nvPr>
        </p:nvSpPr>
        <p:spPr/>
        <p:txBody>
          <a:bodyPr/>
          <a:lstStyle/>
          <a:p>
            <a:pPr algn="ctr"/>
            <a:r>
              <a:rPr lang="en-AU" dirty="0"/>
              <a:t>FEATURES</a:t>
            </a:r>
          </a:p>
        </p:txBody>
      </p:sp>
      <p:sp>
        <p:nvSpPr>
          <p:cNvPr id="3" name="Content Placeholder 2">
            <a:extLst>
              <a:ext uri="{FF2B5EF4-FFF2-40B4-BE49-F238E27FC236}">
                <a16:creationId xmlns:a16="http://schemas.microsoft.com/office/drawing/2014/main" id="{188891C4-C340-4C4A-9FD6-25D34F92A70E}"/>
              </a:ext>
            </a:extLst>
          </p:cNvPr>
          <p:cNvSpPr>
            <a:spLocks noGrp="1"/>
          </p:cNvSpPr>
          <p:nvPr>
            <p:ph idx="1"/>
          </p:nvPr>
        </p:nvSpPr>
        <p:spPr/>
        <p:txBody>
          <a:bodyPr/>
          <a:lstStyle/>
          <a:p>
            <a:r>
              <a:rPr lang="en-AU" dirty="0"/>
              <a:t>Score indicator – There is a score indicator on top of the screen to indicate the score for the user.</a:t>
            </a:r>
          </a:p>
          <a:p>
            <a:r>
              <a:rPr lang="en-AU" dirty="0"/>
              <a:t>Ability to identify the correct answer and advance to the next question. </a:t>
            </a:r>
          </a:p>
          <a:p>
            <a:r>
              <a:rPr lang="en-AU" dirty="0"/>
              <a:t>Ability to identify the wrong answer and let user know about it and show the current score. </a:t>
            </a:r>
          </a:p>
          <a:p>
            <a:r>
              <a:rPr lang="en-AU" dirty="0" err="1"/>
              <a:t>ListView</a:t>
            </a:r>
            <a:r>
              <a:rPr lang="en-AU" dirty="0"/>
              <a:t> </a:t>
            </a:r>
          </a:p>
          <a:p>
            <a:endParaRPr lang="en-AU" dirty="0"/>
          </a:p>
        </p:txBody>
      </p:sp>
    </p:spTree>
    <p:extLst>
      <p:ext uri="{BB962C8B-B14F-4D97-AF65-F5344CB8AC3E}">
        <p14:creationId xmlns:p14="http://schemas.microsoft.com/office/powerpoint/2010/main" val="12269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E91A-DADF-452A-9EEF-23FA71B2DAE3}"/>
              </a:ext>
            </a:extLst>
          </p:cNvPr>
          <p:cNvSpPr>
            <a:spLocks noGrp="1"/>
          </p:cNvSpPr>
          <p:nvPr>
            <p:ph type="title"/>
          </p:nvPr>
        </p:nvSpPr>
        <p:spPr/>
        <p:txBody>
          <a:bodyPr/>
          <a:lstStyle/>
          <a:p>
            <a:pPr algn="ctr"/>
            <a:r>
              <a:rPr lang="en-AU" dirty="0"/>
              <a:t>PROJECT TIMELINE</a:t>
            </a:r>
          </a:p>
        </p:txBody>
      </p:sp>
      <p:sp>
        <p:nvSpPr>
          <p:cNvPr id="3" name="Content Placeholder 2">
            <a:extLst>
              <a:ext uri="{FF2B5EF4-FFF2-40B4-BE49-F238E27FC236}">
                <a16:creationId xmlns:a16="http://schemas.microsoft.com/office/drawing/2014/main" id="{8BEACE6C-833C-4ACD-9BC1-86C0B75C0E79}"/>
              </a:ext>
            </a:extLst>
          </p:cNvPr>
          <p:cNvSpPr>
            <a:spLocks noGrp="1"/>
          </p:cNvSpPr>
          <p:nvPr>
            <p:ph idx="1"/>
          </p:nvPr>
        </p:nvSpPr>
        <p:spPr/>
        <p:txBody>
          <a:bodyPr/>
          <a:lstStyle/>
          <a:p>
            <a:r>
              <a:rPr lang="en-AU" dirty="0"/>
              <a:t>Week 1  – Gathering information about the project. Finalising the questions.</a:t>
            </a:r>
          </a:p>
          <a:p>
            <a:r>
              <a:rPr lang="en-AU" dirty="0"/>
              <a:t>Week 2 – Finalising a rough sketch of user interface.</a:t>
            </a:r>
          </a:p>
          <a:p>
            <a:r>
              <a:rPr lang="en-AU" dirty="0"/>
              <a:t>Week 3 – Starting to build the app. Applying the code. Adding extra features</a:t>
            </a:r>
          </a:p>
          <a:p>
            <a:r>
              <a:rPr lang="en-AU" dirty="0"/>
              <a:t>Week 4 – Finishing touches. Debugging errors. </a:t>
            </a:r>
          </a:p>
        </p:txBody>
      </p:sp>
    </p:spTree>
    <p:extLst>
      <p:ext uri="{BB962C8B-B14F-4D97-AF65-F5344CB8AC3E}">
        <p14:creationId xmlns:p14="http://schemas.microsoft.com/office/powerpoint/2010/main" val="1013884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B757-0048-4C8E-AD77-73A4AB2F0DCB}"/>
              </a:ext>
            </a:extLst>
          </p:cNvPr>
          <p:cNvSpPr>
            <a:spLocks noGrp="1"/>
          </p:cNvSpPr>
          <p:nvPr>
            <p:ph type="title"/>
          </p:nvPr>
        </p:nvSpPr>
        <p:spPr/>
        <p:txBody>
          <a:bodyPr/>
          <a:lstStyle/>
          <a:p>
            <a:pPr algn="ctr"/>
            <a:r>
              <a:rPr lang="en-AU" dirty="0"/>
              <a:t>GitHub link </a:t>
            </a:r>
          </a:p>
        </p:txBody>
      </p:sp>
      <p:sp>
        <p:nvSpPr>
          <p:cNvPr id="3" name="Content Placeholder 2">
            <a:extLst>
              <a:ext uri="{FF2B5EF4-FFF2-40B4-BE49-F238E27FC236}">
                <a16:creationId xmlns:a16="http://schemas.microsoft.com/office/drawing/2014/main" id="{03945FB6-F601-478E-B8B7-5141268CC734}"/>
              </a:ext>
            </a:extLst>
          </p:cNvPr>
          <p:cNvSpPr>
            <a:spLocks noGrp="1"/>
          </p:cNvSpPr>
          <p:nvPr>
            <p:ph idx="1"/>
          </p:nvPr>
        </p:nvSpPr>
        <p:spPr/>
        <p:txBody>
          <a:bodyPr/>
          <a:lstStyle/>
          <a:p>
            <a:r>
              <a:rPr lang="en-AU" dirty="0"/>
              <a:t>Here is the GitHub link for the project. </a:t>
            </a:r>
          </a:p>
          <a:p>
            <a:r>
              <a:rPr lang="en-AU" dirty="0"/>
              <a:t>https://github.com/Avieeee/Quiz-app.git</a:t>
            </a:r>
          </a:p>
        </p:txBody>
      </p:sp>
    </p:spTree>
    <p:extLst>
      <p:ext uri="{BB962C8B-B14F-4D97-AF65-F5344CB8AC3E}">
        <p14:creationId xmlns:p14="http://schemas.microsoft.com/office/powerpoint/2010/main" val="1470989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51</TotalTime>
  <Words>234</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SIT313 Developing client server web apps </vt:lpstr>
      <vt:lpstr>DESCRIPTION</vt:lpstr>
      <vt:lpstr>FEATURES</vt:lpstr>
      <vt:lpstr>PROJECT TIMELINE</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SIT313 Developing client server web apps</dc:title>
  <dc:creator>Eddie</dc:creator>
  <cp:lastModifiedBy>Eddie</cp:lastModifiedBy>
  <cp:revision>6</cp:revision>
  <dcterms:created xsi:type="dcterms:W3CDTF">2018-07-24T01:02:45Z</dcterms:created>
  <dcterms:modified xsi:type="dcterms:W3CDTF">2018-07-24T23:50:49Z</dcterms:modified>
</cp:coreProperties>
</file>