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28088F-513A-41FD-87A6-0144A473A6F1}">
          <p14:sldIdLst>
            <p14:sldId id="256"/>
            <p14:sldId id="257"/>
            <p14:sldId id="258"/>
            <p14:sldId id="262"/>
            <p14:sldId id="259"/>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9/27/2018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9/27/2018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9/27/2018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9/27/2018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9/27/2018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9/27/2018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9/27/2018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9/27/2018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sZOF9W5LGfY" TargetMode="External"/><Relationship Id="rId2" Type="http://schemas.openxmlformats.org/officeDocument/2006/relationships/hyperlink" Target="https://trello.com/sit313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11261"/>
            <a:ext cx="8825658" cy="2677648"/>
          </a:xfrm>
        </p:spPr>
        <p:txBody>
          <a:bodyPr/>
          <a:lstStyle/>
          <a:p>
            <a:pPr algn="ctr"/>
            <a:r>
              <a:rPr lang="en-AU" dirty="0"/>
              <a:t>SIT313 Developing client server web apps</a:t>
            </a:r>
            <a:br>
              <a:rPr lang="en-AU" dirty="0"/>
            </a:br>
            <a:r>
              <a:rPr lang="en-AU" b="1" dirty="0"/>
              <a:t>Project 2</a:t>
            </a:r>
          </a:p>
        </p:txBody>
      </p:sp>
      <p:sp>
        <p:nvSpPr>
          <p:cNvPr id="3" name="Subtitle 2"/>
          <p:cNvSpPr>
            <a:spLocks noGrp="1"/>
          </p:cNvSpPr>
          <p:nvPr>
            <p:ph type="subTitle" idx="1"/>
          </p:nvPr>
        </p:nvSpPr>
        <p:spPr>
          <a:xfrm>
            <a:off x="1154955" y="3715789"/>
            <a:ext cx="8825658" cy="1923011"/>
          </a:xfrm>
        </p:spPr>
        <p:txBody>
          <a:bodyPr/>
          <a:lstStyle/>
          <a:p>
            <a:r>
              <a:rPr lang="en-AU" dirty="0"/>
              <a:t>Group 20</a:t>
            </a:r>
          </a:p>
          <a:p>
            <a:pPr marL="285750" indent="-285750">
              <a:buFont typeface="Arial" panose="020B0604020202020204" pitchFamily="34" charset="0"/>
              <a:buChar char="•"/>
            </a:pPr>
            <a:r>
              <a:rPr lang="en-AU" dirty="0"/>
              <a:t>Sachin </a:t>
            </a:r>
            <a:r>
              <a:rPr lang="en-AU" dirty="0" err="1"/>
              <a:t>avishka</a:t>
            </a:r>
            <a:r>
              <a:rPr lang="en-AU" dirty="0"/>
              <a:t> de </a:t>
            </a:r>
            <a:r>
              <a:rPr lang="en-AU" dirty="0" err="1"/>
              <a:t>silva</a:t>
            </a:r>
            <a:r>
              <a:rPr lang="en-AU" dirty="0"/>
              <a:t> - 215326393</a:t>
            </a:r>
          </a:p>
          <a:p>
            <a:pPr marL="285750" indent="-285750">
              <a:buFont typeface="Arial" panose="020B0604020202020204" pitchFamily="34" charset="0"/>
              <a:buChar char="•"/>
            </a:pPr>
            <a:r>
              <a:rPr lang="en-AU" dirty="0" err="1"/>
              <a:t>Dilina</a:t>
            </a:r>
            <a:r>
              <a:rPr lang="en-AU" dirty="0"/>
              <a:t> </a:t>
            </a:r>
            <a:r>
              <a:rPr lang="en-AU" dirty="0" err="1"/>
              <a:t>perera</a:t>
            </a:r>
            <a:r>
              <a:rPr lang="en-AU" dirty="0"/>
              <a:t> - 216260121</a:t>
            </a:r>
          </a:p>
          <a:p>
            <a:pPr marL="285750" indent="-285750">
              <a:buFont typeface="Arial" panose="020B0604020202020204" pitchFamily="34" charset="0"/>
              <a:buChar char="•"/>
            </a:pPr>
            <a:r>
              <a:rPr lang="en-AU" dirty="0" err="1"/>
              <a:t>Sameera</a:t>
            </a:r>
            <a:r>
              <a:rPr lang="en-AU" dirty="0"/>
              <a:t> </a:t>
            </a:r>
            <a:r>
              <a:rPr lang="en-AU" dirty="0" err="1"/>
              <a:t>dinusha</a:t>
            </a:r>
            <a:r>
              <a:rPr lang="en-AU" dirty="0"/>
              <a:t> - 215158268</a:t>
            </a:r>
          </a:p>
          <a:p>
            <a:endParaRPr lang="en-AU" dirty="0"/>
          </a:p>
        </p:txBody>
      </p:sp>
    </p:spTree>
    <p:extLst>
      <p:ext uri="{BB962C8B-B14F-4D97-AF65-F5344CB8AC3E}">
        <p14:creationId xmlns:p14="http://schemas.microsoft.com/office/powerpoint/2010/main" val="395541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App description</a:t>
            </a:r>
          </a:p>
        </p:txBody>
      </p:sp>
      <p:sp>
        <p:nvSpPr>
          <p:cNvPr id="3" name="Content Placeholder 2"/>
          <p:cNvSpPr>
            <a:spLocks noGrp="1"/>
          </p:cNvSpPr>
          <p:nvPr>
            <p:ph idx="1"/>
          </p:nvPr>
        </p:nvSpPr>
        <p:spPr/>
        <p:txBody>
          <a:bodyPr/>
          <a:lstStyle/>
          <a:p>
            <a:r>
              <a:rPr lang="en-AU" dirty="0"/>
              <a:t>Weather application which allows user to check weather for a given location.</a:t>
            </a:r>
          </a:p>
          <a:p>
            <a:r>
              <a:rPr lang="en-AU" dirty="0"/>
              <a:t>User can enter the city name and weather forecast will be shown on the screen. </a:t>
            </a:r>
          </a:p>
          <a:p>
            <a:r>
              <a:rPr lang="en-AU" dirty="0"/>
              <a:t>Detailed weather forecast for upcoming days.</a:t>
            </a:r>
          </a:p>
          <a:p>
            <a:endParaRPr lang="en-AU" dirty="0"/>
          </a:p>
        </p:txBody>
      </p:sp>
    </p:spTree>
    <p:extLst>
      <p:ext uri="{BB962C8B-B14F-4D97-AF65-F5344CB8AC3E}">
        <p14:creationId xmlns:p14="http://schemas.microsoft.com/office/powerpoint/2010/main" val="48133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App features</a:t>
            </a:r>
          </a:p>
        </p:txBody>
      </p:sp>
      <p:sp>
        <p:nvSpPr>
          <p:cNvPr id="3" name="Content Placeholder 2"/>
          <p:cNvSpPr>
            <a:spLocks noGrp="1"/>
          </p:cNvSpPr>
          <p:nvPr>
            <p:ph idx="1"/>
          </p:nvPr>
        </p:nvSpPr>
        <p:spPr>
          <a:xfrm>
            <a:off x="1154954" y="2603500"/>
            <a:ext cx="6212999" cy="3416300"/>
          </a:xfrm>
        </p:spPr>
        <p:txBody>
          <a:bodyPr>
            <a:normAutofit fontScale="92500" lnSpcReduction="20000"/>
          </a:bodyPr>
          <a:lstStyle/>
          <a:p>
            <a:r>
              <a:rPr lang="en-AU" dirty="0"/>
              <a:t>Weather forecast           				</a:t>
            </a:r>
          </a:p>
          <a:p>
            <a:r>
              <a:rPr lang="en-AU" dirty="0"/>
              <a:t>Rain forecast</a:t>
            </a:r>
          </a:p>
          <a:p>
            <a:r>
              <a:rPr lang="en-AU" dirty="0"/>
              <a:t>Cross platform</a:t>
            </a:r>
          </a:p>
          <a:p>
            <a:r>
              <a:rPr lang="en-AU" dirty="0"/>
              <a:t>Database feature </a:t>
            </a:r>
          </a:p>
          <a:p>
            <a:r>
              <a:rPr lang="en-AU" dirty="0"/>
              <a:t>Multi-Screen</a:t>
            </a:r>
          </a:p>
          <a:p>
            <a:r>
              <a:rPr lang="en-AU" dirty="0"/>
              <a:t>Interfaces</a:t>
            </a:r>
          </a:p>
          <a:p>
            <a:r>
              <a:rPr lang="en-AU" dirty="0"/>
              <a:t>APIs</a:t>
            </a:r>
          </a:p>
          <a:p>
            <a:r>
              <a:rPr lang="en-AU" dirty="0"/>
              <a:t>Synchronisation</a:t>
            </a:r>
          </a:p>
          <a:p>
            <a:r>
              <a:rPr lang="en-AU" dirty="0"/>
              <a:t>Customizable settings	</a:t>
            </a:r>
          </a:p>
          <a:p>
            <a:r>
              <a:rPr lang="en-AU" dirty="0"/>
              <a:t>Search feature for a city			</a:t>
            </a:r>
          </a:p>
          <a:p>
            <a:endParaRPr lang="en-AU" dirty="0"/>
          </a:p>
        </p:txBody>
      </p:sp>
    </p:spTree>
    <p:extLst>
      <p:ext uri="{BB962C8B-B14F-4D97-AF65-F5344CB8AC3E}">
        <p14:creationId xmlns:p14="http://schemas.microsoft.com/office/powerpoint/2010/main" val="128804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Outcome of the project</a:t>
            </a:r>
          </a:p>
        </p:txBody>
      </p:sp>
      <p:sp>
        <p:nvSpPr>
          <p:cNvPr id="3" name="Content Placeholder 2"/>
          <p:cNvSpPr>
            <a:spLocks noGrp="1"/>
          </p:cNvSpPr>
          <p:nvPr>
            <p:ph idx="1"/>
          </p:nvPr>
        </p:nvSpPr>
        <p:spPr/>
        <p:txBody>
          <a:bodyPr/>
          <a:lstStyle/>
          <a:p>
            <a:r>
              <a:rPr lang="en-AU" dirty="0"/>
              <a:t>Throughout this project our group were able to develop a cross platform application through visual studio using Xamarin.Forms. We gained many valuable skills to develop an app like this throughout the unit and now we have a clear understanding about how to operate Xamarin. And also what we learnt during the practical classes were really helpful throughout the process of the project. Furthermore the lecturers and tutors help were also immense in this. Midway through the project, we got into a major setback. Our API which we retrieve data stopped working. Somehow with the help of tutors and online resources, we fixed it and able to finish this on a high note. There are still some features which we like to implement and develop this application to a more professional piece of work. </a:t>
            </a:r>
          </a:p>
        </p:txBody>
      </p:sp>
    </p:spTree>
    <p:extLst>
      <p:ext uri="{BB962C8B-B14F-4D97-AF65-F5344CB8AC3E}">
        <p14:creationId xmlns:p14="http://schemas.microsoft.com/office/powerpoint/2010/main" val="24047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Screenshots</a:t>
            </a:r>
          </a:p>
        </p:txBody>
      </p:sp>
      <p:pic>
        <p:nvPicPr>
          <p:cNvPr id="5" name="Content Placeholder 4">
            <a:extLst>
              <a:ext uri="{FF2B5EF4-FFF2-40B4-BE49-F238E27FC236}">
                <a16:creationId xmlns:a16="http://schemas.microsoft.com/office/drawing/2014/main" id="{A482BAB4-75A9-46FC-B335-FE822D34758C}"/>
              </a:ext>
            </a:extLst>
          </p:cNvPr>
          <p:cNvPicPr>
            <a:picLocks noGrp="1" noChangeAspect="1"/>
          </p:cNvPicPr>
          <p:nvPr>
            <p:ph idx="1"/>
          </p:nvPr>
        </p:nvPicPr>
        <p:blipFill>
          <a:blip r:embed="rId2"/>
          <a:stretch>
            <a:fillRect/>
          </a:stretch>
        </p:blipFill>
        <p:spPr>
          <a:xfrm>
            <a:off x="9195394" y="2393252"/>
            <a:ext cx="1997210" cy="3989963"/>
          </a:xfrm>
        </p:spPr>
      </p:pic>
      <p:pic>
        <p:nvPicPr>
          <p:cNvPr id="7" name="Picture 6">
            <a:extLst>
              <a:ext uri="{FF2B5EF4-FFF2-40B4-BE49-F238E27FC236}">
                <a16:creationId xmlns:a16="http://schemas.microsoft.com/office/drawing/2014/main" id="{715A18B6-DF61-4A08-9C9D-558328EE85D9}"/>
              </a:ext>
            </a:extLst>
          </p:cNvPr>
          <p:cNvPicPr>
            <a:picLocks noChangeAspect="1"/>
          </p:cNvPicPr>
          <p:nvPr/>
        </p:nvPicPr>
        <p:blipFill>
          <a:blip r:embed="rId3"/>
          <a:stretch>
            <a:fillRect/>
          </a:stretch>
        </p:blipFill>
        <p:spPr>
          <a:xfrm>
            <a:off x="809414" y="2466185"/>
            <a:ext cx="8088393" cy="3917030"/>
          </a:xfrm>
          <a:prstGeom prst="rect">
            <a:avLst/>
          </a:prstGeom>
        </p:spPr>
      </p:pic>
    </p:spTree>
    <p:extLst>
      <p:ext uri="{BB962C8B-B14F-4D97-AF65-F5344CB8AC3E}">
        <p14:creationId xmlns:p14="http://schemas.microsoft.com/office/powerpoint/2010/main" val="53033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Screenshots contd.</a:t>
            </a:r>
          </a:p>
        </p:txBody>
      </p:sp>
      <p:pic>
        <p:nvPicPr>
          <p:cNvPr id="5" name="Content Placeholder 4">
            <a:extLst>
              <a:ext uri="{FF2B5EF4-FFF2-40B4-BE49-F238E27FC236}">
                <a16:creationId xmlns:a16="http://schemas.microsoft.com/office/drawing/2014/main" id="{8357770E-D6A8-4B8D-ABE1-15C6DB7D12BD}"/>
              </a:ext>
            </a:extLst>
          </p:cNvPr>
          <p:cNvPicPr>
            <a:picLocks noGrp="1" noChangeAspect="1"/>
          </p:cNvPicPr>
          <p:nvPr>
            <p:ph idx="1"/>
          </p:nvPr>
        </p:nvPicPr>
        <p:blipFill>
          <a:blip r:embed="rId2"/>
          <a:stretch>
            <a:fillRect/>
          </a:stretch>
        </p:blipFill>
        <p:spPr>
          <a:xfrm>
            <a:off x="1154954" y="2483918"/>
            <a:ext cx="2035718" cy="4118234"/>
          </a:xfrm>
        </p:spPr>
      </p:pic>
      <p:pic>
        <p:nvPicPr>
          <p:cNvPr id="7" name="Picture 6">
            <a:extLst>
              <a:ext uri="{FF2B5EF4-FFF2-40B4-BE49-F238E27FC236}">
                <a16:creationId xmlns:a16="http://schemas.microsoft.com/office/drawing/2014/main" id="{458864F7-FFAA-4C76-9929-19EEE837D0B7}"/>
              </a:ext>
            </a:extLst>
          </p:cNvPr>
          <p:cNvPicPr>
            <a:picLocks noChangeAspect="1"/>
          </p:cNvPicPr>
          <p:nvPr/>
        </p:nvPicPr>
        <p:blipFill>
          <a:blip r:embed="rId3"/>
          <a:stretch>
            <a:fillRect/>
          </a:stretch>
        </p:blipFill>
        <p:spPr>
          <a:xfrm>
            <a:off x="3406667" y="2483918"/>
            <a:ext cx="8014883" cy="4118234"/>
          </a:xfrm>
          <a:prstGeom prst="rect">
            <a:avLst/>
          </a:prstGeom>
        </p:spPr>
      </p:pic>
    </p:spTree>
    <p:extLst>
      <p:ext uri="{BB962C8B-B14F-4D97-AF65-F5344CB8AC3E}">
        <p14:creationId xmlns:p14="http://schemas.microsoft.com/office/powerpoint/2010/main" val="21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Project timeline </a:t>
            </a:r>
          </a:p>
        </p:txBody>
      </p:sp>
      <p:sp>
        <p:nvSpPr>
          <p:cNvPr id="3" name="Content Placeholder 2"/>
          <p:cNvSpPr>
            <a:spLocks noGrp="1"/>
          </p:cNvSpPr>
          <p:nvPr>
            <p:ph idx="1"/>
          </p:nvPr>
        </p:nvSpPr>
        <p:spPr/>
        <p:txBody>
          <a:bodyPr/>
          <a:lstStyle/>
          <a:p>
            <a:r>
              <a:rPr lang="en-AU" dirty="0"/>
              <a:t>Week 6 – Designing UI</a:t>
            </a:r>
          </a:p>
          <a:p>
            <a:r>
              <a:rPr lang="en-AU" dirty="0"/>
              <a:t>Week 7 – Finishing up UI and start basic coding. </a:t>
            </a:r>
          </a:p>
          <a:p>
            <a:r>
              <a:rPr lang="en-AU" dirty="0"/>
              <a:t>Week 8 – Start implementing features (API, Interfaces, Database feature etc.)</a:t>
            </a:r>
          </a:p>
          <a:p>
            <a:r>
              <a:rPr lang="en-AU" dirty="0"/>
              <a:t>Week 9 – Finishing touches and debugging. </a:t>
            </a:r>
          </a:p>
        </p:txBody>
      </p:sp>
    </p:spTree>
    <p:extLst>
      <p:ext uri="{BB962C8B-B14F-4D97-AF65-F5344CB8AC3E}">
        <p14:creationId xmlns:p14="http://schemas.microsoft.com/office/powerpoint/2010/main" val="27025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Links</a:t>
            </a:r>
          </a:p>
        </p:txBody>
      </p:sp>
      <p:sp>
        <p:nvSpPr>
          <p:cNvPr id="3" name="Content Placeholder 2"/>
          <p:cNvSpPr>
            <a:spLocks noGrp="1"/>
          </p:cNvSpPr>
          <p:nvPr>
            <p:ph idx="1"/>
          </p:nvPr>
        </p:nvSpPr>
        <p:spPr/>
        <p:txBody>
          <a:bodyPr/>
          <a:lstStyle/>
          <a:p>
            <a:r>
              <a:rPr lang="en-AU" dirty="0"/>
              <a:t>GitHub link – https://github.com/Avieeee/Weather-app.git</a:t>
            </a:r>
          </a:p>
          <a:p>
            <a:r>
              <a:rPr lang="en-AU" dirty="0"/>
              <a:t>Trello link - </a:t>
            </a:r>
            <a:r>
              <a:rPr lang="en-AU" dirty="0">
                <a:hlinkClick r:id="rId2"/>
              </a:rPr>
              <a:t>https://trello.com/sit3136</a:t>
            </a:r>
            <a:endParaRPr lang="en-AU" dirty="0"/>
          </a:p>
          <a:p>
            <a:r>
              <a:rPr lang="en-AU" dirty="0"/>
              <a:t>YouTube link - </a:t>
            </a:r>
            <a:r>
              <a:rPr lang="en-AU" dirty="0">
                <a:hlinkClick r:id="rId3"/>
              </a:rPr>
              <a:t>https://youtu.be/sZOF9W5LGfY</a:t>
            </a:r>
            <a:r>
              <a:rPr lang="en-AU" dirty="0"/>
              <a:t> </a:t>
            </a:r>
          </a:p>
          <a:p>
            <a:endParaRPr lang="en-AU" dirty="0"/>
          </a:p>
        </p:txBody>
      </p:sp>
    </p:spTree>
    <p:extLst>
      <p:ext uri="{BB962C8B-B14F-4D97-AF65-F5344CB8AC3E}">
        <p14:creationId xmlns:p14="http://schemas.microsoft.com/office/powerpoint/2010/main" val="343645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56E7-D35C-4D57-9EDF-390C3843ABA1}"/>
              </a:ext>
            </a:extLst>
          </p:cNvPr>
          <p:cNvSpPr>
            <a:spLocks noGrp="1"/>
          </p:cNvSpPr>
          <p:nvPr>
            <p:ph type="title"/>
          </p:nvPr>
        </p:nvSpPr>
        <p:spPr/>
        <p:txBody>
          <a:bodyPr/>
          <a:lstStyle/>
          <a:p>
            <a:pPr algn="ctr"/>
            <a:r>
              <a:rPr lang="en-AU" dirty="0"/>
              <a:t>Contributions</a:t>
            </a:r>
          </a:p>
        </p:txBody>
      </p:sp>
      <p:sp>
        <p:nvSpPr>
          <p:cNvPr id="3" name="Content Placeholder 2">
            <a:extLst>
              <a:ext uri="{FF2B5EF4-FFF2-40B4-BE49-F238E27FC236}">
                <a16:creationId xmlns:a16="http://schemas.microsoft.com/office/drawing/2014/main" id="{2BE5F3CF-10BB-4E08-8A01-EF62D3DCFD6F}"/>
              </a:ext>
            </a:extLst>
          </p:cNvPr>
          <p:cNvSpPr>
            <a:spLocks noGrp="1"/>
          </p:cNvSpPr>
          <p:nvPr>
            <p:ph idx="1"/>
          </p:nvPr>
        </p:nvSpPr>
        <p:spPr/>
        <p:txBody>
          <a:bodyPr/>
          <a:lstStyle/>
          <a:p>
            <a:r>
              <a:rPr lang="en-AU" dirty="0" err="1"/>
              <a:t>Dilina</a:t>
            </a:r>
            <a:r>
              <a:rPr lang="en-AU" dirty="0"/>
              <a:t> </a:t>
            </a:r>
            <a:r>
              <a:rPr lang="en-AU" dirty="0" err="1"/>
              <a:t>Perera</a:t>
            </a:r>
            <a:r>
              <a:rPr lang="en-AU" dirty="0"/>
              <a:t> – iOS and research regarding the app features.</a:t>
            </a:r>
          </a:p>
          <a:p>
            <a:r>
              <a:rPr lang="en-AU" dirty="0"/>
              <a:t>Sameera Dinusha – iOS and user interface (Mock-ups, designing  etc.)</a:t>
            </a:r>
          </a:p>
          <a:p>
            <a:r>
              <a:rPr lang="en-AU" dirty="0"/>
              <a:t>Sachin </a:t>
            </a:r>
            <a:r>
              <a:rPr lang="en-AU" dirty="0" err="1"/>
              <a:t>Avishka</a:t>
            </a:r>
            <a:r>
              <a:rPr lang="en-AU" dirty="0"/>
              <a:t> de Silva – Android app and Weekly updates and submissions. (Trello, GitHub).</a:t>
            </a:r>
          </a:p>
        </p:txBody>
      </p:sp>
    </p:spTree>
    <p:extLst>
      <p:ext uri="{BB962C8B-B14F-4D97-AF65-F5344CB8AC3E}">
        <p14:creationId xmlns:p14="http://schemas.microsoft.com/office/powerpoint/2010/main" val="853710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133</TotalTime>
  <Words>336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SIT313 Developing client server web apps Project 2</vt:lpstr>
      <vt:lpstr>App description</vt:lpstr>
      <vt:lpstr>App features</vt:lpstr>
      <vt:lpstr>Outcome of the project</vt:lpstr>
      <vt:lpstr>Screenshots</vt:lpstr>
      <vt:lpstr>Screenshots contd.</vt:lpstr>
      <vt:lpstr>Project timeline </vt:lpstr>
      <vt:lpstr>Links</vt:lpstr>
      <vt:lpstr>Contributions</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SIT313 Developing client server web apps Project 2</dc:title>
  <dc:creator>SACHIN AVISHKA DE SILVA DE SILVA</dc:creator>
  <cp:lastModifiedBy>SAMEERA PRIYANANDA</cp:lastModifiedBy>
  <cp:revision>8</cp:revision>
  <dcterms:created xsi:type="dcterms:W3CDTF">2018-09-26T12:56:34Z</dcterms:created>
  <dcterms:modified xsi:type="dcterms:W3CDTF">2018-09-26T16:04:40Z</dcterms:modified>
</cp:coreProperties>
</file>