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7734-D363-A249-95AE-7AC4D2712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9FEEA-0399-294F-8A6A-C50DAD9EA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591125"/>
          </a:xfrm>
        </p:spPr>
        <p:txBody>
          <a:bodyPr>
            <a:normAutofit/>
          </a:bodyPr>
          <a:lstStyle/>
          <a:p>
            <a:r>
              <a:rPr lang="en-US" u="sng" dirty="0"/>
              <a:t>Group Members for Group </a:t>
            </a:r>
            <a:r>
              <a:rPr lang="en-US" b="1" u="sng" dirty="0"/>
              <a:t>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Avishka</a:t>
            </a:r>
            <a:r>
              <a:rPr lang="en-US" dirty="0"/>
              <a:t> De Silva (215326393)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Sameera Dinusha (215158268)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Dilina Perera (216260121)</a:t>
            </a:r>
          </a:p>
        </p:txBody>
      </p:sp>
    </p:spTree>
    <p:extLst>
      <p:ext uri="{BB962C8B-B14F-4D97-AF65-F5344CB8AC3E}">
        <p14:creationId xmlns:p14="http://schemas.microsoft.com/office/powerpoint/2010/main" val="82199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EFE4-5835-DA49-B1D8-1802A251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EAA74-92D1-6F48-88AC-AB0B487A0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831" y="3405652"/>
            <a:ext cx="9613861" cy="881340"/>
          </a:xfrm>
        </p:spPr>
        <p:txBody>
          <a:bodyPr/>
          <a:lstStyle/>
          <a:p>
            <a:pPr algn="ctr"/>
            <a:r>
              <a:rPr lang="en-AU" b="1" dirty="0"/>
              <a:t>For this project, our team will be making a weather application where a user can check weather according to given postcode.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00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57C2-34C1-264E-AA09-08AE178A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E41A-30AC-8A4D-8BBD-5D7CD6DD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708" y="3085018"/>
            <a:ext cx="9613861" cy="1973870"/>
          </a:xfrm>
        </p:spPr>
        <p:txBody>
          <a:bodyPr/>
          <a:lstStyle/>
          <a:p>
            <a:r>
              <a:rPr lang="en-US" dirty="0"/>
              <a:t>We will be using visual studio and Xamarin to develop the project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a cross platform application which will support android and iOS devices.</a:t>
            </a:r>
          </a:p>
        </p:txBody>
      </p:sp>
    </p:spTree>
    <p:extLst>
      <p:ext uri="{BB962C8B-B14F-4D97-AF65-F5344CB8AC3E}">
        <p14:creationId xmlns:p14="http://schemas.microsoft.com/office/powerpoint/2010/main" val="455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F92A-A32F-BA46-809F-B8920FA3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F5CC2-A075-8640-AACC-A388EB111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4125" y="3085019"/>
            <a:ext cx="6231118" cy="2163875"/>
          </a:xfrm>
        </p:spPr>
        <p:txBody>
          <a:bodyPr/>
          <a:lstStyle/>
          <a:p>
            <a:r>
              <a:rPr lang="en-US" dirty="0"/>
              <a:t>Check weather</a:t>
            </a:r>
          </a:p>
          <a:p>
            <a:r>
              <a:rPr lang="en-US" dirty="0"/>
              <a:t>Use postcode to check weather</a:t>
            </a:r>
          </a:p>
          <a:p>
            <a:r>
              <a:rPr lang="en-US" dirty="0"/>
              <a:t>See detailed weather</a:t>
            </a:r>
          </a:p>
          <a:p>
            <a:r>
              <a:rPr lang="en-US" dirty="0"/>
              <a:t>See weather forecast for upcoming days</a:t>
            </a:r>
          </a:p>
        </p:txBody>
      </p:sp>
    </p:spTree>
    <p:extLst>
      <p:ext uri="{BB962C8B-B14F-4D97-AF65-F5344CB8AC3E}">
        <p14:creationId xmlns:p14="http://schemas.microsoft.com/office/powerpoint/2010/main" val="236111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01E5-754D-0B41-A399-C77D2B07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00C95-BEE0-434A-A5A1-5443F8376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965" y="3108769"/>
            <a:ext cx="9613861" cy="2163875"/>
          </a:xfrm>
        </p:spPr>
        <p:txBody>
          <a:bodyPr/>
          <a:lstStyle/>
          <a:p>
            <a:r>
              <a:rPr lang="en-AU" dirty="0"/>
              <a:t>Week 7 – Forming group and discussing the idea.</a:t>
            </a:r>
          </a:p>
          <a:p>
            <a:r>
              <a:rPr lang="en-AU" dirty="0"/>
              <a:t>Week 8 – Finalising User interface (UI) and start basic coding.</a:t>
            </a:r>
          </a:p>
          <a:p>
            <a:r>
              <a:rPr lang="en-AU" dirty="0"/>
              <a:t>Week 9 – </a:t>
            </a:r>
          </a:p>
          <a:p>
            <a:r>
              <a:rPr lang="en-AU" dirty="0"/>
              <a:t>Week 10 -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6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E698-7D0C-D64A-9DD3-EFACEB9E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UX DEVELOPMENT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608BFD-0F14-1B4C-AE40-FD1A71494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871" y="2135111"/>
            <a:ext cx="2174904" cy="432486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8A9433-6A83-F14F-9047-D2285B6EB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25" y="2109527"/>
            <a:ext cx="2200637" cy="43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6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0C64-855B-DF41-B2A0-D9655356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8E63-8CAB-5442-9083-A3A6A06F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296" y="3594173"/>
            <a:ext cx="6077667" cy="506340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trello.com</a:t>
            </a:r>
            <a:r>
              <a:rPr lang="en-US" dirty="0"/>
              <a:t>/b/jwXMI6n5/week-6</a:t>
            </a:r>
          </a:p>
        </p:txBody>
      </p:sp>
    </p:spTree>
    <p:extLst>
      <p:ext uri="{BB962C8B-B14F-4D97-AF65-F5344CB8AC3E}">
        <p14:creationId xmlns:p14="http://schemas.microsoft.com/office/powerpoint/2010/main" val="217256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32E5-B7F1-924D-AE30-AD856B21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AE39-AC99-0B45-B6DB-DE6C678A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796" y="3222698"/>
            <a:ext cx="9613861" cy="1692202"/>
          </a:xfrm>
        </p:spPr>
        <p:txBody>
          <a:bodyPr/>
          <a:lstStyle/>
          <a:p>
            <a:r>
              <a:rPr lang="en-US" dirty="0" err="1"/>
              <a:t>Avishka</a:t>
            </a:r>
            <a:r>
              <a:rPr lang="en-US" dirty="0"/>
              <a:t> De Silva – Project description and Timeline planning</a:t>
            </a:r>
          </a:p>
          <a:p>
            <a:r>
              <a:rPr lang="en-US" dirty="0"/>
              <a:t>Sameera Dinusha – Trello update and mockup creation</a:t>
            </a:r>
          </a:p>
          <a:p>
            <a:r>
              <a:rPr lang="en-US" dirty="0"/>
              <a:t>Dilina Perera – Demo video and presentation creation</a:t>
            </a:r>
          </a:p>
        </p:txBody>
      </p:sp>
    </p:spTree>
    <p:extLst>
      <p:ext uri="{BB962C8B-B14F-4D97-AF65-F5344CB8AC3E}">
        <p14:creationId xmlns:p14="http://schemas.microsoft.com/office/powerpoint/2010/main" val="21263468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145</TotalTime>
  <Words>167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Assignment 02</vt:lpstr>
      <vt:lpstr>PROJECT DESCRIPTION</vt:lpstr>
      <vt:lpstr>PLATFORMS</vt:lpstr>
      <vt:lpstr>FEATURES</vt:lpstr>
      <vt:lpstr>PROJECT TIMELINE</vt:lpstr>
      <vt:lpstr>APP UX DEVELOPMENT</vt:lpstr>
      <vt:lpstr>Trello Link</vt:lpstr>
      <vt:lpstr>GROUP PARTICIPATION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02</dc:title>
  <dc:creator>DILINA KOSWATTAGE PERERA</dc:creator>
  <cp:lastModifiedBy>DILINA KOSWATTAGE PERERA</cp:lastModifiedBy>
  <cp:revision>5</cp:revision>
  <dcterms:created xsi:type="dcterms:W3CDTF">2018-09-02T04:14:32Z</dcterms:created>
  <dcterms:modified xsi:type="dcterms:W3CDTF">2018-09-02T06:39:55Z</dcterms:modified>
</cp:coreProperties>
</file>