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423" y="802298"/>
            <a:ext cx="8637073" cy="2920713"/>
          </a:xfrm>
        </p:spPr>
        <p:txBody>
          <a:bodyPr bIns="0" anchor="b">
            <a:normAutofit/>
          </a:bodyPr>
          <a:lstStyle>
            <a:lvl1pPr algn="ctr">
              <a:defRPr sz="66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4424" y="3724074"/>
            <a:ext cx="8637072" cy="977621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27-Jul-19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626774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683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27-Jul-19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7052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518654" cy="4659889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27-Jul-19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27-Jul-19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96900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4423" y="3725137"/>
            <a:ext cx="8643154" cy="1093987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27-Jul-19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293577" cy="1059305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488654" cy="3448595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4140" y="2017343"/>
            <a:ext cx="4488654" cy="3441520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27-Jul-19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295603" cy="1056319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488794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488794" cy="2644457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6025" y="2023003"/>
            <a:ext cx="4488794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6025" y="2821491"/>
            <a:ext cx="4488794" cy="2637371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27-Jul-19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27-Jul-19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27-Jul-19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2961967" cy="240651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324" y="798974"/>
            <a:ext cx="6012470" cy="4658826"/>
          </a:xfrm>
        </p:spPr>
        <p:txBody>
          <a:bodyPr anchor="ctr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2961967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27-Jul-19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2"/>
            <a:ext cx="5532328" cy="1922299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/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059600"/>
            <a:ext cx="5524404" cy="209013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27-Jul-19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29121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27-Jul-19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D8AD451-5692-42B0-A5A8-BA8BC4374B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2616" y="962902"/>
            <a:ext cx="4171480" cy="2471104"/>
          </a:xfrm>
        </p:spPr>
        <p:txBody>
          <a:bodyPr>
            <a:normAutofit/>
          </a:bodyPr>
          <a:lstStyle/>
          <a:p>
            <a:r>
              <a:rPr lang="en-US" sz="4800"/>
              <a:t>security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F88CB65D-6FB6-4D98-BB74-C1536F58C9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52617" y="3448294"/>
            <a:ext cx="4171479" cy="1693553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registration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Authentication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Authorization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33A1A73D-05C9-4525-B0C4-AD4E210D19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44251" y="805583"/>
            <a:ext cx="4660762" cy="4660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491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0914A14-C61F-4A0D-8FE7-83DE258FF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4176815" cy="1049235"/>
          </a:xfrm>
        </p:spPr>
        <p:txBody>
          <a:bodyPr>
            <a:normAutofit/>
          </a:bodyPr>
          <a:lstStyle/>
          <a:p>
            <a:r>
              <a:rPr lang="en-US" dirty="0"/>
              <a:t>registration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59406EA-FD41-4275-B5DD-0C346F5F97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4172515" cy="3450613"/>
          </a:xfrm>
        </p:spPr>
        <p:txBody>
          <a:bodyPr>
            <a:normAutofit/>
          </a:bodyPr>
          <a:lstStyle/>
          <a:p>
            <a:r>
              <a:rPr lang="en-US" dirty="0"/>
              <a:t>Valid user name</a:t>
            </a:r>
          </a:p>
          <a:p>
            <a:r>
              <a:rPr lang="en-US" dirty="0"/>
              <a:t>Valid password</a:t>
            </a:r>
          </a:p>
          <a:p>
            <a:r>
              <a:rPr lang="en-US" dirty="0"/>
              <a:t>user data saved in server’s data base</a:t>
            </a:r>
          </a:p>
        </p:txBody>
      </p:sp>
      <p:pic>
        <p:nvPicPr>
          <p:cNvPr id="7" name="מציין מיקום תוכן 3">
            <a:extLst>
              <a:ext uri="{FF2B5EF4-FFF2-40B4-BE49-F238E27FC236}">
                <a16:creationId xmlns:a16="http://schemas.microsoft.com/office/drawing/2014/main" id="{29BF1ABF-91E1-456F-8CA6-FF867EE464A0}"/>
              </a:ext>
            </a:extLst>
          </p:cNvPr>
          <p:cNvPicPr>
            <a:picLocks/>
          </p:cNvPicPr>
          <p:nvPr/>
        </p:nvPicPr>
        <p:blipFill rotWithShape="1">
          <a:blip r:embed="rId2"/>
          <a:srcRect l="1195" t="20439" r="12948"/>
          <a:stretch/>
        </p:blipFill>
        <p:spPr bwMode="auto">
          <a:xfrm>
            <a:off x="6443345" y="805583"/>
            <a:ext cx="4262574" cy="4660762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307734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0914A14-C61F-4A0D-8FE7-83DE258FF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4176815" cy="1049235"/>
          </a:xfrm>
        </p:spPr>
        <p:txBody>
          <a:bodyPr>
            <a:normAutofit/>
          </a:bodyPr>
          <a:lstStyle/>
          <a:p>
            <a:r>
              <a:rPr lang="en-US" dirty="0"/>
              <a:t>Sign in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59406EA-FD41-4275-B5DD-0C346F5F97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4172515" cy="3450613"/>
          </a:xfrm>
        </p:spPr>
        <p:txBody>
          <a:bodyPr>
            <a:normAutofit/>
          </a:bodyPr>
          <a:lstStyle/>
          <a:p>
            <a:r>
              <a:rPr lang="en-US" dirty="0"/>
              <a:t>Client user enter username &amp; password</a:t>
            </a:r>
          </a:p>
          <a:p>
            <a:r>
              <a:rPr lang="en-US" dirty="0"/>
              <a:t>Server validate </a:t>
            </a:r>
          </a:p>
          <a:p>
            <a:r>
              <a:rPr lang="en-US" dirty="0" err="1"/>
              <a:t>Jwt</a:t>
            </a:r>
            <a:r>
              <a:rPr lang="en-US" dirty="0"/>
              <a:t> token generation</a:t>
            </a:r>
          </a:p>
          <a:p>
            <a:r>
              <a:rPr lang="en-US" dirty="0"/>
              <a:t>Server &amp; client keep the unique token string</a:t>
            </a:r>
          </a:p>
        </p:txBody>
      </p:sp>
      <p:pic>
        <p:nvPicPr>
          <p:cNvPr id="5" name="תמונה 4" descr="תמונה שמכילה צילום מסך&#10;&#10;התיאור נוצר באופן אוטומטי">
            <a:extLst>
              <a:ext uri="{FF2B5EF4-FFF2-40B4-BE49-F238E27FC236}">
                <a16:creationId xmlns:a16="http://schemas.microsoft.com/office/drawing/2014/main" id="{9C1C45F3-A4DD-416D-B302-B998C48CE258}"/>
              </a:ext>
            </a:extLst>
          </p:cNvPr>
          <p:cNvPicPr/>
          <p:nvPr/>
        </p:nvPicPr>
        <p:blipFill rotWithShape="1">
          <a:blip r:embed="rId2"/>
          <a:srcRect l="996" t="20439" r="11753"/>
          <a:stretch/>
        </p:blipFill>
        <p:spPr bwMode="auto">
          <a:xfrm>
            <a:off x="6408741" y="805583"/>
            <a:ext cx="4331782" cy="4660762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973867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Rectangle 107">
            <a:extLst>
              <a:ext uri="{FF2B5EF4-FFF2-40B4-BE49-F238E27FC236}">
                <a16:creationId xmlns:a16="http://schemas.microsoft.com/office/drawing/2014/main" id="{71C0D3FB-08E2-4647-9033-B55AA6C38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32" name="Picture 109">
            <a:extLst>
              <a:ext uri="{FF2B5EF4-FFF2-40B4-BE49-F238E27FC236}">
                <a16:creationId xmlns:a16="http://schemas.microsoft.com/office/drawing/2014/main" id="{5BB4D40C-33A3-4AC1-8A93-4DCFBCABF7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33" name="Straight Connector 111">
            <a:extLst>
              <a:ext uri="{FF2B5EF4-FFF2-40B4-BE49-F238E27FC236}">
                <a16:creationId xmlns:a16="http://schemas.microsoft.com/office/drawing/2014/main" id="{DFB9D73C-B9F2-42DB-B291-2286108EE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כותרת 1">
            <a:extLst>
              <a:ext uri="{FF2B5EF4-FFF2-40B4-BE49-F238E27FC236}">
                <a16:creationId xmlns:a16="http://schemas.microsoft.com/office/drawing/2014/main" id="{00914A14-C61F-4A0D-8FE7-83DE258FF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0944" y="984738"/>
            <a:ext cx="5265822" cy="790271"/>
          </a:xfrm>
        </p:spPr>
        <p:txBody>
          <a:bodyPr vert="horz" lIns="91440" tIns="45720" rIns="91440" bIns="0" rtlCol="0" anchor="b">
            <a:noAutofit/>
          </a:bodyPr>
          <a:lstStyle/>
          <a:p>
            <a:r>
              <a:rPr lang="en-US" sz="4400" dirty="0"/>
              <a:t>authorization</a:t>
            </a:r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C6D36F9A-D461-4CDB-AE26-991D98225D7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7887"/>
          <a:stretch/>
        </p:blipFill>
        <p:spPr>
          <a:xfrm rot="20731484">
            <a:off x="1545949" y="3317359"/>
            <a:ext cx="4076848" cy="2661361"/>
          </a:xfrm>
          <a:prstGeom prst="rect">
            <a:avLst/>
          </a:prstGeom>
        </p:spPr>
      </p:pic>
      <p:pic>
        <p:nvPicPr>
          <p:cNvPr id="5" name="תמונה 4">
            <a:extLst>
              <a:ext uri="{FF2B5EF4-FFF2-40B4-BE49-F238E27FC236}">
                <a16:creationId xmlns:a16="http://schemas.microsoft.com/office/drawing/2014/main" id="{35917DB2-9738-4B48-9D92-179E0D9195B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7899"/>
          <a:stretch/>
        </p:blipFill>
        <p:spPr>
          <a:xfrm rot="928196">
            <a:off x="977299" y="634558"/>
            <a:ext cx="2591663" cy="3083742"/>
          </a:xfrm>
          <a:prstGeom prst="rect">
            <a:avLst/>
          </a:prstGeom>
        </p:spPr>
      </p:pic>
      <p:pic>
        <p:nvPicPr>
          <p:cNvPr id="6" name="תמונה 5">
            <a:extLst>
              <a:ext uri="{FF2B5EF4-FFF2-40B4-BE49-F238E27FC236}">
                <a16:creationId xmlns:a16="http://schemas.microsoft.com/office/drawing/2014/main" id="{0FC353A1-F3DE-4A49-AC4F-1DB855ED6EB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6572"/>
          <a:stretch/>
        </p:blipFill>
        <p:spPr>
          <a:xfrm rot="288283">
            <a:off x="4766906" y="2126002"/>
            <a:ext cx="4803679" cy="2605995"/>
          </a:xfrm>
          <a:prstGeom prst="rect">
            <a:avLst/>
          </a:prstGeom>
        </p:spPr>
      </p:pic>
      <p:pic>
        <p:nvPicPr>
          <p:cNvPr id="3" name="תמונה 2">
            <a:extLst>
              <a:ext uri="{FF2B5EF4-FFF2-40B4-BE49-F238E27FC236}">
                <a16:creationId xmlns:a16="http://schemas.microsoft.com/office/drawing/2014/main" id="{9C2B3CFF-FFA4-4D6A-BBDA-40B19C3BB0E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4621" r="-1" b="14622"/>
          <a:stretch/>
        </p:blipFill>
        <p:spPr>
          <a:xfrm rot="21378283">
            <a:off x="7176084" y="4148103"/>
            <a:ext cx="4454984" cy="2505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476609"/>
      </p:ext>
    </p:extLst>
  </p:cSld>
  <p:clrMapOvr>
    <a:masterClrMapping/>
  </p:clrMapOvr>
</p:sld>
</file>

<file path=ppt/theme/theme1.xml><?xml version="1.0" encoding="utf-8"?>
<a:theme xmlns:a="http://schemas.openxmlformats.org/drawingml/2006/main" name="גלריה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06BFDE"/>
      </a:accent6>
      <a:hlink>
        <a:srgbClr val="FBAE29"/>
      </a:hlink>
      <a:folHlink>
        <a:srgbClr val="EDC47E"/>
      </a:folHlink>
    </a:clrScheme>
    <a:fontScheme name="Gallery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39</Words>
  <Application>Microsoft Office PowerPoint</Application>
  <PresentationFormat>מסך רחב</PresentationFormat>
  <Paragraphs>14</Paragraphs>
  <Slides>4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2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4</vt:i4>
      </vt:variant>
    </vt:vector>
  </HeadingPairs>
  <TitlesOfParts>
    <vt:vector size="7" baseType="lpstr">
      <vt:lpstr>Arial</vt:lpstr>
      <vt:lpstr>Rockwell</vt:lpstr>
      <vt:lpstr>גלריה</vt:lpstr>
      <vt:lpstr>security</vt:lpstr>
      <vt:lpstr>registration</vt:lpstr>
      <vt:lpstr>Sign in</vt:lpstr>
      <vt:lpstr>authorization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security</dc:title>
  <dc:creator>מישייב אבי</dc:creator>
  <cp:lastModifiedBy>מישייב אבי</cp:lastModifiedBy>
  <cp:revision>1</cp:revision>
  <dcterms:created xsi:type="dcterms:W3CDTF">2019-07-27T16:51:43Z</dcterms:created>
  <dcterms:modified xsi:type="dcterms:W3CDTF">2019-07-27T16:55:02Z</dcterms:modified>
</cp:coreProperties>
</file>