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79" r:id="rId11"/>
    <p:sldId id="280" r:id="rId12"/>
    <p:sldId id="276" r:id="rId13"/>
    <p:sldId id="263" r:id="rId14"/>
    <p:sldId id="27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9" y="802301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7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5" y="329310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7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90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5" y="798976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9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8" y="1756133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8" y="3725140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4" y="804892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9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6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5" y="804166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4" y="2019552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4" y="2824272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6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5" y="3205494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8" y="546985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2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1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5" y="329310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Smart-Switch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xmlns="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4806557" y="805583"/>
            <a:ext cx="3248837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0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="" xmlns:a16="http://schemas.microsoft.com/office/drawing/2014/main" id="{71C0D3FB-08E2-4647-9033-B55AA6C38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="" xmlns:a16="http://schemas.microsoft.com/office/drawing/2014/main" id="{5BB4D40C-33A3-4AC1-8A93-4DCFBCABF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="" xmlns:a16="http://schemas.microsoft.com/office/drawing/2014/main" id="{DFB9D73C-B9F2-42DB-B291-2286108EE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1" y="838202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4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7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=""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2" y="2126006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How we implemented moving between pages</a:t>
            </a:r>
          </a:p>
          <a:p>
            <a:pPr lvl="1"/>
            <a:r>
              <a:rPr lang="en-US" dirty="0" smtClean="0"/>
              <a:t>Using an </a:t>
            </a:r>
            <a:r>
              <a:rPr lang="en-US" dirty="0" err="1" smtClean="0"/>
              <a:t>iframe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How we transfer data from one page to another</a:t>
            </a:r>
          </a:p>
          <a:p>
            <a:pPr lvl="1"/>
            <a:r>
              <a:rPr lang="en-US" dirty="0" err="1" smtClean="0"/>
              <a:t>Serssion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Using sidebar as a logged in account</a:t>
            </a:r>
          </a:p>
          <a:p>
            <a:pPr lvl="1"/>
            <a:r>
              <a:rPr lang="en-US" dirty="0" smtClean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The surroundings of the main </a:t>
            </a:r>
            <a:r>
              <a:rPr lang="en-US" dirty="0" err="1" smtClean="0">
                <a:solidFill>
                  <a:prstClr val="white"/>
                </a:solidFill>
              </a:rPr>
              <a:t>Div</a:t>
            </a:r>
            <a:r>
              <a:rPr lang="en-US" dirty="0" smtClean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Using sidebar we get a more comfortable 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9A2D5C-2836-4B03-B591-0DE3A438E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2819400"/>
            <a:ext cx="6858000" cy="1655762"/>
          </a:xfrm>
        </p:spPr>
        <p:txBody>
          <a:bodyPr/>
          <a:lstStyle/>
          <a:p>
            <a:r>
              <a:rPr lang="en-US" dirty="0"/>
              <a:t>Add New Device, Device Settings and Timing Settings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Front-end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=""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1739220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=""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52601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Device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60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all unapproved plugs for the client as viable options</a:t>
            </a:r>
          </a:p>
          <a:p>
            <a:r>
              <a:rPr lang="en-US" dirty="0"/>
              <a:t>An “reject” button, which removes the unapproved plug as viable option for the client</a:t>
            </a:r>
          </a:p>
          <a:p>
            <a:r>
              <a:rPr lang="en-US" dirty="0"/>
              <a:t>Present a popup by choosing a certain unapproved plug, by clicking the “accept” button</a:t>
            </a:r>
          </a:p>
          <a:p>
            <a:r>
              <a:rPr lang="en-US" dirty="0"/>
              <a:t>Using said popup, the client determines the settings of the chosen plug</a:t>
            </a:r>
          </a:p>
          <a:p>
            <a:r>
              <a:rPr lang="en-US" dirty="0"/>
              <a:t>Conveying the client’s  choices to the database and updating the page accordingly by clicking the “next” button from the popup</a:t>
            </a:r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r>
              <a:rPr lang="en-US" dirty="0"/>
              <a:t>A “refresh” button, which loads the page on click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Device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03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=""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1752601"/>
            <a:ext cx="65532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Device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7F210-D8FC-4CAC-B85D-95AAADF01F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57" y="1295400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dirty="0"/>
              <a:t>An option to change the current nickname of the chosen plug</a:t>
            </a:r>
          </a:p>
          <a:p>
            <a:r>
              <a:rPr lang="en-US" dirty="0"/>
              <a:t>An option to change the current plug’s priority</a:t>
            </a:r>
          </a:p>
          <a:p>
            <a:r>
              <a:rPr lang="en-US" dirty="0"/>
              <a:t>An “approve” button, which conveys the client changes to the database</a:t>
            </a:r>
          </a:p>
          <a:p>
            <a:r>
              <a:rPr lang="en-US" dirty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Device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06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we will show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=""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7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=""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2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271F2E-8E7A-443B-B87B-EC46B1B272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780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current’s plug already created tasks and their settings:</a:t>
            </a:r>
          </a:p>
          <a:p>
            <a:pPr lvl="1"/>
            <a:r>
              <a:rPr lang="en-US" dirty="0"/>
              <a:t>Task description</a:t>
            </a:r>
          </a:p>
          <a:p>
            <a:pPr lvl="1"/>
            <a:r>
              <a:rPr lang="en-US" dirty="0"/>
              <a:t>Status(on or off)</a:t>
            </a:r>
          </a:p>
          <a:p>
            <a:pPr lvl="1"/>
            <a:r>
              <a:rPr lang="en-US" dirty="0"/>
              <a:t>Start-date of the task</a:t>
            </a:r>
          </a:p>
          <a:p>
            <a:pPr lvl="1"/>
            <a:r>
              <a:rPr lang="en-US" dirty="0"/>
              <a:t>Task cycle(periodic or non periodic)</a:t>
            </a:r>
          </a:p>
          <a:p>
            <a:pPr lvl="1"/>
            <a:r>
              <a:rPr lang="en-US" dirty="0"/>
              <a:t>A “remove” button, which removes the task from the chosen plug, removes the task from the database and updates the page accordingly</a:t>
            </a:r>
          </a:p>
          <a:p>
            <a:r>
              <a:rPr lang="en-US" dirty="0"/>
              <a:t>A “Add New Timing Setting” button, which presents the create task popup </a:t>
            </a:r>
          </a:p>
          <a:p>
            <a:r>
              <a:rPr lang="en-US" dirty="0"/>
              <a:t>Using said popup, the client determines the settings of the new task</a:t>
            </a:r>
          </a:p>
          <a:p>
            <a:r>
              <a:rPr lang="en-US" dirty="0"/>
              <a:t>Conveying the client’s  choices to the database and updating the page accordingly by clicking the “ok” button from the popup</a:t>
            </a:r>
            <a:endParaRPr lang="he-IL" dirty="0"/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021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159026" y="1244899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2" y="2234108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=""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467140" y="1219202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2"/>
            <a:ext cx="78867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CD8E858-CA69-4FE8-AAEF-955EC9F8CE8E}"/>
              </a:ext>
            </a:extLst>
          </p:cNvPr>
          <p:cNvCxnSpPr/>
          <p:nvPr/>
        </p:nvCxnSpPr>
        <p:spPr>
          <a:xfrm flipH="1">
            <a:off x="8140148" y="1881834"/>
            <a:ext cx="665922" cy="154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798C05-A773-4B77-B289-E22F838D73B0}"/>
              </a:ext>
            </a:extLst>
          </p:cNvPr>
          <p:cNvCxnSpPr/>
          <p:nvPr/>
        </p:nvCxnSpPr>
        <p:spPr>
          <a:xfrm>
            <a:off x="6132456" y="1046922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9F7B663-228F-4717-9AFD-A0AC69F5D67E}"/>
              </a:ext>
            </a:extLst>
          </p:cNvPr>
          <p:cNvCxnSpPr/>
          <p:nvPr/>
        </p:nvCxnSpPr>
        <p:spPr>
          <a:xfrm flipH="1">
            <a:off x="5297557" y="365150"/>
            <a:ext cx="119270" cy="16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CCE5193-B6A1-420E-9F01-E5C78DDB878B}"/>
              </a:ext>
            </a:extLst>
          </p:cNvPr>
          <p:cNvCxnSpPr/>
          <p:nvPr/>
        </p:nvCxnSpPr>
        <p:spPr>
          <a:xfrm>
            <a:off x="2912178" y="821660"/>
            <a:ext cx="516835" cy="6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9DC3CA-2CCE-4BBF-B0F4-CFBC7B198946}"/>
              </a:ext>
            </a:extLst>
          </p:cNvPr>
          <p:cNvCxnSpPr/>
          <p:nvPr/>
        </p:nvCxnSpPr>
        <p:spPr>
          <a:xfrm>
            <a:off x="2633882" y="1537252"/>
            <a:ext cx="606287" cy="189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7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="" xmlns:a16="http://schemas.microsoft.com/office/drawing/2014/main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627190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AC0B28F-8F22-4F06-86B0-347667D38B30}"/>
              </a:ext>
            </a:extLst>
          </p:cNvPr>
          <p:cNvCxnSpPr/>
          <p:nvPr/>
        </p:nvCxnSpPr>
        <p:spPr>
          <a:xfrm>
            <a:off x="4595348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4664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Websockets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="" xmlns:a16="http://schemas.microsoft.com/office/drawing/2014/main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/>
              <a:t>RESTful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019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5" y="3448299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90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xmlns="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4832510" y="805583"/>
            <a:ext cx="3196931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659</Words>
  <Application>Microsoft Office PowerPoint</Application>
  <PresentationFormat>On-screen Show (4:3)</PresentationFormat>
  <Paragraphs>107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גלריה</vt:lpstr>
      <vt:lpstr>1_גלריה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</vt:lpstr>
      <vt:lpstr>registration</vt:lpstr>
      <vt:lpstr>Sign in</vt:lpstr>
      <vt:lpstr>authorization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9</cp:revision>
  <dcterms:created xsi:type="dcterms:W3CDTF">2006-08-16T00:00:00Z</dcterms:created>
  <dcterms:modified xsi:type="dcterms:W3CDTF">2019-07-29T09:15:29Z</dcterms:modified>
</cp:coreProperties>
</file>