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A081-9DA7-4E42-9DF8-CDF038E1A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5389-F0DC-4518-BD49-52B649FF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72EA-AB8F-4B4F-AD2E-69456C9C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0413-19F9-4B6E-B2D4-249451AA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814E4-4E44-4913-AF32-D195AB0D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616-4BEB-47BC-8F0C-CA84F3AF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DDBB4-05A1-4EDF-A24B-A94E7226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48D3-983B-4714-905C-8FABF9B5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C3D78-DA31-4EB3-B3CE-62D0C12F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BA0A-3828-43B9-8330-1D658D66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EF948-9EDC-461B-9A6D-92E0074E0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AFB00-BD25-43CC-889B-4D1D4662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A1CB-5353-4565-B0EA-88FEBFAA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717A-485F-4828-814F-D28871A2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919F-4425-4A43-991E-DBEE47F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738C-1583-43EC-849F-627EF5A3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42B4-3C32-45C5-B1FB-87C8A763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F26D-BC9F-4653-8CCA-AE2EE44C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C7E0-8B3B-46D9-B072-323AD9B8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EF44-9BD4-4D33-8B56-E5472CC9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6BD1-6B0F-4804-8922-987A20FB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DAA8-C158-4DD4-979C-34C690EF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5E95-4B37-4D37-8927-7CC7DCE8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3DA3-D0E4-43F8-B783-BD7AD0B9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2BBD3-C900-4ACB-8E65-22095D1D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0662-09BB-4945-BFB4-E0827CE4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23E0-9BFD-4DF3-BF9A-2B02DB76F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2B92F-D6E8-4191-A0F3-E010851B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C157-15A3-484D-B4B6-3E40C64C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B492-3557-489E-B034-ECCD522D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39249-7B75-4DDF-A78F-0F96A077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B381-2925-43B2-A015-CD5C163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84BF-454C-4485-90FB-BC607EDD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A8E30-586A-43A3-8044-E508A69F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7FD65-2E3B-47AC-8C77-CF4C480F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58351-846A-4B63-9242-854A6C8E4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D7A8F-0F77-43B5-B7FB-AA696F37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EE13B-6DB3-4023-9257-070514D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B2941-2194-4AF3-8418-6305C5EA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7D5-428F-479A-B7CD-7B78FCFF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73AC6-1736-46FE-B324-FF0BF070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2339-212F-4D3C-8233-165E2031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00B82-7096-44EE-BFF0-27DC3B6B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CD9A4-0871-4533-A423-3298B3AD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51EA8-4F1B-46AD-B8E8-755A8680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7DC9-D7C5-4275-A7A8-FF6512A8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0777-5FC9-4F12-B349-82DA1225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E41F-97CC-46CD-AFD5-6A872774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7541-ECBA-4B46-B85D-AD6C13D3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C81B4-D57B-40C7-89AF-09508FD3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676F8-79E4-44B0-9FCE-B1F157AF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2180C-3DC7-45C0-9A3F-B74FEE5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99E2-2621-456A-8CA6-B9AE5306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53610-E79B-41B0-9819-B26BE9478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B8DD7-E71B-4CAA-AE90-5B5C48D5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8239-21A0-4668-B9EA-43172601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8A45-81E5-4B17-82E7-837337B5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600-796B-41C9-92B4-EB44C716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9EBE8-3C96-42FC-BB54-EF07926F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493-5D03-4F45-8D71-1FED2D1E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7EE8-D540-4415-BE3E-6B5FBC3F4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7D28-549B-45EC-AF00-5E50EEF6174E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E7CB-71AB-42A9-8EC7-7E07DC963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6787-B9D6-4963-B262-A06F4E722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75C4-1908-4980-B926-1578110F5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FA19-5350-4C8D-8473-7DB94F143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Overall look at the project's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A2D5C-2836-4B03-B591-0DE3A438E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New Device, Device Settings and Timing Settings</a:t>
            </a:r>
          </a:p>
        </p:txBody>
      </p:sp>
    </p:spTree>
    <p:extLst>
      <p:ext uri="{BB962C8B-B14F-4D97-AF65-F5344CB8AC3E}">
        <p14:creationId xmlns:p14="http://schemas.microsoft.com/office/powerpoint/2010/main" val="102444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C9CE2-CC9C-4977-BD8B-74DDF7AC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New 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:\Users\Aviel\Desktop\סמסטר ב' - 2019\סדנא בהנדסת תוכנה\פרוייקט\תמונות מסך\addNewDevice - LoggedInWithSidebar.jpg">
            <a:extLst>
              <a:ext uri="{FF2B5EF4-FFF2-40B4-BE49-F238E27FC236}">
                <a16:creationId xmlns:a16="http://schemas.microsoft.com/office/drawing/2014/main" id="{6AE996D9-CE9B-4EA2-8100-24DF65977C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52" y="2509911"/>
            <a:ext cx="8737996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6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1B901-EE79-4A3A-8B50-87C8D37A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dirty="0">
                <a:solidFill>
                  <a:srgbClr val="FFFFFF"/>
                </a:solidFill>
              </a:rPr>
              <a:t>dd New Device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0" descr="C:\Users\Aviel\Desktop\סמסטר ב' - 2019\סדנא בהנדסת תוכנה\פרוייקט\תמונות מסך\addNewDeviceWin - LoggedInWithSidebar.jpg">
            <a:extLst>
              <a:ext uri="{FF2B5EF4-FFF2-40B4-BE49-F238E27FC236}">
                <a16:creationId xmlns:a16="http://schemas.microsoft.com/office/drawing/2014/main" id="{C2359224-90A0-4E34-8042-FD8FB786FD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52" y="2509911"/>
            <a:ext cx="8737996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286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1B901-EE79-4A3A-8B50-87C8D37A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dirty="0">
                <a:solidFill>
                  <a:srgbClr val="FFFFFF"/>
                </a:solidFill>
              </a:rPr>
              <a:t>dd New Device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7783C-5032-4F97-BB0B-E92FF3AB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8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all unapproved plugs for the client as viable options</a:t>
            </a:r>
          </a:p>
          <a:p>
            <a:r>
              <a:rPr lang="en-US" dirty="0"/>
              <a:t>An “reject” button, which removes the unapproved plug as viable option for the client</a:t>
            </a:r>
          </a:p>
          <a:p>
            <a:r>
              <a:rPr lang="en-US" dirty="0"/>
              <a:t>Present a popup by choosing a certain unapproved plug, by clicking the “accept” button</a:t>
            </a:r>
          </a:p>
          <a:p>
            <a:r>
              <a:rPr lang="en-US" dirty="0"/>
              <a:t>Using said popup, the client determines the settings of the chosen plug</a:t>
            </a:r>
          </a:p>
          <a:p>
            <a:r>
              <a:rPr lang="en-US" dirty="0"/>
              <a:t>Conveying the client’s  choices to the database and updating the page accordingly by clicking the “next” button from the popup</a:t>
            </a:r>
          </a:p>
          <a:p>
            <a:r>
              <a:rPr lang="en-US" dirty="0"/>
              <a:t>Removing the popup by clicking on the “cancel” button ,which is located on said popup</a:t>
            </a:r>
          </a:p>
          <a:p>
            <a:r>
              <a:rPr lang="en-US" dirty="0"/>
              <a:t>A “refresh” button, which loads the page on click</a:t>
            </a:r>
          </a:p>
        </p:txBody>
      </p:sp>
    </p:spTree>
    <p:extLst>
      <p:ext uri="{BB962C8B-B14F-4D97-AF65-F5344CB8AC3E}">
        <p14:creationId xmlns:p14="http://schemas.microsoft.com/office/powerpoint/2010/main" val="22744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1B901-EE79-4A3A-8B50-87C8D37A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 Settings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:\Users\Aviel\Desktop\סמסטר ב' - 2019\סדנא בהנדסת תוכנה\פרוייקט\תמונות מסך\PlugsSettings - LoggedInWithSidebar.jpg">
            <a:extLst>
              <a:ext uri="{FF2B5EF4-FFF2-40B4-BE49-F238E27FC236}">
                <a16:creationId xmlns:a16="http://schemas.microsoft.com/office/drawing/2014/main" id="{A5122BF7-AC4E-46AC-8C23-F596DB1B85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52" y="2509911"/>
            <a:ext cx="8737996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944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1B901-EE79-4A3A-8B50-87C8D37A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Device Settings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7F210-D8FC-4CAC-B85D-95AAADF0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the current settings of the chosen plug, including the date of its arrival to the database and it’s mac address (which are unchangeable)</a:t>
            </a:r>
          </a:p>
          <a:p>
            <a:r>
              <a:rPr lang="en-US" dirty="0"/>
              <a:t>An option to change the current nickname of the chosen plug</a:t>
            </a:r>
          </a:p>
          <a:p>
            <a:r>
              <a:rPr lang="en-US" dirty="0"/>
              <a:t>An option to change the current plug’s priority</a:t>
            </a:r>
          </a:p>
          <a:p>
            <a:r>
              <a:rPr lang="en-US" dirty="0"/>
              <a:t>An “approve” button, which conveys the client changes to the database</a:t>
            </a:r>
          </a:p>
          <a:p>
            <a:r>
              <a:rPr lang="en-US" dirty="0"/>
              <a:t>An “remove-device” button, which removes the chosen plug from the client’s approved plugs, removes the plug from the database and updates the page accordingly by returning to the plugs Main Viewer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8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FEA3-B404-4854-B995-9DB9D56C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Timing Settings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:\Users\Aviel\Desktop\סמסטר ב' - 2019\סדנא בהנדסת תוכנה\פרוייקט\תמונות מסך\timingSettings - LoggedInWithSidebar.jpg">
            <a:extLst>
              <a:ext uri="{FF2B5EF4-FFF2-40B4-BE49-F238E27FC236}">
                <a16:creationId xmlns:a16="http://schemas.microsoft.com/office/drawing/2014/main" id="{B100C326-2252-41DC-8A46-BFFBA79A7F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52" y="2509911"/>
            <a:ext cx="8737996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53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FEA3-B404-4854-B995-9DB9D56C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Timing Settings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7" descr="C:\Users\Aviel\Desktop\סמסטר ב' - 2019\סדנא בהנדסת תוכנה\פרוייקט\תמונות מסך\timingSettings - LoggedInWithSidebar - addNewTimingSettings.jpg">
            <a:extLst>
              <a:ext uri="{FF2B5EF4-FFF2-40B4-BE49-F238E27FC236}">
                <a16:creationId xmlns:a16="http://schemas.microsoft.com/office/drawing/2014/main" id="{D0A1B798-45AF-4B10-9841-A99DB784B8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52" y="2509911"/>
            <a:ext cx="8737996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882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FEA3-B404-4854-B995-9DB9D56C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Timing Settings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71F2E-8E7A-443B-B87B-EC46B1B2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231083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Page elements and functionalities:</a:t>
            </a:r>
          </a:p>
          <a:p>
            <a:r>
              <a:rPr lang="en-US" dirty="0"/>
              <a:t>Present the current’s plug already created tasks and their settings:</a:t>
            </a:r>
          </a:p>
          <a:p>
            <a:pPr lvl="1"/>
            <a:r>
              <a:rPr lang="en-US" dirty="0"/>
              <a:t>Task description</a:t>
            </a:r>
          </a:p>
          <a:p>
            <a:pPr lvl="1"/>
            <a:r>
              <a:rPr lang="en-US" dirty="0"/>
              <a:t>Status(on or off)</a:t>
            </a:r>
          </a:p>
          <a:p>
            <a:pPr lvl="1"/>
            <a:r>
              <a:rPr lang="en-US" dirty="0"/>
              <a:t>Start-date of the task</a:t>
            </a:r>
          </a:p>
          <a:p>
            <a:pPr lvl="1"/>
            <a:r>
              <a:rPr lang="en-US" dirty="0"/>
              <a:t>Task cycle(periodic or non periodic)</a:t>
            </a:r>
          </a:p>
          <a:p>
            <a:pPr lvl="1"/>
            <a:r>
              <a:rPr lang="en-US" dirty="0"/>
              <a:t>A “remove” button, which removes the task from the chosen plug, removes the task from the database and updates the page accordingly</a:t>
            </a:r>
          </a:p>
          <a:p>
            <a:r>
              <a:rPr lang="en-US" dirty="0"/>
              <a:t>A “Add New Timing Setting” button, which presents the create task popup </a:t>
            </a:r>
          </a:p>
          <a:p>
            <a:r>
              <a:rPr lang="en-US" dirty="0"/>
              <a:t>Using said popup, the client determines the settings of the new task</a:t>
            </a:r>
          </a:p>
          <a:p>
            <a:r>
              <a:rPr lang="en-US" dirty="0"/>
              <a:t>Conveying the client’s  choices to the database and updating the page accordingly by clicking the “ok” button from the popup</a:t>
            </a:r>
            <a:endParaRPr lang="he-IL" dirty="0"/>
          </a:p>
          <a:p>
            <a:r>
              <a:rPr lang="en-US" dirty="0"/>
              <a:t>Removing the popup by clicking on the “cancel” button ,which is located on said popup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Overall look at the project's pages</vt:lpstr>
      <vt:lpstr>Add New Device</vt:lpstr>
      <vt:lpstr>Add New Device</vt:lpstr>
      <vt:lpstr>Add New Device</vt:lpstr>
      <vt:lpstr>Device Settings</vt:lpstr>
      <vt:lpstr>Device Settings</vt:lpstr>
      <vt:lpstr>Timing Settings</vt:lpstr>
      <vt:lpstr>Timing Settings</vt:lpstr>
      <vt:lpstr>Timing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look at the project's pages</dc:title>
  <dc:creator>r1o2n3y@walla.co.il</dc:creator>
  <cp:lastModifiedBy>r1o2n3y@walla.co.il</cp:lastModifiedBy>
  <cp:revision>15</cp:revision>
  <dcterms:created xsi:type="dcterms:W3CDTF">2019-07-27T13:17:30Z</dcterms:created>
  <dcterms:modified xsi:type="dcterms:W3CDTF">2019-07-27T14:20:52Z</dcterms:modified>
</cp:coreProperties>
</file>