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1FD7C9-B299-4FD4-B7D0-1CCAFB213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3B13B11-8F74-4AAC-906E-AD4E2360A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B3AE6FF-27D9-4C5C-9E56-74CFD3FE9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BA9-AB74-4552-B95B-0F2085F16843}" type="datetimeFigureOut">
              <a:rPr lang="he-IL" smtClean="0"/>
              <a:t>כ"ד/תמוז/תשע"ט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AD03F61-6819-4F2C-8C3F-E3660988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94BD287-A70D-4606-999D-0C5864E7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7922-B6E3-4B48-ADD8-AD3E8E1C3F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728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B56DAC-61D2-4797-A9D8-11552A29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2E96B55-E9E6-4FB5-9E70-0C9BB39BF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FD8A5EB-A6A3-4FA9-B8F2-AE250A53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BA9-AB74-4552-B95B-0F2085F16843}" type="datetimeFigureOut">
              <a:rPr lang="he-IL" smtClean="0"/>
              <a:t>כ"ד/תמוז/תשע"ט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EE74C38-133D-41F4-B2FE-79904AD8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2BD9C03-7166-4BFC-B18E-9DE01B3D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7922-B6E3-4B48-ADD8-AD3E8E1C3F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95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6789197-FBD5-4898-95D2-33C7EA523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81C652F-3C88-4620-BC9B-12E51CB70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3A64773-BD80-4D6C-BA14-BE751DDD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BA9-AB74-4552-B95B-0F2085F16843}" type="datetimeFigureOut">
              <a:rPr lang="he-IL" smtClean="0"/>
              <a:t>כ"ד/תמוז/תשע"ט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3BC1598-2AE2-4580-A392-FACF5797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5992CFD-39FA-41C6-A33D-9DB1E19D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7922-B6E3-4B48-ADD8-AD3E8E1C3F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450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EC20724-155A-4E27-AF7A-FA26EB17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842F6A0-C805-4420-A822-791CED77E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674BF94-3E84-45AF-9DBA-A69421F5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BA9-AB74-4552-B95B-0F2085F16843}" type="datetimeFigureOut">
              <a:rPr lang="he-IL" smtClean="0"/>
              <a:t>כ"ד/תמוז/תשע"ט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4AA8F9B-C724-4D4A-AB79-6A3A0DC8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2AF2AE4-6706-4DF6-B4E0-76318DEB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7922-B6E3-4B48-ADD8-AD3E8E1C3F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412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B61835-0EEE-4E98-9D60-02372764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9023EC9-6B64-4B56-94B0-8BAAFE7EC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0DFC267-D76D-4275-8D07-FCB894FE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BA9-AB74-4552-B95B-0F2085F16843}" type="datetimeFigureOut">
              <a:rPr lang="he-IL" smtClean="0"/>
              <a:t>כ"ד/תמוז/תשע"ט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3BBFDD1-95FD-49AE-8AEA-F883B09E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CA8330C-AD12-4A04-81BF-91736645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7922-B6E3-4B48-ADD8-AD3E8E1C3F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605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0BA561-EDF4-4543-94BC-C8726F97E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498C45-464D-4DE8-AA39-61F423705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167BAE8-D2CB-43F6-8A6E-FE9545398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1173C67-A457-4147-897A-E055331B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BA9-AB74-4552-B95B-0F2085F16843}" type="datetimeFigureOut">
              <a:rPr lang="he-IL" smtClean="0"/>
              <a:t>כ"ד/תמוז/תשע"ט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31E0B3C-C39E-4D4D-ABAA-1661E255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8A221C9-1D23-4A79-9095-4E27DE0B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7922-B6E3-4B48-ADD8-AD3E8E1C3F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64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E266712-3069-4A18-8AE6-4E0A90D5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237B8C3-0956-4717-96A1-E2B40EFA8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7DA22E1-5DA2-4A45-B92F-7F0AAD5EA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0BD5D7A-B170-4CAA-BAB5-6A076EEAA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82EEDBBB-74F2-4F9F-BC09-6FA37B89DD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9219BD5-3F54-44E1-B30B-5CCAE86C6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BA9-AB74-4552-B95B-0F2085F16843}" type="datetimeFigureOut">
              <a:rPr lang="he-IL" smtClean="0"/>
              <a:t>כ"ד/תמוז/תשע"ט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3063B5E-2E8F-4CE9-B903-60ABD0BC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44CC9F1-DBCE-4219-8C1D-1727E392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7922-B6E3-4B48-ADD8-AD3E8E1C3F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650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B6B491-5C62-4946-93FB-E475D001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A565529-5050-47C4-AC7E-5D6F9433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BA9-AB74-4552-B95B-0F2085F16843}" type="datetimeFigureOut">
              <a:rPr lang="he-IL" smtClean="0"/>
              <a:t>כ"ד/תמוז/תשע"ט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AE3319D-2FEE-4923-90AA-67B3C602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31EB3C7-ECBF-4DB6-88B1-9FBCFA8B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7922-B6E3-4B48-ADD8-AD3E8E1C3F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753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F95BD48-BE69-4BC9-B266-5E911DC2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BA9-AB74-4552-B95B-0F2085F16843}" type="datetimeFigureOut">
              <a:rPr lang="he-IL" smtClean="0"/>
              <a:t>כ"ד/תמוז/תשע"ט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C632C9F-5556-4C0E-B5AB-FE0F1DCEC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4ECB6BC-8C8B-43F2-9DBC-37E35D19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7922-B6E3-4B48-ADD8-AD3E8E1C3F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734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813367-BB5E-49C4-94F5-263186EC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162A848-C310-4647-A416-B51B6370F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799DF58-4459-431D-AFCB-D1E552306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B80F0E7-99DC-4B53-ADE3-CA93D694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BA9-AB74-4552-B95B-0F2085F16843}" type="datetimeFigureOut">
              <a:rPr lang="he-IL" smtClean="0"/>
              <a:t>כ"ד/תמוז/תשע"ט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19FEB60-E736-457A-847F-1531BB61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20E63EF-7615-497F-A308-71B0E606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7922-B6E3-4B48-ADD8-AD3E8E1C3F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9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E5A02E-12B7-480E-A73D-11753914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9E8C759C-BDEB-4DC6-9EA9-B611E2090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2562858-D07F-4BCE-8CA9-E6990CBE8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D967C4B-5F5A-4F5D-970A-79267612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EBA9-AB74-4552-B95B-0F2085F16843}" type="datetimeFigureOut">
              <a:rPr lang="he-IL" smtClean="0"/>
              <a:t>כ"ד/תמוז/תשע"ט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7A0B34F-F73E-4AD7-B162-568B51CB5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51EB978-3D61-43D9-832F-BFDCD675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7922-B6E3-4B48-ADD8-AD3E8E1C3F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856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87C2ACE-F92E-4849-B8E9-8653E9D9F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BF615DF-4B10-40F6-939A-5EF5E70FD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7065D13-4A67-4078-A725-FBDA053B6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4EBA9-AB74-4552-B95B-0F2085F16843}" type="datetimeFigureOut">
              <a:rPr lang="he-IL" smtClean="0"/>
              <a:t>כ"ד/תמוז/תשע"ט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63228A4-08E3-456F-A8C0-9D2D4E3FD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FB27EEA-C630-4403-8BCA-32FEEDE43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97922-B6E3-4B48-ADD8-AD3E8E1C3F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441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3D60C4-B5F8-410F-AEF7-BF6C8B4D3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226" y="539268"/>
            <a:ext cx="9144000" cy="785950"/>
          </a:xfrm>
        </p:spPr>
        <p:txBody>
          <a:bodyPr>
            <a:normAutofit/>
          </a:bodyPr>
          <a:lstStyle/>
          <a:p>
            <a:r>
              <a:rPr lang="en-US" sz="4800" b="1" dirty="0"/>
              <a:t>Smart Switch</a:t>
            </a:r>
            <a:endParaRPr lang="he-IL" sz="4800" b="1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5C9C9AF-C145-4969-898B-C22A96B6E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27582"/>
            <a:ext cx="9144000" cy="3896139"/>
          </a:xfrm>
        </p:spPr>
        <p:txBody>
          <a:bodyPr>
            <a:norm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3200" dirty="0"/>
              <a:t>What is the system about?</a:t>
            </a:r>
          </a:p>
          <a:p>
            <a:pPr algn="l" rtl="0"/>
            <a:endParaRPr lang="en-US" sz="32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3200" dirty="0"/>
              <a:t>What it gives to the user?</a:t>
            </a:r>
          </a:p>
          <a:p>
            <a:pPr algn="l" rtl="0"/>
            <a:endParaRPr lang="en-US" sz="32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3200" dirty="0"/>
              <a:t>What additional options it gives?</a:t>
            </a:r>
            <a:endParaRPr lang="he-IL" sz="3200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91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4190B6-95AF-4F2C-BB53-9139D336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Today we'll show you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98DFE09-61A8-4594-BF18-0CEC6811C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/>
              <a:t>Device and Architecture </a:t>
            </a:r>
          </a:p>
          <a:p>
            <a:pPr marL="0" indent="0" algn="l" rtl="0">
              <a:buNone/>
            </a:pPr>
            <a:endParaRPr lang="en-US" sz="3200" dirty="0"/>
          </a:p>
          <a:p>
            <a:pPr algn="l" rtl="0"/>
            <a:r>
              <a:rPr lang="en-US" sz="3200" dirty="0"/>
              <a:t>Server side, API and Security</a:t>
            </a:r>
          </a:p>
          <a:p>
            <a:pPr marL="0" indent="0" algn="l" rtl="0">
              <a:buNone/>
            </a:pPr>
            <a:endParaRPr lang="en-US" sz="3200" dirty="0"/>
          </a:p>
          <a:p>
            <a:pPr algn="l" rtl="0"/>
            <a:r>
              <a:rPr lang="en-US" sz="3200" dirty="0"/>
              <a:t>Client side and Web Site</a:t>
            </a:r>
          </a:p>
          <a:p>
            <a:pPr marL="0" indent="0" algn="l" rtl="0">
              <a:buNone/>
            </a:pPr>
            <a:endParaRPr lang="en-US" sz="3200" dirty="0"/>
          </a:p>
          <a:p>
            <a:pPr algn="l" rtl="0"/>
            <a:r>
              <a:rPr lang="en-US" sz="3200" dirty="0"/>
              <a:t>Demo show for the system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7644162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44</Words>
  <Application>Microsoft Office PowerPoint</Application>
  <PresentationFormat>מסך רחב</PresentationFormat>
  <Paragraphs>14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ערכת נושא Office</vt:lpstr>
      <vt:lpstr>Smart Switch</vt:lpstr>
      <vt:lpstr>Today we'll show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Switch</dc:title>
  <dc:creator>alaa ganema</dc:creator>
  <cp:lastModifiedBy>alaa ganema</cp:lastModifiedBy>
  <cp:revision>5</cp:revision>
  <dcterms:created xsi:type="dcterms:W3CDTF">2019-07-27T12:34:45Z</dcterms:created>
  <dcterms:modified xsi:type="dcterms:W3CDTF">2019-07-27T15:28:19Z</dcterms:modified>
</cp:coreProperties>
</file>