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27-Jul-19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27-Jul-19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27-Jul-19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8AD451-5692-42B0-A5A8-BA8BC4374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1480" cy="2471104"/>
          </a:xfrm>
        </p:spPr>
        <p:txBody>
          <a:bodyPr>
            <a:normAutofit/>
          </a:bodyPr>
          <a:lstStyle/>
          <a:p>
            <a:r>
              <a:rPr lang="en-US" sz="4800"/>
              <a:t>security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88CB65D-6FB6-4D98-BB74-C1536F58C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448294"/>
            <a:ext cx="4171479" cy="169355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Authentication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3A1A73D-05C9-4525-B0C4-AD4E210D1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9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914A14-C61F-4A0D-8FE7-83DE258F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815" cy="1049235"/>
          </a:xfrm>
        </p:spPr>
        <p:txBody>
          <a:bodyPr>
            <a:normAutofit/>
          </a:bodyPr>
          <a:lstStyle/>
          <a:p>
            <a:r>
              <a:rPr lang="en-US" dirty="0"/>
              <a:t>registration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9406EA-FD41-4275-B5DD-0C346F5F9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515" cy="3450613"/>
          </a:xfrm>
        </p:spPr>
        <p:txBody>
          <a:bodyPr>
            <a:normAutofit/>
          </a:bodyPr>
          <a:lstStyle/>
          <a:p>
            <a:r>
              <a:rPr lang="en-US" dirty="0"/>
              <a:t>Valid user name</a:t>
            </a:r>
          </a:p>
          <a:p>
            <a:r>
              <a:rPr lang="en-US" dirty="0"/>
              <a:t>Valid password</a:t>
            </a:r>
          </a:p>
          <a:p>
            <a:r>
              <a:rPr lang="en-US" dirty="0"/>
              <a:t>user data saved in server’s data base</a:t>
            </a:r>
          </a:p>
        </p:txBody>
      </p:sp>
      <p:pic>
        <p:nvPicPr>
          <p:cNvPr id="7" name="מציין מיקום תוכן 3">
            <a:extLst>
              <a:ext uri="{FF2B5EF4-FFF2-40B4-BE49-F238E27FC236}">
                <a16:creationId xmlns:a16="http://schemas.microsoft.com/office/drawing/2014/main" id="{29BF1ABF-91E1-456F-8CA6-FF867EE464A0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1195" t="20439" r="12948"/>
          <a:stretch/>
        </p:blipFill>
        <p:spPr bwMode="auto">
          <a:xfrm>
            <a:off x="6443345" y="805583"/>
            <a:ext cx="4262574" cy="466076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0773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914A14-C61F-4A0D-8FE7-83DE258F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815" cy="1049235"/>
          </a:xfrm>
        </p:spPr>
        <p:txBody>
          <a:bodyPr>
            <a:normAutofit/>
          </a:bodyPr>
          <a:lstStyle/>
          <a:p>
            <a:r>
              <a:rPr lang="en-US" dirty="0"/>
              <a:t>Sign in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9406EA-FD41-4275-B5DD-0C346F5F9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515" cy="3450613"/>
          </a:xfrm>
        </p:spPr>
        <p:txBody>
          <a:bodyPr>
            <a:normAutofit/>
          </a:bodyPr>
          <a:lstStyle/>
          <a:p>
            <a:r>
              <a:rPr lang="en-US" dirty="0"/>
              <a:t>Client user enter username &amp; password</a:t>
            </a:r>
          </a:p>
          <a:p>
            <a:r>
              <a:rPr lang="en-US" dirty="0"/>
              <a:t>Server validate </a:t>
            </a:r>
          </a:p>
          <a:p>
            <a:r>
              <a:rPr lang="en-US" dirty="0" err="1"/>
              <a:t>Jwt</a:t>
            </a:r>
            <a:r>
              <a:rPr lang="en-US" dirty="0"/>
              <a:t> token generation</a:t>
            </a:r>
          </a:p>
          <a:p>
            <a:r>
              <a:rPr lang="en-US" dirty="0"/>
              <a:t>Server &amp; client keep the unique token string</a:t>
            </a:r>
          </a:p>
        </p:txBody>
      </p:sp>
      <p:pic>
        <p:nvPicPr>
          <p:cNvPr id="5" name="תמונה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9C1C45F3-A4DD-416D-B302-B998C48CE258}"/>
              </a:ext>
            </a:extLst>
          </p:cNvPr>
          <p:cNvPicPr/>
          <p:nvPr/>
        </p:nvPicPr>
        <p:blipFill rotWithShape="1">
          <a:blip r:embed="rId2"/>
          <a:srcRect l="996" t="20439" r="11753"/>
          <a:stretch/>
        </p:blipFill>
        <p:spPr bwMode="auto">
          <a:xfrm>
            <a:off x="6408741" y="805583"/>
            <a:ext cx="4331782" cy="466076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7386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כותרת 1">
            <a:extLst>
              <a:ext uri="{FF2B5EF4-FFF2-40B4-BE49-F238E27FC236}">
                <a16:creationId xmlns:a16="http://schemas.microsoft.com/office/drawing/2014/main" id="{00914A14-C61F-4A0D-8FE7-83DE258F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8"/>
            <a:ext cx="2823919" cy="19590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/>
              <a:t>authorization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A7F3A7D-1232-4BDE-ACB6-F7CDEF06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BC09455-A53B-4264-85C6-E119FCA7F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1446D1B-DF15-4E6B-A24E-4148357B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76">
            <a:extLst>
              <a:ext uri="{FF2B5EF4-FFF2-40B4-BE49-F238E27FC236}">
                <a16:creationId xmlns:a16="http://schemas.microsoft.com/office/drawing/2014/main" id="{773D9643-4BC8-486D-8267-3577C8F08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6174" y="977099"/>
            <a:ext cx="6620836" cy="4137268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9C2B3CFF-FFA4-4D6A-BBDA-40B19C3BB0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21" r="-1" b="14622"/>
          <a:stretch/>
        </p:blipFill>
        <p:spPr>
          <a:xfrm>
            <a:off x="4618374" y="1282320"/>
            <a:ext cx="6282919" cy="353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76609"/>
      </p:ext>
    </p:extLst>
  </p:cSld>
  <p:clrMapOvr>
    <a:masterClrMapping/>
  </p:clrMapOvr>
</p:sld>
</file>

<file path=ppt/theme/theme1.xml><?xml version="1.0" encoding="utf-8"?>
<a:theme xmlns:a="http://schemas.openxmlformats.org/drawingml/2006/main" name="גלריה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מסך רחב</PresentationFormat>
  <Paragraphs>14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7" baseType="lpstr">
      <vt:lpstr>Arial</vt:lpstr>
      <vt:lpstr>Rockwell</vt:lpstr>
      <vt:lpstr>גלריה</vt:lpstr>
      <vt:lpstr>security</vt:lpstr>
      <vt:lpstr>registration</vt:lpstr>
      <vt:lpstr>Sign in</vt:lpstr>
      <vt:lpstr>authorization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</dc:title>
  <dc:creator>מישייב אבי</dc:creator>
  <cp:lastModifiedBy>מישייב אבי</cp:lastModifiedBy>
  <cp:revision>1</cp:revision>
  <dcterms:created xsi:type="dcterms:W3CDTF">2019-07-27T16:43:46Z</dcterms:created>
  <dcterms:modified xsi:type="dcterms:W3CDTF">2019-07-27T16:44:07Z</dcterms:modified>
</cp:coreProperties>
</file>