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51FD7C9-B299-4FD4-B7D0-1CCAFB213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73B13B11-8F74-4AAC-906E-AD4E2360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FB3AE6FF-27D9-4C5C-9E56-74CFD3F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4AD03F61-6819-4F2C-8C3F-E3660988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E94BD287-A70D-4606-999D-0C5864E7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29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EC20724-155A-4E27-AF7A-FA26EB17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E842F6A0-C805-4420-A822-791CED77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F674BF94-3E84-45AF-9DBA-A69421F5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24AA8F9B-C724-4D4A-AB79-6A3A0DC8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D2AF2AE4-6706-4DF6-B4E0-76318DEB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73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0B61835-0EEE-4E98-9D60-02372764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F9023EC9-6B64-4B56-94B0-8BAAFE7E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10DFC267-D76D-4275-8D07-FCB894FE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E3BBFDD1-95FD-49AE-8AEA-F883B09E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3CA8330C-AD12-4A04-81BF-91736645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40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B0BA561-EDF4-4543-94BC-C8726F97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9A498C45-464D-4DE8-AA39-61F423705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1167BAE8-D2CB-43F6-8A6E-FE95453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B1173C67-A457-4147-897A-E055331B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331E0B3C-C39E-4D4D-ABAA-1661E255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28A221C9-1D23-4A79-9095-4E27DE0B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4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E266712-3069-4A18-8AE6-4E0A90D5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4237B8C3-0956-4717-96A1-E2B40EFA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87DA22E1-5DA2-4A45-B92F-7F0AAD5EA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00BD5D7A-B170-4CAA-BAB5-6A076EEAA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82EEDBBB-74F2-4F9F-BC09-6FA37B89D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99219BD5-3F54-44E1-B30B-5CCAE86C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23063B5E-2E8F-4CE9-B903-60ABD0BC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944CC9F1-DBCE-4219-8C1D-1727E39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32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DB6B491-5C62-4946-93FB-E475D001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7A565529-5050-47C4-AC7E-5D6F9433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BAE3319D-2FEE-4923-90AA-67B3C602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031EB3C7-ECBF-4DB6-88B1-9FBCFA8B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56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1F95BD48-BE69-4BC9-B266-5E911DC2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CC632C9F-5556-4C0E-B5AB-FE0F1DCE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C4ECB6BC-8C8B-43F2-9DBC-37E35D19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46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1813367-BB5E-49C4-94F5-263186EC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1162A848-C310-4647-A416-B51B6370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A799DF58-4459-431D-AFCB-D1E55230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6B80F0E7-99DC-4B53-ADE3-CA93D694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519FEB60-E736-457A-847F-1531BB61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520E63EF-7615-497F-A308-71B0E606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2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45E5A02E-12B7-480E-A73D-11753914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9E8C759C-BDEB-4DC6-9EA9-B611E209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B2562858-D07F-4BCE-8CA9-E6990CBE8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4D967C4B-5F5A-4F5D-970A-7926761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57A0B34F-F73E-4AD7-B162-568B51CB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251EB978-3D61-43D9-832F-BFDCD67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21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4B56DAC-61D2-4797-A9D8-11552A29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82E96B55-E9E6-4FB5-9E70-0C9BB39B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DFD8A5EB-A6A3-4FA9-B8F2-AE250A53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EEE74C38-133D-41F4-B2FE-79904AD8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02BD9C03-7166-4BFC-B18E-9DE01B3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11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E6789197-FBD5-4898-95D2-33C7EA523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C81C652F-3C88-4620-BC9B-12E51CB70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43A64773-BD80-4D6C-BA14-BE751DDD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83BC1598-2AE2-4580-A392-FACF579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95992CFD-39FA-41C6-A33D-9DB1E19D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82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51FD7C9-B299-4FD4-B7D0-1CCAFB213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73B13B11-8F74-4AAC-906E-AD4E2360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FB3AE6FF-27D9-4C5C-9E56-74CFD3F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4AD03F61-6819-4F2C-8C3F-E3660988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E94BD287-A70D-4606-999D-0C5864E7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89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EC20724-155A-4E27-AF7A-FA26EB17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E842F6A0-C805-4420-A822-791CED77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F674BF94-3E84-45AF-9DBA-A69421F5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24AA8F9B-C724-4D4A-AB79-6A3A0DC8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D2AF2AE4-6706-4DF6-B4E0-76318DEB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2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0B61835-0EEE-4E98-9D60-02372764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F9023EC9-6B64-4B56-94B0-8BAAFE7E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10DFC267-D76D-4275-8D07-FCB894FE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E3BBFDD1-95FD-49AE-8AEA-F883B09E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3CA8330C-AD12-4A04-81BF-91736645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98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B0BA561-EDF4-4543-94BC-C8726F97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9A498C45-464D-4DE8-AA39-61F423705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1167BAE8-D2CB-43F6-8A6E-FE95453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B1173C67-A457-4147-897A-E055331B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331E0B3C-C39E-4D4D-ABAA-1661E255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28A221C9-1D23-4A79-9095-4E27DE0B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05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E266712-3069-4A18-8AE6-4E0A90D5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4237B8C3-0956-4717-96A1-E2B40EFA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87DA22E1-5DA2-4A45-B92F-7F0AAD5EA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00BD5D7A-B170-4CAA-BAB5-6A076EEAA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82EEDBBB-74F2-4F9F-BC09-6FA37B89D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99219BD5-3F54-44E1-B30B-5CCAE86C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23063B5E-2E8F-4CE9-B903-60ABD0BC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944CC9F1-DBCE-4219-8C1D-1727E39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16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DB6B491-5C62-4946-93FB-E475D001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7A565529-5050-47C4-AC7E-5D6F9433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BAE3319D-2FEE-4923-90AA-67B3C602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031EB3C7-ECBF-4DB6-88B1-9FBCFA8B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9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1F95BD48-BE69-4BC9-B266-5E911DC2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CC632C9F-5556-4C0E-B5AB-FE0F1DCE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C4ECB6BC-8C8B-43F2-9DBC-37E35D19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1813367-BB5E-49C4-94F5-263186EC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1162A848-C310-4647-A416-B51B6370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A799DF58-4459-431D-AFCB-D1E55230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6B80F0E7-99DC-4B53-ADE3-CA93D694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519FEB60-E736-457A-847F-1531BB61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520E63EF-7615-497F-A308-71B0E606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95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45E5A02E-12B7-480E-A73D-11753914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9E8C759C-BDEB-4DC6-9EA9-B611E209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B2562858-D07F-4BCE-8CA9-E6990CBE8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4D967C4B-5F5A-4F5D-970A-7926761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57A0B34F-F73E-4AD7-B162-568B51CB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251EB978-3D61-43D9-832F-BFDCD67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33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4B56DAC-61D2-4797-A9D8-11552A29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82E96B55-E9E6-4FB5-9E70-0C9BB39B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DFD8A5EB-A6A3-4FA9-B8F2-AE250A53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EEE74C38-133D-41F4-B2FE-79904AD8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02BD9C03-7166-4BFC-B18E-9DE01B3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31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E6789197-FBD5-4898-95D2-33C7EA523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C81C652F-3C88-4620-BC9B-12E51CB70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43A64773-BD80-4D6C-BA14-BE751DDD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83BC1598-2AE2-4580-A392-FACF579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95992CFD-39FA-41C6-A33D-9DB1E19D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03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05701-2F50-455E-BBFF-4EB28D3E2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3697DB-C775-4154-805E-1FA4C40E1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64D612-5D50-4186-82A1-69B2FC5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E38B76-4703-448F-8103-7E197AB1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408333-D334-485B-B43F-BDDAF289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79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59D2A-B131-48E5-BF45-5CD09F8C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A05E11-88BD-4E6F-BAFA-2086CC35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0F02-6DE3-4290-9D42-FA0EAD9E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B72237-26D6-4156-8D32-04659F89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B09BB-49E3-438A-8685-E2218F1D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60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6394C-6FA0-4B94-B998-9D79517D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1AAE4A-447E-4E1F-BB88-C61CAAA6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4EFF3A-471A-4B35-8827-347FE66A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385D5B-3C73-4297-B5B1-41B52E4D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D03C63-1E2C-4E31-91EA-E3A205E0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8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B8CA9-1557-4C0C-B5C7-1AF8CC99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007122-CE7B-479E-A12B-9F3D1E0FD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8AA66C-243F-493B-9490-0874E314F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95A5F5-10A0-4F51-8F23-D8294987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E50673-B1CA-460E-BEDB-00A9789A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5F90A7-527A-41BE-81B8-C6793B9E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181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3CF041-B74E-4FCB-8D8F-FCC98EAC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758750-FF2C-4472-814A-0FAFD471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D8886B-8380-44F4-821A-66EE96163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CCA1B51-AC1B-4AA0-8132-75E56EE00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EA900C-EB29-4269-A5D6-1481F74E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21256D-9767-46D9-93E8-FA47B663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936D4DB-7A30-43CB-8893-9F8D874F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CE48F2A-0378-4A4F-922D-ECE5DC24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4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9C9FD-D06B-43D0-BC6A-AC4D64A1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10D53D-5805-4E0E-B9D4-937A23A6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E428F1-2F24-40BD-A044-8482D6D8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64A215-B4CE-4B94-9B0F-8E7CBC1D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6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2D7C290-E9BC-4F7C-B446-F7981298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DEDD503-DFB4-4E6A-91F4-E5D787FC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F4AB31-597F-4DC2-8AA1-FC5B3123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8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E68E4-2D0C-4F9E-8C8A-A5558D44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DFFEDB-915D-46BC-902B-D84F646F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A6DC70-4C9C-410E-9B66-86E7C8B33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7D2CAF-345B-486F-A871-542AB198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85B6AB-58B8-48C9-932B-50BD0DB3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0B1C6A-E4AA-4BDA-828C-1C9822D4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49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6EBC8-CD33-494D-957B-CC0783ED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A3D7251-6224-4DAC-9E5B-B7CA0E8A5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877AE6-7987-4ED9-8FD0-C2263B70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D976FF-90DC-4B7C-B783-4E6C4B97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319B07-FD56-403E-BC59-927BA5C0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B24CAB-901A-4A82-84E1-4CCFF485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643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229B3A-3A37-41F5-B61B-EA8A9498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D9B315-1340-4F59-A9B7-F6F3CD90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F080C8-2831-49B0-8C44-4517A7C4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9D8C58-8C5E-4C5B-969B-DDBA6145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15EA6B-56B0-468F-B2CE-7270668A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60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AFC3A6F-BD79-4389-99F4-C2AF4B88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C42F69-C609-4462-89C3-F0B6DA39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C0FB18-0A16-45D1-88A5-1C1EE61D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8626AF-9CA8-4147-95B0-167E4512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A1799A-3B71-4DC6-9EFA-6EF9B008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487C2ACE-F92E-4849-B8E9-8653E9D9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CBF615DF-4B10-40F6-939A-5EF5E70FD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87065D13-4A67-4078-A725-FBDA053B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 rtl="1"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263228A4-08E3-456F-A8C0-9D2D4E3F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CFB27EEA-C630-4403-8BCA-32FEEDE43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487C2ACE-F92E-4849-B8E9-8653E9D9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CBF615DF-4B10-40F6-939A-5EF5E70FD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87065D13-4A67-4078-A725-FBDA053B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1164EBA9-AB74-4552-B95B-0F2085F16843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 rtl="1"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263228A4-08E3-456F-A8C0-9D2D4E3F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CFB27EEA-C630-4403-8BCA-32FEEDE43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A5E97922-B6E3-4B48-ADD8-AD3E8E1C3F2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590DB59-D2D0-47B7-9FCD-9877D661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BE5538-6F92-426D-98B1-0AB44CFF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A52D4A-81CC-4B23-9D16-C924B411C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21A5-2545-483E-9898-867331A95CB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כ"ו/תמוז/תשע"ט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70DF6A-6034-4B4D-850D-E71C5FF10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FAA604-1CC4-42D8-A40F-DA692D4C4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E38D-DFB0-4A8F-80A8-BDDE57001C9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2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83D60C4-B5F8-410F-AEF7-BF6C8B4D3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539268"/>
            <a:ext cx="6858000" cy="785950"/>
          </a:xfrm>
        </p:spPr>
        <p:txBody>
          <a:bodyPr>
            <a:normAutofit/>
          </a:bodyPr>
          <a:lstStyle/>
          <a:p>
            <a:r>
              <a:rPr lang="en-US" sz="4800" b="1" dirty="0"/>
              <a:t>Smart Switch</a:t>
            </a:r>
            <a:endParaRPr lang="he-IL" sz="4800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15C9C9AF-C145-4969-898B-C22A96B6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027582"/>
            <a:ext cx="6858000" cy="3896139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is the Smart Switch system?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it gives the user?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additional options are given to the user?</a:t>
            </a:r>
            <a:endParaRPr lang="he-IL" sz="320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E4190B6-95AF-4F2C-BB53-9139D336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Today we'll show you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98DFE09-61A8-4594-BF18-0CEC6811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Device and Architecture 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Server side, API and Security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Client side and Web Site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System Demo view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83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9262E-02C3-441A-ADCA-F84C6C866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Switch</a:t>
            </a:r>
            <a:br>
              <a:rPr lang="en-US" dirty="0" smtClean="0"/>
            </a:br>
            <a:r>
              <a:rPr lang="en-US" sz="4800" dirty="0" smtClean="0"/>
              <a:t>Design &amp;&amp; 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100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Office Theme</vt:lpstr>
      <vt:lpstr>ערכת נושא Office</vt:lpstr>
      <vt:lpstr>1_ערכת נושא Office</vt:lpstr>
      <vt:lpstr>1_Office Theme</vt:lpstr>
      <vt:lpstr>Smart Switch</vt:lpstr>
      <vt:lpstr>Today we'll show you</vt:lpstr>
      <vt:lpstr>Smart Switch Design &amp;&amp; 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Switch</dc:title>
  <dc:creator>Aviel Vaknin</dc:creator>
  <cp:lastModifiedBy>Aviel Vaknin</cp:lastModifiedBy>
  <cp:revision>1</cp:revision>
  <dcterms:created xsi:type="dcterms:W3CDTF">2006-08-16T00:00:00Z</dcterms:created>
  <dcterms:modified xsi:type="dcterms:W3CDTF">2019-07-29T07:25:29Z</dcterms:modified>
</cp:coreProperties>
</file>