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802299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5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329308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756131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3725138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4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15C9C9AF-C145-4969-898B-C22A96B6E2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27238"/>
            <a:ext cx="6858000" cy="3895725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Smart-Switch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How we implemented moving between pages</a:t>
            </a:r>
          </a:p>
          <a:p>
            <a:pPr lvl="1"/>
            <a:r>
              <a:rPr lang="en-US" dirty="0" smtClean="0"/>
              <a:t>Using an </a:t>
            </a:r>
            <a:r>
              <a:rPr lang="en-US" dirty="0" err="1" smtClean="0"/>
              <a:t>iframe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How we transfer data from one page to another</a:t>
            </a:r>
          </a:p>
          <a:p>
            <a:pPr lvl="1"/>
            <a:r>
              <a:rPr lang="en-US" dirty="0" err="1" smtClean="0"/>
              <a:t>Serssion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Using sidebar as a logged in account</a:t>
            </a:r>
          </a:p>
          <a:p>
            <a:pPr lvl="1"/>
            <a:r>
              <a:rPr lang="en-US" dirty="0" smtClean="0"/>
              <a:t>The Sidebar is changing after logging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The big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73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8C29"/>
              </a:buClr>
              <a:buFont typeface="Arial" panose="020B0604020202020204" pitchFamily="34" charset="0"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Advantages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The surroundings of the main </a:t>
            </a:r>
            <a:r>
              <a:rPr lang="en-US" dirty="0" err="1" smtClean="0">
                <a:solidFill>
                  <a:prstClr val="white"/>
                </a:solidFill>
              </a:rPr>
              <a:t>Div</a:t>
            </a:r>
            <a:r>
              <a:rPr lang="en-US" dirty="0" smtClean="0">
                <a:solidFill>
                  <a:prstClr val="white"/>
                </a:solidFill>
              </a:rPr>
              <a:t> is not changing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Session storage cleans up at the end of every session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Using sidebar we get a more comfortable UI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B8C29"/>
                </a:solidFill>
              </a:rPr>
              <a:t>The big picture</a:t>
            </a:r>
            <a:endParaRPr lang="he-IL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9A2D5C-2836-4B03-B591-0DE3A438E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0" y="2819400"/>
            <a:ext cx="6858000" cy="1655762"/>
          </a:xfrm>
        </p:spPr>
        <p:txBody>
          <a:bodyPr/>
          <a:lstStyle/>
          <a:p>
            <a:r>
              <a:rPr lang="en-US" dirty="0"/>
              <a:t>Add New Device, Device Settings and Timing Settings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Front-end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66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:a16="http://schemas.microsoft.com/office/drawing/2014/main" xmlns="" id="{6AE996D9-CE9B-4EA2-8100-24DF65977C8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350" y="1739220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27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:a16="http://schemas.microsoft.com/office/drawing/2014/main" xmlns="" id="{C2359224-90A0-4E34-8042-FD8FB786FD20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52600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95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67783C-5032-4F97-BB0B-E92FF3AB35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1600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all unapproved plugs for the client as viable options</a:t>
            </a:r>
          </a:p>
          <a:p>
            <a:r>
              <a:rPr lang="en-US" dirty="0"/>
              <a:t>An “reject” button, which removes the unapproved plug as viable option for the client</a:t>
            </a:r>
          </a:p>
          <a:p>
            <a:r>
              <a:rPr lang="en-US" dirty="0"/>
              <a:t>Present a popup by choosing a certain unapproved plug, by clicking the “accept” button</a:t>
            </a:r>
          </a:p>
          <a:p>
            <a:r>
              <a:rPr lang="en-US" dirty="0"/>
              <a:t>Using said popup, the client determines the settings of the chosen plug</a:t>
            </a:r>
          </a:p>
          <a:p>
            <a:r>
              <a:rPr lang="en-US" dirty="0"/>
              <a:t>Conveying the client’s  choices to the database and updating the page accordingly by clicking the “next” button from the popup</a:t>
            </a:r>
          </a:p>
          <a:p>
            <a:r>
              <a:rPr lang="en-US" dirty="0"/>
              <a:t>Removing the popup by clicking on the “cancel” button ,which is located on said popup</a:t>
            </a:r>
          </a:p>
          <a:p>
            <a:r>
              <a:rPr lang="en-US" dirty="0"/>
              <a:t>A “refresh” button, which loads the page on click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030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:a16="http://schemas.microsoft.com/office/drawing/2014/main" xmlns="" id="{A5122BF7-AC4E-46AC-8C23-F596DB1B854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350" y="1752600"/>
            <a:ext cx="6553200" cy="3997325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145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A7F210-D8FC-4CAC-B85D-95AAADF01F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57" y="1295400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the current settings of the chosen plug, including the date of its arrival to the database and it’s mac address (which are unchangeable)</a:t>
            </a:r>
          </a:p>
          <a:p>
            <a:r>
              <a:rPr lang="en-US" dirty="0"/>
              <a:t>An option to change the current nickname of the chosen plug</a:t>
            </a:r>
          </a:p>
          <a:p>
            <a:r>
              <a:rPr lang="en-US" dirty="0"/>
              <a:t>An option to change the current plug’s priority</a:t>
            </a:r>
          </a:p>
          <a:p>
            <a:r>
              <a:rPr lang="en-US" dirty="0"/>
              <a:t>An “approve” button, which conveys the client changes to the database</a:t>
            </a:r>
          </a:p>
          <a:p>
            <a:r>
              <a:rPr lang="en-US" dirty="0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Device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066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:a16="http://schemas.microsoft.com/office/drawing/2014/main" xmlns="" id="{B100C326-2252-41DC-8A46-BFFBA79A7F69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17675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97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:a16="http://schemas.microsoft.com/office/drawing/2014/main" xmlns="" id="{D0A1B798-45AF-4B10-9841-A99DB784B8FD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400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26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98DFE09-61A8-4594-BF18-0CEC6811C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 we will show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271F2E-8E7A-443B-B87B-EC46B1B272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47800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the current’s plug already created tasks and their settings:</a:t>
            </a:r>
          </a:p>
          <a:p>
            <a:pPr lvl="1"/>
            <a:r>
              <a:rPr lang="en-US" dirty="0"/>
              <a:t>Task description</a:t>
            </a:r>
          </a:p>
          <a:p>
            <a:pPr lvl="1"/>
            <a:r>
              <a:rPr lang="en-US" dirty="0"/>
              <a:t>Status(on or off)</a:t>
            </a:r>
          </a:p>
          <a:p>
            <a:pPr lvl="1"/>
            <a:r>
              <a:rPr lang="en-US" dirty="0"/>
              <a:t>Start-date of the task</a:t>
            </a:r>
          </a:p>
          <a:p>
            <a:pPr lvl="1"/>
            <a:r>
              <a:rPr lang="en-US" dirty="0"/>
              <a:t>Task cycle(periodic or non periodic)</a:t>
            </a:r>
          </a:p>
          <a:p>
            <a:pPr lvl="1"/>
            <a:r>
              <a:rPr lang="en-US" dirty="0"/>
              <a:t>A “remove” button, which removes the task from the chosen plug, removes the task from the database and updates the page accordingly</a:t>
            </a:r>
          </a:p>
          <a:p>
            <a:r>
              <a:rPr lang="en-US" dirty="0"/>
              <a:t>A “Add New Timing Setting” button, which presents the create task popup </a:t>
            </a:r>
          </a:p>
          <a:p>
            <a:r>
              <a:rPr lang="en-US" dirty="0"/>
              <a:t>Using said popup, the client determines the settings of the new task</a:t>
            </a:r>
          </a:p>
          <a:p>
            <a:r>
              <a:rPr lang="en-US" dirty="0"/>
              <a:t>Conveying the client’s  choices to the database and updating the page accordingly by clicking the “ok” button from the popup</a:t>
            </a:r>
            <a:endParaRPr lang="he-IL" dirty="0"/>
          </a:p>
          <a:p>
            <a:r>
              <a:rPr lang="en-US" dirty="0"/>
              <a:t>Removing the popup by clicking on the “cancel” button ,which is located on said popup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021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84E6CBDC-B54D-4526-B475-6D785E16D1E6}"/>
              </a:ext>
            </a:extLst>
          </p:cNvPr>
          <p:cNvSpPr txBox="1"/>
          <p:nvPr/>
        </p:nvSpPr>
        <p:spPr>
          <a:xfrm>
            <a:off x="159025" y="1244898"/>
            <a:ext cx="89849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power consumption of the device we entered with it this page. When we arrive this page </a:t>
            </a:r>
          </a:p>
          <a:p>
            <a:pPr rtl="1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1076771" y="2234106"/>
            <a:ext cx="6924232" cy="4319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576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xmlns="" id="{3A2740AC-634A-43F2-8283-D8CE530371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65" r="1988" b="5525"/>
          <a:stretch/>
        </p:blipFill>
        <p:spPr>
          <a:xfrm>
            <a:off x="914400" y="2057400"/>
            <a:ext cx="7099300" cy="45284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6F53886E-BACB-40EC-804C-B4E03AA9CC9B}"/>
              </a:ext>
            </a:extLst>
          </p:cNvPr>
          <p:cNvSpPr txBox="1"/>
          <p:nvPr/>
        </p:nvSpPr>
        <p:spPr>
          <a:xfrm>
            <a:off x="467139" y="1219200"/>
            <a:ext cx="81401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759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0"/>
            <a:ext cx="78867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5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CD8E858-CA69-4FE8-AAEF-955EC9F8CE8E}"/>
              </a:ext>
            </a:extLst>
          </p:cNvPr>
          <p:cNvCxnSpPr/>
          <p:nvPr/>
        </p:nvCxnSpPr>
        <p:spPr>
          <a:xfrm flipH="1">
            <a:off x="8140148" y="1881832"/>
            <a:ext cx="665922" cy="154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8798C05-A773-4B77-B289-E22F838D73B0}"/>
              </a:ext>
            </a:extLst>
          </p:cNvPr>
          <p:cNvCxnSpPr/>
          <p:nvPr/>
        </p:nvCxnSpPr>
        <p:spPr>
          <a:xfrm>
            <a:off x="6132455" y="1046922"/>
            <a:ext cx="477079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9F7B663-228F-4717-9AFD-A0AC69F5D67E}"/>
              </a:ext>
            </a:extLst>
          </p:cNvPr>
          <p:cNvCxnSpPr/>
          <p:nvPr/>
        </p:nvCxnSpPr>
        <p:spPr>
          <a:xfrm flipH="1">
            <a:off x="5297557" y="365148"/>
            <a:ext cx="119270" cy="16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CCE5193-B6A1-420E-9F01-E5C78DDB878B}"/>
              </a:ext>
            </a:extLst>
          </p:cNvPr>
          <p:cNvCxnSpPr/>
          <p:nvPr/>
        </p:nvCxnSpPr>
        <p:spPr>
          <a:xfrm>
            <a:off x="2912177" y="821658"/>
            <a:ext cx="516835" cy="6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A9DC3CA-2CCE-4BBF-B0F4-CFBC7B198946}"/>
              </a:ext>
            </a:extLst>
          </p:cNvPr>
          <p:cNvCxnSpPr/>
          <p:nvPr/>
        </p:nvCxnSpPr>
        <p:spPr>
          <a:xfrm>
            <a:off x="2633881" y="1537252"/>
            <a:ext cx="606287" cy="189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7" name="Picture 3" descr="C:\Users\Aviel\Desktop\סמסטר ב' - 2019\סדנא בהנדסת תוכנה\פרוייקט\תמונות מסך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6" y="1046923"/>
            <a:ext cx="7001468" cy="47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ngimg.com/uploads/server/server_PNG18.png">
            <a:extLst>
              <a:ext uri="{FF2B5EF4-FFF2-40B4-BE49-F238E27FC236}">
                <a16:creationId xmlns:a16="http://schemas.microsoft.com/office/drawing/2014/main" xmlns="" id="{2A985C3B-BE77-4C8B-97F0-667EC0ACD0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627188"/>
            <a:ext cx="19335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AC0B28F-8F22-4F06-86B0-347667D38B30}"/>
              </a:ext>
            </a:extLst>
          </p:cNvPr>
          <p:cNvCxnSpPr/>
          <p:nvPr/>
        </p:nvCxnSpPr>
        <p:spPr>
          <a:xfrm>
            <a:off x="4595347" y="3791671"/>
            <a:ext cx="2872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635481-1944-4B50-AB4D-F6F035346621}"/>
              </a:ext>
            </a:extLst>
          </p:cNvPr>
          <p:cNvSpPr txBox="1"/>
          <p:nvPr/>
        </p:nvSpPr>
        <p:spPr>
          <a:xfrm>
            <a:off x="5467805" y="3429000"/>
            <a:ext cx="13045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Websockets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xmlns="" id="{3723A63B-D7AF-4E80-B2C8-511CD07B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0813" l="10000" r="90000">
                        <a14:foregroundMark x1="45583" y1="7750" x2="45583" y2="7750"/>
                        <a14:foregroundMark x1="60583" y1="3500" x2="60583" y2="3500"/>
                        <a14:foregroundMark x1="70333" y1="90813" x2="70333" y2="90813"/>
                        <a14:backgroundMark x1="49750" y1="86750" x2="55917" y2="86750"/>
                        <a14:backgroundMark x1="36583" y1="62813" x2="36583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0926">
            <a:off x="-164642" y="1363717"/>
            <a:ext cx="4855908" cy="4855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/>
              <a:t>RESTful</a:t>
            </a:r>
            <a:r>
              <a:rPr lang="en-US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9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617BB-33CF-419C-9CFE-F73555A4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recognizable per REST standards</a:t>
            </a:r>
          </a:p>
          <a:p>
            <a:r>
              <a:rPr lang="en-US" dirty="0"/>
              <a:t>Uses DTOs for efficient data transmission</a:t>
            </a:r>
          </a:p>
          <a:p>
            <a:r>
              <a:rPr lang="en-US" dirty="0"/>
              <a:t>Numbered errors for efficient error handling</a:t>
            </a:r>
          </a:p>
          <a:p>
            <a:r>
              <a:rPr lang="en-US" dirty="0"/>
              <a:t>Plugs</a:t>
            </a:r>
          </a:p>
          <a:p>
            <a:pPr lvl="1"/>
            <a:r>
              <a:rPr lang="en-US" dirty="0"/>
              <a:t>Turn on/off</a:t>
            </a:r>
          </a:p>
          <a:p>
            <a:pPr lvl="1"/>
            <a:r>
              <a:rPr lang="en-US" dirty="0"/>
              <a:t>Change properties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Get samples of a given plug during a specified period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Schedule periodic/single tasks (e.g. turn off in 5 minutes, turn on every morning)</a:t>
            </a:r>
          </a:p>
          <a:p>
            <a:r>
              <a:rPr lang="en-US" dirty="0"/>
              <a:t>A well-documented JavaScript API was built</a:t>
            </a:r>
          </a:p>
          <a:p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6502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2861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64" y="3448297"/>
            <a:ext cx="312860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3189" y="805583"/>
            <a:ext cx="349557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:a16="http://schemas.microsoft.com/office/drawing/2014/main" xmlns="" id="{71C0D3FB-08E2-4647-9033-B55AA6C38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:a16="http://schemas.microsoft.com/office/drawing/2014/main" xmlns="" id="{5BB4D40C-33A3-4AC1-8A93-4DCFBCABF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:a16="http://schemas.microsoft.com/office/drawing/2014/main" xmlns="" id="{DFB9D73C-B9F2-42DB-B291-2286108EE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0" y="838200"/>
            <a:ext cx="5020227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159462" y="3317362"/>
            <a:ext cx="3057636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732976" y="634558"/>
            <a:ext cx="1943747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3575181" y="2126005"/>
            <a:ext cx="360275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5382063" y="4148103"/>
            <a:ext cx="3341238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424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628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גלריה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</vt:lpstr>
      <vt:lpstr>authorization</vt:lpstr>
      <vt:lpstr>Front-end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Aviel Vaknin</cp:lastModifiedBy>
  <cp:revision>7</cp:revision>
  <dcterms:created xsi:type="dcterms:W3CDTF">2006-08-16T00:00:00Z</dcterms:created>
  <dcterms:modified xsi:type="dcterms:W3CDTF">2019-07-29T08:25:09Z</dcterms:modified>
</cp:coreProperties>
</file>