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7BF0A6-4091-4093-ACDC-1E507158C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0332A2D-183B-4C3C-AAB6-12FF558A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DCDA9E-6507-4E85-8CE7-A4E0C9C8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5895EA-06A9-4FA7-BF5D-1D717E3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8D8904-6DF8-4C23-BBEF-686F7E7A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1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C12CCB-4A77-4390-B7C8-8748CD20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7F3057-F3B5-4A7A-8848-A291737B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2F2009-8D8F-43F8-A18E-2631B294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F6E7D7-9628-476E-A877-4C34380C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7DE19E-9CCB-422C-8868-6DBCFF14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8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17CFBD9-E608-4104-8378-554D08989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F1A085-F30B-4201-AC82-5DE6E4CD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C54AB0-8EEB-4D55-88B9-CCAD37C1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B41CC-D9AA-47ED-BD98-735C6686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E581CD-860A-4099-866B-D996DC88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0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B4C574-DA6C-46CB-AB4B-69E88C40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1E7741-AFDF-40A8-B1B3-1FCECE54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1C60C0-E2A9-4D14-8DB0-5486FC5B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CE254B-9E36-4D8F-A800-285A370A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E0A3EF-CC5A-4126-A197-B7D086A6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271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7FE3E2-589C-43FF-B05F-CA79F0F9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17ABF4-D31A-4D55-B780-78E3E434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AA22C1-F413-4F7B-8734-93B42E4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7ABD21-4269-4822-8E2E-6F6AD08A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280C33-7BF6-457A-8A16-A42EC3B0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95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AE85F5-1A6C-4BF5-B647-AB76EA80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2C92D5-287B-410F-978B-A1E43B8B9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795E44B-1405-4BC1-937D-8ABA161DC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AB1E0F-EC42-4ADB-9DC5-6BDDBC0A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238ED3-331D-4066-BEFA-24595AA5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7D81D8-2CDA-4B07-9C1F-903B743D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01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772805-8D95-4BEA-9BD1-6C6F8B18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FB4D17-7547-48C3-8895-DB08E74B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4871170-E7B6-4DA5-B08B-2AEE2124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4F2FAB8-EB88-4115-98C9-D06C9D14E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0CE084F-B4D0-4DBF-9257-200FF20F1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DBD99B6-F566-47AC-B42D-B595BECC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2AEC564-75AF-4F80-AF99-D5BA5FAB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83B58AD-8633-45E0-ACED-5CBF8756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67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2B2269-D76B-4A31-BC46-96AF5CCD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A634BB8-482A-4217-9686-C9EBCDBA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4F37872-D36B-4716-B5E0-CA40C149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F8EB31D-589D-40C6-B113-5064B376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25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A2461BD-A85E-4034-83AA-A2013222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8D1B0D2-DED9-40DC-B9E3-DF8D7C9A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6145AA-9271-4F09-8433-577F6FD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98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5F9C2-DB95-4DAF-B442-9EBE86C5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0336EA-2C4A-44B0-ACE5-C8D51E0C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DC74C98-1482-408A-9086-3FC2EA22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55D764-1F8B-440B-BF89-EAA4DA5B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6B877C-D3DA-497B-8225-407403AC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4415E5C-B554-44C4-B38C-BC088014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4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0F9BD8-2C0F-4BD3-A410-3F87FEA6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D98C168-1419-4A09-A3D6-6034F7D00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8CEC730-1180-4C4B-BD4B-B8D99A82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3A4299-12DC-4087-A3D6-700E66E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688CDB0-4E18-485D-8344-F95B0A09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BA725E-7555-4B9A-81F6-B8A9FD57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66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5F9A9E7-9BA4-49FD-8AA1-02A013F6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3BCDB4-688C-4CAC-95AF-87BE19F8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DDC6F7-E6AB-42FE-BE89-640AEBD9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B592DA-FBE6-4302-9122-C15CFAEE6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141176-D4A6-4F86-A3B9-5F3196F4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87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500AB6-28E8-4C51-B7B8-9901BF5E0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41"/>
            <a:ext cx="9144000" cy="815767"/>
          </a:xfrm>
        </p:spPr>
        <p:txBody>
          <a:bodyPr>
            <a:noAutofit/>
          </a:bodyPr>
          <a:lstStyle/>
          <a:p>
            <a:r>
              <a:rPr lang="en-US" sz="4800" dirty="0"/>
              <a:t>Show Power Consumption Page</a:t>
            </a:r>
            <a:endParaRPr lang="he-IL" sz="4800" dirty="0"/>
          </a:p>
        </p:txBody>
      </p:sp>
      <p:pic>
        <p:nvPicPr>
          <p:cNvPr id="4" name="Picture 22" descr="C:\Users\Aviel\Desktop\סמסטר ב' - 2019\סדנא בהנדסת תוכנה\פרוייקט\תמונות מסך\PowerConsumptionKW - LoggedInWithoutSidebar.jpg.png">
            <a:extLst>
              <a:ext uri="{FF2B5EF4-FFF2-40B4-BE49-F238E27FC236}">
                <a16:creationId xmlns:a16="http://schemas.microsoft.com/office/drawing/2014/main" id="{CCD642D4-A36A-4DCF-A075-553C0C9EEB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9" y="1789043"/>
            <a:ext cx="10363202" cy="46250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4E6CBDC-B54D-4526-B475-6D785E16D1E6}"/>
              </a:ext>
            </a:extLst>
          </p:cNvPr>
          <p:cNvSpPr txBox="1"/>
          <p:nvPr/>
        </p:nvSpPr>
        <p:spPr>
          <a:xfrm>
            <a:off x="901149" y="967408"/>
            <a:ext cx="119799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 this page we can see power consumption of the device we entered with it this page. When we arrive this page </a:t>
            </a:r>
          </a:p>
          <a:p>
            <a:pPr algn="l"/>
            <a:r>
              <a:rPr lang="en-US" dirty="0"/>
              <a:t>a graph will be display to the user that show the power consumption in KW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035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13DD65-CDC5-4852-9FE1-419B7A38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4"/>
            <a:ext cx="10515600" cy="106611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Show Power Consumption Page</a:t>
            </a:r>
            <a:endParaRPr lang="he-IL" sz="5400" dirty="0"/>
          </a:p>
        </p:txBody>
      </p:sp>
      <p:pic>
        <p:nvPicPr>
          <p:cNvPr id="5" name="Picture 23" descr="C:\Users\Aviel\Desktop\סמסטר ב' - 2019\סדנא בהנדסת תוכנה\פרוייקט\תמונות מסך\PowerConsumptionNIS - LoggedInWithoutSidebar.jpg.png">
            <a:extLst>
              <a:ext uri="{FF2B5EF4-FFF2-40B4-BE49-F238E27FC236}">
                <a16:creationId xmlns:a16="http://schemas.microsoft.com/office/drawing/2014/main" id="{C5AA671F-C479-465A-80EB-3AA6D4515E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" y="1951930"/>
            <a:ext cx="10535479" cy="4540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F53886E-BACB-40EC-804C-B4E03AA9CC9B}"/>
              </a:ext>
            </a:extLst>
          </p:cNvPr>
          <p:cNvSpPr txBox="1"/>
          <p:nvPr/>
        </p:nvSpPr>
        <p:spPr>
          <a:xfrm>
            <a:off x="622851" y="1391481"/>
            <a:ext cx="108535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 this page we can see how much did it cost using this device according to the power and the cost of one KW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4785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70</Words>
  <Application>Microsoft Office PowerPoint</Application>
  <PresentationFormat>מסך רחב</PresentationFormat>
  <Paragraphs>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Show Power Consumption Page</vt:lpstr>
      <vt:lpstr>Show Power Consumption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הצגת צריכת חשמל</dc:title>
  <dc:creator>alaa ganema</dc:creator>
  <cp:lastModifiedBy>alaa ganema</cp:lastModifiedBy>
  <cp:revision>3</cp:revision>
  <dcterms:created xsi:type="dcterms:W3CDTF">2019-07-27T12:47:15Z</dcterms:created>
  <dcterms:modified xsi:type="dcterms:W3CDTF">2019-07-27T14:18:41Z</dcterms:modified>
</cp:coreProperties>
</file>