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notesMasterIdLst>
    <p:notesMasterId r:id="rId21"/>
  </p:notesMasterIdLst>
  <p:sldIdLst>
    <p:sldId id="256" r:id="rId2"/>
    <p:sldId id="265" r:id="rId3"/>
    <p:sldId id="266" r:id="rId4"/>
    <p:sldId id="267" r:id="rId5"/>
    <p:sldId id="268" r:id="rId6"/>
    <p:sldId id="269" r:id="rId7"/>
    <p:sldId id="270" r:id="rId8"/>
    <p:sldId id="257" r:id="rId9"/>
    <p:sldId id="276" r:id="rId10"/>
    <p:sldId id="263" r:id="rId11"/>
    <p:sldId id="258" r:id="rId12"/>
    <p:sldId id="259" r:id="rId13"/>
    <p:sldId id="260" r:id="rId14"/>
    <p:sldId id="264" r:id="rId15"/>
    <p:sldId id="271" r:id="rId16"/>
    <p:sldId id="273" r:id="rId17"/>
    <p:sldId id="274" r:id="rId18"/>
    <p:sldId id="261" r:id="rId19"/>
    <p:sldId id="262" r:id="rId20"/>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3D"/>
    <a:srgbClr val="C6C95B"/>
    <a:srgbClr val="00CCFF"/>
    <a:srgbClr val="FF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651" autoAdjust="0"/>
    <p:restoredTop sz="94660"/>
  </p:normalViewPr>
  <p:slideViewPr>
    <p:cSldViewPr snapToGrid="0">
      <p:cViewPr varScale="1">
        <p:scale>
          <a:sx n="114" d="100"/>
          <a:sy n="114" d="100"/>
        </p:scale>
        <p:origin x="7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22:26:34.937"/>
    </inkml:context>
    <inkml:brush xml:id="br0">
      <inkml:brushProperty name="width" value="0.35" units="cm"/>
      <inkml:brushProperty name="height" value="0.35" units="cm"/>
      <inkml:brushProperty name="color" value="#FFFFFF"/>
    </inkml:brush>
  </inkml:definitions>
  <inkml:trace contextRef="#ctx0" brushRef="#br0">1672 2462 24575,'44'2'0,"58"10"0,-56-6 0,53 2 0,857-9 0,-930-1 0,-1 0 0,38-10 0,-4 1 0,-78 11 0,1-1 0,0-1 0,-23-5 0,-32-4 0,-119-18 0,32 3 0,-693-4-641,700 31 581,51 4 84,-198 38 0,245-33 45,18-4 28,0 1 0,0 2 1,1 2-1,0 1 1,-55 27-1,89-39-97,1 1 0,0-1 0,0 1 0,0-1 0,0 1 0,-1 0 0,1 0 0,0-1 0,0 1 0,0 0 0,1 0 0,-1 0 0,0 0 0,0 0 0,0 0 0,1 0 0,-1 0 0,0 0 0,1 1 0,-1-1 0,1 0 0,0 0 0,-1 2 0,1-2 0,1 0 0,0 0 0,-1 0 0,1-1 0,0 1 0,-1 0 0,1 0 0,0 0 0,0-1 0,-1 1 0,1-1 0,0 1 0,0 0 0,0-1 0,0 1 0,0-1 0,0 0 0,0 1 0,0-1 0,2 0 0,9 3 0,0-1 0,1 0 0,17 0 0,62-1 0,294 11 0,422-2-573,-422-36 573,102-25 461,-485 51-444,-1-1-8,22-1 8,0-2 1,-1 0-1,0-2 0,24-8 0,-46 14-17,-1 0 0,1-1 0,-1 1 0,1 0 0,-1 0 0,0 0 0,1-1 0,-1 1 0,1 0 0,-1 0 0,1-1 0,-1 1 0,1 0 0,-1-1 0,0 1 0,1 0 0,-1-1 0,0 1 0,1-1 0,-1 1 0,0-1 0,0 1 0,0-1 0,1 1 0,-1-1 0,0 1 0,0-1 0,0 1 0,0-1 0,0 1 0,0-1 0,0 0 0,-13-11 0,-27-3 0,-7 8 0,0 2 0,0 2 0,-82 6 0,38-1 0,-294-3-400,-252 3-102,569 3 502,1 2 0,-111 26 0,-128 55 0,204-57 0,-66 14 4,94-28-31,1 4 0,2 2 0,-72 35 0,108-39 192,-1-2 0,-1-2-1,0-1 1,-1-2-1,-40 8 1,68-18-155,5-2-9,0 0-1,0 1 1,0-1-1,0 1 1,1 1-1,-1-1 1,0 1 0,0 0-1,1 0 1,-1 0-1,1 0 1,-1 1-1,1 0 1,-6 5-1,10-7 0,0-1 0,0 1 0,0 0 0,0-1 0,1 1 0,-1 0 0,0-1 0,0 1 0,0 0 0,1-1 0,-1 1 0,0-1 0,0 1 0,1 0 0,-1-1 0,1 1 0,-1-1 0,1 1 0,-1-1 0,1 1 0,-1-1 0,1 0 0,-1 1 0,1-1 0,-1 1 0,1-1 0,-1 0 0,1 0 0,0 1 0,-1-1 0,1 0 0,0 0 0,-1 0 0,1 0 0,0 1 0,-1-1 0,1 0 0,0 0 0,-1-1 0,2 1 0,33 4 0,-35-4 0,148 3 0,55 4 0,541 11-800,-481-20 832,-103-2 135,0-6-1,0-8 1,161-39-1,-271 48-74,39-9-79,-82 16-14,0 0 1,0 0 0,-1-1 0,1 0-1,-1 0 1,0-1 0,0 0 0,0 0-1,8-8 1,-13 11 0,0 1 0,0-1 0,0 0 0,0 0 0,0 0 0,0 0 0,-1 0 0,1 0 0,0 0 0,-1 0 0,1 0 0,-1-1 0,1 1 0,-1 0 0,0 0 0,1 0 0,-1-1 0,0 1 0,0 0 0,0 0 0,0-1 0,0 1 0,0 0 0,0 0 0,-1-1 0,1 1 0,0 0 0,-1 0 0,1-1 0,-1-1 0,-2 1 0,1-1 0,0 0 0,-1 1 0,0-1 0,1 1 0,-1 0 0,0 0 0,0 0 0,0 0 0,-7-3 0,-8-2 0,-1 0 0,-36-8 0,-182-26-488,-241-9-1,320 36 396,-653-4 91,557 20-55,200-1 198,0 4 0,0 1 0,1 3 0,0 2 1,0 2-1,1 3 0,-92 42 0,141-58-141,1 1 0,0 0 0,1 0 0,-1 0 0,0 0 0,0 0 0,0 0 0,0 0 0,1 1 0,-1-1 0,1 1 0,-1-1 0,1 1 0,0 0 0,-1-1 0,0 4 0,8 5 0,18-4 0,212-3 12,-21-2-149,1134 23-1745,-903-26 1812,-326 2 117,199-3-660,-224-2 876,126-23-1,-156 19 464,-50 8-527,0 0 0,1-1 0,-1-1-1,0-1 1,-1 0 0,28-11 0,-41 14-199,0 1 0,-1 0 0,1 0 0,-1 0 0,1-1 0,-1 1 0,1 0 0,0 0 0,-1-1 0,0 1 0,1-1 0,-1 1 0,1 0 0,-1-1 0,1 1 0,-1-1 0,0 1 0,1-1 0,-1 1 0,0-1 0,1 1 0,-1-1 0,0 1 0,0-1 0,0 0 0,1 1 0,-1-1 0,0 1 0,0-1 0,0 0 0,0 1 0,0-1 0,0 1 0,0-1 0,0 0 0,-1 0 0,-20-14 0,-36-1 0,-532-64-958,-141 42-48,-2 39-548,287 2 1274,178-3 4078,415 0-3901,757-17-1695,-523 3 1798,145-11 0,-317 8-82,359-39-121,-394 26 2319,-173 31-2113,-1-1 1,1 0-1,-1-1 0,1 1 0,-1 0 0,1 0 0,0-1 0,-1 1 0,0-1 1,1 1-1,-1-1 0,1 1 0,-1-1 0,0 0 0,1 0 0,-1 0 1,0 0-1,0 0 0,0 0 0,2-2 0,-3 2-2,-1 0-1,0 0 1,1 0-1,-1 1 1,0-1-1,0 0 1,0 0-1,0 0 1,1 1-1,-1-1 1,0 0-1,0 1 1,0-1-1,-1 1 1,1-1-1,0 1 1,0 0-1,0-1 1,-2 1-1,-70-18-6,-386-15-692,42 5-346,-60-1-1387,-275 29 1069,321 2 1511,370-1 820,-1 2-1,1 4 1,0 2 0,-94 27 0,148-34-822,4-2-122,0 1 0,-1 0-1,1-1 1,0 2 0,0-1-1,0 0 1,0 1 0,0-1 0,0 1-1,0 0 1,0 0 0,1 0-1,-1 0 1,1 0 0,-4 4-1,6-5-24,0-1 0,0 1 0,0-1 0,0 1 0,0 0 0,0-1 0,0 1 0,0-1 0,1 1 0,-1-1 0,0 1 0,0-1 0,0 1 0,1-1 0,-1 1 0,0-1 0,0 0 0,1 1 0,-1-1 0,0 1 0,1-1 0,-1 0 0,1 1 0,-1-1 0,0 0 0,1 1 0,-1-1 0,1 0 0,-1 1 0,1-1 0,-1 0 0,1 0 0,-1 0 0,1 0 0,-1 0 0,1 1 0,-1-1 0,1 0 0,0 0 0,26 4 0,-26-4 0,76 6 7,87-7 0,41 2-166,1176 23-1992,-919-26 2242,-223-3 395,461-69 0,-658 62 490,-31 2-681,-12 9-296,1 0-1,0 0 0,-1 0 0,1 1 1,0-1-1,-1 0 0,1 0 0,-1 1 1,1-1-1,-1 0 0,1 1 1,-1-1-1,0 0 0,1 1 0,-1-1 1,0 1-1,0-1 0,1 1 0,-1 0 1,0-1-1,-1 0 0,-17-8 4,-1 1-1,1 1 0,-1 0 1,0 2-1,-32-5 0,-110-6-54,102 11-66,-217-15-761,-352-37-859,86 20 1342,-2 39-760,185 2 2588,346-5-1108,-1 1 0,1 1 0,0 0 0,-1 1 0,1 1 0,0 0 0,0 1-1,-20 8 1,34-12-323,0 0 0,-1 1 0,1-1 0,-1 0 0,1 0 0,0 0 0,-1 0 0,1 0 0,0 1 0,-1-1 0,1 0 0,0 0 0,-1 1 0,1-1 0,0 0 0,-1 0 0,1 1 0,0-1 0,0 0 0,-1 1 0,1-1 0,0 0 0,0 1 0,0-1 0,0 1 0,-1-1 0,1 0 0,0 1 0,0-1 0,0 1 0,0-1 0,0 0 0,0 1 0,0-1 0,0 1 0,0-1 0,0 0 0,0 1 0,0-1 0,1 1 0,-1-1 0,0 0 0,0 1 0,21 11 0,38 1 0,-56-13 0,176 18 0,-69-9 0,1091 60-2411,-327-70 1532,-501 1 2928,-286 0-932,-113-11-982,-23-4-146,-256-37-338,162 30-192,-475-52-1838,-3 32 1118,297 22 1406,40-4-143,-206-9-168,102 33-942,148 2 3603,232-2-2187,5-1-170,0 1 0,0 0-1,0 0 1,0 0 0,0 0-1,-1 0 1,1 1-1,0-1 1,0 1 0,0 0-1,0 0 1,0 0-1,0 0 1,0 1 0,-3 1-1,7-3-119,-1 1 0,0-1 0,0 1 0,0-1-1,0 0 1,0 1 0,0-1 0,0 1 0,0-1 0,1 0-1,-1 1 1,0-1 0,0 1 0,1-1 0,-1 0 0,0 0-1,0 1 1,1-1 0,-1 0 0,0 1 0,1-1-1,-1 0 1,0 0 0,1 1 0,-1-1 0,1 0 0,-1 0-1,0 0 1,1 0 0,-1 0 0,1 0 0,-1 0 0,0 1-1,1-1 1,-1 0 0,1 0 0,-1-1 0,1 1-1,20 4-60,180 4 43,-18-2 0,281 17-1064,-224-14 71,962 3 156,-728-14-104,-281 1 758,37 1 913,-78 1 2501,-172-3-3217,0-1 1,0-1 0,-23-7-1,-16-3-15,-593-83-1615,479 74 1151,-1036-60-1221,588 81 1823,444 3 3493,301-1-3580,778 16-904,173-3-1007,-661-15 3868,-371-1-1402,-32-2-537,-31-4-83,-57-6 15,-93-6 0,69 10 0,-497-44-1685,143 17 1333,275 14 369,-101-7-586,75 18 407,-132-2 2913,1526 52-4033,-332 9-158,-596-35 1131,162 3-333,-191-15 4315,-841-48-5033,339 19 473,-287-39-2391,103 11 2255,125 17 1152,-533-32-919,614 74 2330,76 1 4041,367 11-5486,-23-1-102,394 34-1360,-438-32 294,682 34 929,-431-32 166,509-6 2312,-693-11-2110,-247-11-220,16 3-4,-740-106-1196,219 38-659,-171-1 1853,449 54-160,77-1-967,-144-7 382,45 34 5838,2930-2-5091,-2708 0 0,-19 1 0,-1-3 0,-105-18 0,-612-61-717,364 76 1112,294 6-192,151-1-135,5-1-65,0 1 1,0 0-1,0 0 0,0 0 0,0 0 0,0 0 1,0 1-1,-1-1 0,1 1 0,0 0 0,0 0 0,1 0 1,-1 1-1,0-1 0,-3 2 0,6-2-3,0-1 0,0 1 0,0-1 0,0 0 0,0 1 0,0-1 0,0 0 0,0 1 0,1-1 0,-1 1 0,0-1 0,0 0 0,0 1 0,0-1 0,1 0 0,-1 1 0,0-1 0,0 0 0,0 1 0,1-1 0,-1 0 0,0 0 0,1 1 0,-1-1 0,0 0 0,1 0 0,-1 0 0,0 1 0,1-1 0,-1 0 0,0 0 0,1 0 0,-1 0 0,1 0 0,-1 0 0,0 0 0,1 0 0,-1 0 0,1 0 0,-1 0 0,1 0 0,19 4 0,971 76-634,-922-78 634,243 20 0,-126-3 8,325-7 1,-349-12 80,-154 0 58,-5 0-121,0 0-1,1 1 0,-1-1 1,0 0-1,1-1 1,-1 1-1,0-1 0,0 1 1,0-1-1,0 0 1,1 0-1,-1 0 0,0-1 1,4-2-1,-7 4-25,0-1 0,0 1 0,0-1 0,0 1 0,0-1 0,0 1 0,0-1 0,0 1 0,-1-1 0,1 1 0,0-1 0,0 1 0,0-1 0,-1 1 0,1-1 0,0 1 0,-1-1 0,1 1 0,0-1 0,-1 1 0,1 0 0,0-1 0,-1 1 0,1 0 0,-1-1 0,1 1 0,-1 0 0,1 0 0,-1-1 0,1 1 0,-1 0 0,0 0 0,-20-11 0,21 11 0,-50-19 0,-1 3 0,0 2 0,-91-13 0,-10-2 0,140 26-1,-620-121-904,595 120 905,-734-68 0,517 71 906,317 1-879,638 15-815,75 29 788,71-24 681,-832-20-601,-579-21-616,254-4 37,-271-26-398,316 18 897,-375-24 0,275 58-557,264 0 2958,2701-1-2313,-2754-13-88,37 2 0,-128-22 13,103 10-190,-591-38-642,587 52 741,-415-22 78,119 26-78,381 6 1217,311 14-1139,-91-3 0,214 14 0,-228-18-623,339 11 500,-150-6 46,4 1 51,-137-15 875,-304 0-849,-109-15 0,88 6 0,-183 8 0,146 4 0,158-3 0,0 1 0,0 0 0,0 0 0,0 0 0,0 1 0,0-1 0,0 1 0,0-1 0,0 1 0,0 0 0,0 0 0,0 1 0,0-1 0,0 0 0,1 1 0,-5 2 0,6-2 0,1 0 0,-1 0 0,0 0 0,1 0 0,-1 0 0,1 0 0,0 0 0,-1 0 0,1 0 0,0 0 0,0 0 0,1 0 0,-1 0 0,0 0 0,1 0 0,-1 0 0,1 0 0,-1 0 0,1 0 0,0 0 0,0 0 0,0-1 0,0 1 0,0 0 0,0-1 0,3 3 0,4 7 0,1 0 0,0-1 0,1 0 0,0 0 0,1-1 0,0-1 0,13 9 0,30 24 0,-36-23 0,0 1 0,-1 0 0,-1 1 0,-1 1 0,16 30 0,90 126 0,-112-163 0,24 36 0,-1 3 0,-3 0 0,-2 2 0,25 72 0,3 20 0,-10-33 0,-38-96 0,26 76 0,-3 1 0,26 146 0,-44-184 0,-9-46 0,0 0 0,0 1 0,-1-1 0,-1 1 0,0 0 0,0 0 0,-1-1 0,-1 1 0,-2 15 0,3-26 0,0 0 0,-1 0 0,1 0 0,0-1 0,-1 1 0,1 0 0,-1 0 0,0-1 0,1 1 0,-1 0 0,1-1 0,-1 1 0,0-1 0,0 1 0,1 0 0,-1-1 0,0 0 0,0 1 0,1-1 0,-1 1 0,0-1 0,0 0 0,0 0 0,0 0 0,0 1 0,0-1 0,0 0 0,1 0 0,-1 0 0,0 0 0,0 0 0,0-1 0,0 1 0,0 0 0,0 0 0,0 0 0,1-1 0,-1 1 0,0-1 0,0 1 0,0 0 0,1-1 0,-1 1 0,0-1 0,1 0 0,-2 0 0,-44-35 0,33 25 0,-35-29 0,1-3 0,-75-91 0,46 49 0,-399-451-539,54 30 539,341 398 270,-122-216-1,200 322-269,1 0 0,-1 0 0,1-1 0,0 1 0,0-1 0,0 1 0,0-1 0,1 0 0,-1 1 0,1-1 0,-1 0 0,1 0 0,0 1 0,0-1 0,0 0 0,1 1 0,-1-1 0,0 0 0,1 1 0,0-1 0,0 0 0,0 1 0,0-1 0,0 1 0,0 0 0,2-3 0,-1 3 0,1 0 0,-1 1 0,0-1 0,1 1 0,-1 0 0,1-1 0,-1 1 0,1 0 0,0 1 0,-1-1 0,1 0 0,0 1 0,0-1 0,-1 1 0,1 0 0,0 0 0,0 0 0,0 1 0,-1-1 0,1 0 0,0 1 0,0 0 0,-1 0 0,1 0 0,4 2 0,5 2 0,-1 0 0,0 0 0,0 2 0,0-1 0,-1 1 0,0 1 0,0 0 0,-1 0 0,0 1 0,10 12 0,-1 2 0,-2 2 0,-1 0 0,16 33 0,34 65 0,-29-59 0,47 120 0,38 270 0,-89-317 0,-19-73 0,-3 0 0,3 97 0,-15 134 0,-1-106 0,4-175 0,-1 1 0,-1-1 0,0 1 0,-1-1 0,-1 0 0,-5 19 0,6-29 0,0 0 0,0 0 0,0-1 0,0 1 0,-1 0 0,1-1 0,-1 0 0,0 1 0,0-1 0,0 0 0,0 0 0,-1-1 0,1 1 0,-1-1 0,0 0 0,1 0 0,-1 0 0,0 0 0,0-1 0,-1 1 0,1-1 0,0 0 0,0 0 0,-1-1 0,-5 1 0,-2 1 0,-1-1 0,0-1 0,1 0 0,-1-1 0,0 0 0,1 0 0,-1-2 0,1 0 0,-13-4 0,18 4 0,0-1 0,0 0 0,0 0 0,1 0 0,0-1 0,-1 0 0,2 0 0,-1-1 0,0 0 0,1 0 0,0 0 0,1 0 0,-1-1 0,1 0 0,-5-11 0,-16-42 4,1-1-1,4-1 0,3-1 1,2 0-1,3-1 0,-5-77 1,7-400-157,13 332-212,-3 184 339,6-204-54,-2 185 82,2 0 0,1 0 0,17-50 0,-23 91 1,121-344-50,-103 306 124,1 1 0,2 0-1,1 2 1,2 0 0,2 2 0,34-36 0,-58 69-67,13-14 22,0 1 0,34-26 1,-42 37-34,0 0 0,0 1 0,0 0 1,1 1-1,-1 0 0,1 0 0,-1 0 1,1 1-1,0 1 0,14-2 0,-20 3 1,1 0 0,-1 0 0,1 0 0,-1 0 0,1 1 0,-1 0 0,0-1 0,1 1 0,-1 0 0,0 0 0,1 1 0,-1-1 0,0 1 0,0 0 0,0 0 0,-1 0 0,1 0 0,0 0 0,-1 0 0,1 1 0,-1-1 0,0 1 0,1 0 0,-1 0 0,-1 0 0,1 0 0,0 0 0,-1 0 0,0 0 0,2 5 0,2 11 0,0 0 0,-1 0 0,-1 1 0,0 28 0,2 0 0,23 268 0,-19-194 0,3 645-652,-15-467 495,4-200 217,-5 153 385,1-220-394,-2-2-1,0 1 1,-2-1 0,-2 0 0,-22 54-1,30-82-50,-1 1 0,0 0 0,0-1 0,-1 1 0,1-1 0,-1 0 0,1 1 0,-1-1 0,0-1 0,0 1 0,-1 0 0,1-1 0,0 1 0,-1-1 0,0 0 0,1 0 0,-1-1 0,0 1 0,0-1 0,0 0 0,0 0 0,0 0 0,0 0 0,0-1 0,-1 1 0,1-1 0,0 0 0,0-1 0,0 1 0,0-1 0,0 0 0,0 0 0,0 0 0,-5-2 0,-5-2 0,0-1 0,0 0 0,1 0 0,0-2 0,0 0 0,1 0 0,0-1 0,-14-13 0,-40-47 0,-63-86 0,46 52 0,-327-454-771,306 386 732,-84-186 1,93 169 20,80 156 104,0-1 1,3-1 0,0 0-1,2 0 1,2-1 0,1 0-1,2-1 1,1 0 0,3-70-1,1 89-86,0 0 0,2-1 0,0 1 0,1 0 0,1 0 0,10-28 0,-12 39 0,1 1 0,0-1 0,0 1 0,0 0 0,1 0 0,0 0 0,0 0 0,0 0 0,0 1 0,1 0 0,0 0 0,0 0 0,0 1 0,0-1 0,0 1 0,1 0 0,0 1 0,-1 0 0,1-1 0,0 2 0,0-1 0,8-1 0,-8 2 0,0 0 0,0 0 0,1 0 0,-1 1 0,0 0 0,0 0 0,0 0 0,1 1 0,-1 0 0,0 0 0,0 0 0,0 1 0,0 0 0,0 0 0,-1 1 0,1 0 0,-1 0 0,1 0 0,-1 0 0,0 1 0,0 0 0,-1 0 0,1 0 0,-1 1 0,0 0 0,0-1 0,6 10 0,32 47 0,-2 1 0,-3 2 0,-2 1 0,-4 2 0,-2 2 0,-4 0 0,33 141 0,-16 68 0,-26-156 0,-10-86-106,8 59-523,3 151-1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22:26:35.26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22:26:36.96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0T08:00:20.206"/>
    </inkml:context>
    <inkml:brush xml:id="br0">
      <inkml:brushProperty name="width" value="0.05" units="cm"/>
      <inkml:brushProperty name="height" value="0.05" units="cm"/>
      <inkml:brushProperty name="color" value="#11E916"/>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2T17:07:03.14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5247DBC4-F3F4-4CF6-B13D-BFEC90D90654}" type="datetimeFigureOut">
              <a:rPr lang="en-US" smtClean="0"/>
              <a:t>12/4/2022</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BDA1303A-7654-457F-9887-4F38D3F5F8F5}" type="slidenum">
              <a:rPr lang="en-US" smtClean="0"/>
              <a:t>‹#›</a:t>
            </a:fld>
            <a:endParaRPr lang="en-US"/>
          </a:p>
        </p:txBody>
      </p:sp>
    </p:spTree>
    <p:extLst>
      <p:ext uri="{BB962C8B-B14F-4D97-AF65-F5344CB8AC3E}">
        <p14:creationId xmlns:p14="http://schemas.microsoft.com/office/powerpoint/2010/main" val="376335952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96C43DA-5EE5-0516-3AA5-BEC7F8C794AD}"/>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57A0A901-ECC2-D20B-42D8-EC79048463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E1AA5B88-A632-F907-753D-44D9463D28C9}"/>
              </a:ext>
            </a:extLst>
          </p:cNvPr>
          <p:cNvSpPr>
            <a:spLocks noGrp="1"/>
          </p:cNvSpPr>
          <p:nvPr>
            <p:ph type="dt" sz="half" idx="10"/>
          </p:nvPr>
        </p:nvSpPr>
        <p:spPr/>
        <p:txBody>
          <a:bodyPr/>
          <a:lstStyle/>
          <a:p>
            <a:fld id="{6D4039E1-D21A-4B24-8E82-91B4DF527E4C}" type="datetimeFigureOut">
              <a:rPr lang="en-US" smtClean="0"/>
              <a:t>12/4/2022</a:t>
            </a:fld>
            <a:endParaRPr lang="en-US"/>
          </a:p>
        </p:txBody>
      </p:sp>
      <p:sp>
        <p:nvSpPr>
          <p:cNvPr id="5" name="מציין מיקום של כותרת תחתונה 4">
            <a:extLst>
              <a:ext uri="{FF2B5EF4-FFF2-40B4-BE49-F238E27FC236}">
                <a16:creationId xmlns:a16="http://schemas.microsoft.com/office/drawing/2014/main" id="{A4925C6B-CEEB-5238-21B8-DF8704909E0D}"/>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83842F08-B7DA-1DA6-4094-D59FD29E8AED}"/>
              </a:ext>
            </a:extLst>
          </p:cNvPr>
          <p:cNvSpPr>
            <a:spLocks noGrp="1"/>
          </p:cNvSpPr>
          <p:nvPr>
            <p:ph type="sldNum" sz="quarter" idx="12"/>
          </p:nvPr>
        </p:nvSpPr>
        <p:spPr/>
        <p:txBody>
          <a:bodyPr/>
          <a:lstStyle/>
          <a:p>
            <a:fld id="{74558F86-A09A-41B0-8E28-2CE0C5FD5314}" type="slidenum">
              <a:rPr lang="en-US" smtClean="0"/>
              <a:t>‹#›</a:t>
            </a:fld>
            <a:endParaRPr lang="en-US"/>
          </a:p>
        </p:txBody>
      </p:sp>
    </p:spTree>
    <p:extLst>
      <p:ext uri="{BB962C8B-B14F-4D97-AF65-F5344CB8AC3E}">
        <p14:creationId xmlns:p14="http://schemas.microsoft.com/office/powerpoint/2010/main" val="218233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90B945-B78E-7A0E-B780-E89B1895E2FB}"/>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F753C7A9-4B3A-EF66-E86A-91A2164EDF5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4D272EA0-1656-4966-B58E-C8D13F4B2102}"/>
              </a:ext>
            </a:extLst>
          </p:cNvPr>
          <p:cNvSpPr>
            <a:spLocks noGrp="1"/>
          </p:cNvSpPr>
          <p:nvPr>
            <p:ph type="dt" sz="half" idx="10"/>
          </p:nvPr>
        </p:nvSpPr>
        <p:spPr/>
        <p:txBody>
          <a:bodyPr/>
          <a:lstStyle/>
          <a:p>
            <a:fld id="{6D4039E1-D21A-4B24-8E82-91B4DF527E4C}" type="datetimeFigureOut">
              <a:rPr lang="en-US" smtClean="0"/>
              <a:t>12/4/2022</a:t>
            </a:fld>
            <a:endParaRPr lang="en-US"/>
          </a:p>
        </p:txBody>
      </p:sp>
      <p:sp>
        <p:nvSpPr>
          <p:cNvPr id="5" name="מציין מיקום של כותרת תחתונה 4">
            <a:extLst>
              <a:ext uri="{FF2B5EF4-FFF2-40B4-BE49-F238E27FC236}">
                <a16:creationId xmlns:a16="http://schemas.microsoft.com/office/drawing/2014/main" id="{A041231D-839D-A99B-C1C7-4314D8061B7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2A52440D-C42B-0025-07AF-10DA6CE9D138}"/>
              </a:ext>
            </a:extLst>
          </p:cNvPr>
          <p:cNvSpPr>
            <a:spLocks noGrp="1"/>
          </p:cNvSpPr>
          <p:nvPr>
            <p:ph type="sldNum" sz="quarter" idx="12"/>
          </p:nvPr>
        </p:nvSpPr>
        <p:spPr/>
        <p:txBody>
          <a:bodyPr/>
          <a:lstStyle/>
          <a:p>
            <a:fld id="{74558F86-A09A-41B0-8E28-2CE0C5FD5314}" type="slidenum">
              <a:rPr lang="en-US" smtClean="0"/>
              <a:t>‹#›</a:t>
            </a:fld>
            <a:endParaRPr lang="en-US"/>
          </a:p>
        </p:txBody>
      </p:sp>
    </p:spTree>
    <p:extLst>
      <p:ext uri="{BB962C8B-B14F-4D97-AF65-F5344CB8AC3E}">
        <p14:creationId xmlns:p14="http://schemas.microsoft.com/office/powerpoint/2010/main" val="220919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90BE4897-4871-7C54-4B6E-396F0823658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F14DF804-B857-82FF-A945-BAE41946D58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634642CB-8DB6-F358-15F3-1C101488DAEF}"/>
              </a:ext>
            </a:extLst>
          </p:cNvPr>
          <p:cNvSpPr>
            <a:spLocks noGrp="1"/>
          </p:cNvSpPr>
          <p:nvPr>
            <p:ph type="dt" sz="half" idx="10"/>
          </p:nvPr>
        </p:nvSpPr>
        <p:spPr/>
        <p:txBody>
          <a:bodyPr/>
          <a:lstStyle/>
          <a:p>
            <a:fld id="{6D4039E1-D21A-4B24-8E82-91B4DF527E4C}" type="datetimeFigureOut">
              <a:rPr lang="en-US" smtClean="0"/>
              <a:t>12/4/2022</a:t>
            </a:fld>
            <a:endParaRPr lang="en-US"/>
          </a:p>
        </p:txBody>
      </p:sp>
      <p:sp>
        <p:nvSpPr>
          <p:cNvPr id="5" name="מציין מיקום של כותרת תחתונה 4">
            <a:extLst>
              <a:ext uri="{FF2B5EF4-FFF2-40B4-BE49-F238E27FC236}">
                <a16:creationId xmlns:a16="http://schemas.microsoft.com/office/drawing/2014/main" id="{1CF426A9-61EC-A3EC-6955-D58C360BA0E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4304C54E-293D-CDD1-FA69-23BBB6EC41B4}"/>
              </a:ext>
            </a:extLst>
          </p:cNvPr>
          <p:cNvSpPr>
            <a:spLocks noGrp="1"/>
          </p:cNvSpPr>
          <p:nvPr>
            <p:ph type="sldNum" sz="quarter" idx="12"/>
          </p:nvPr>
        </p:nvSpPr>
        <p:spPr/>
        <p:txBody>
          <a:bodyPr/>
          <a:lstStyle/>
          <a:p>
            <a:fld id="{74558F86-A09A-41B0-8E28-2CE0C5FD5314}" type="slidenum">
              <a:rPr lang="en-US" smtClean="0"/>
              <a:t>‹#›</a:t>
            </a:fld>
            <a:endParaRPr lang="en-US"/>
          </a:p>
        </p:txBody>
      </p:sp>
    </p:spTree>
    <p:extLst>
      <p:ext uri="{BB962C8B-B14F-4D97-AF65-F5344CB8AC3E}">
        <p14:creationId xmlns:p14="http://schemas.microsoft.com/office/powerpoint/2010/main" val="347640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F77A1A-788A-AC51-7439-0B344E38A54B}"/>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BFAC6B8F-C1A5-66B7-C55B-1B2D24DC199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D76EB3F7-7DEE-176D-3151-913C26A19EE4}"/>
              </a:ext>
            </a:extLst>
          </p:cNvPr>
          <p:cNvSpPr>
            <a:spLocks noGrp="1"/>
          </p:cNvSpPr>
          <p:nvPr>
            <p:ph type="dt" sz="half" idx="10"/>
          </p:nvPr>
        </p:nvSpPr>
        <p:spPr/>
        <p:txBody>
          <a:bodyPr/>
          <a:lstStyle/>
          <a:p>
            <a:fld id="{6D4039E1-D21A-4B24-8E82-91B4DF527E4C}" type="datetimeFigureOut">
              <a:rPr lang="en-US" smtClean="0"/>
              <a:t>12/4/2022</a:t>
            </a:fld>
            <a:endParaRPr lang="en-US"/>
          </a:p>
        </p:txBody>
      </p:sp>
      <p:sp>
        <p:nvSpPr>
          <p:cNvPr id="5" name="מציין מיקום של כותרת תחתונה 4">
            <a:extLst>
              <a:ext uri="{FF2B5EF4-FFF2-40B4-BE49-F238E27FC236}">
                <a16:creationId xmlns:a16="http://schemas.microsoft.com/office/drawing/2014/main" id="{8B68916C-FA0A-ED32-75FB-7A704691DD2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93BDA8BA-5B16-8B64-4776-63E78467539C}"/>
              </a:ext>
            </a:extLst>
          </p:cNvPr>
          <p:cNvSpPr>
            <a:spLocks noGrp="1"/>
          </p:cNvSpPr>
          <p:nvPr>
            <p:ph type="sldNum" sz="quarter" idx="12"/>
          </p:nvPr>
        </p:nvSpPr>
        <p:spPr/>
        <p:txBody>
          <a:bodyPr/>
          <a:lstStyle/>
          <a:p>
            <a:fld id="{74558F86-A09A-41B0-8E28-2CE0C5FD5314}" type="slidenum">
              <a:rPr lang="en-US" smtClean="0"/>
              <a:t>‹#›</a:t>
            </a:fld>
            <a:endParaRPr lang="en-US"/>
          </a:p>
        </p:txBody>
      </p:sp>
    </p:spTree>
    <p:extLst>
      <p:ext uri="{BB962C8B-B14F-4D97-AF65-F5344CB8AC3E}">
        <p14:creationId xmlns:p14="http://schemas.microsoft.com/office/powerpoint/2010/main" val="43729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2F9E535-ABDD-344B-3D15-99B7DF092D7F}"/>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B7225C02-2B82-5C29-D21F-32B150799E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B0FB47F-08E3-E9E6-3133-52A48A215525}"/>
              </a:ext>
            </a:extLst>
          </p:cNvPr>
          <p:cNvSpPr>
            <a:spLocks noGrp="1"/>
          </p:cNvSpPr>
          <p:nvPr>
            <p:ph type="dt" sz="half" idx="10"/>
          </p:nvPr>
        </p:nvSpPr>
        <p:spPr/>
        <p:txBody>
          <a:bodyPr/>
          <a:lstStyle/>
          <a:p>
            <a:fld id="{6D4039E1-D21A-4B24-8E82-91B4DF527E4C}" type="datetimeFigureOut">
              <a:rPr lang="en-US" smtClean="0"/>
              <a:t>12/4/2022</a:t>
            </a:fld>
            <a:endParaRPr lang="en-US"/>
          </a:p>
        </p:txBody>
      </p:sp>
      <p:sp>
        <p:nvSpPr>
          <p:cNvPr id="5" name="מציין מיקום של כותרת תחתונה 4">
            <a:extLst>
              <a:ext uri="{FF2B5EF4-FFF2-40B4-BE49-F238E27FC236}">
                <a16:creationId xmlns:a16="http://schemas.microsoft.com/office/drawing/2014/main" id="{A65320DF-3FCA-6BD7-A337-C3269A2A2801}"/>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B48EC4F3-A716-FD54-886E-F67D13230545}"/>
              </a:ext>
            </a:extLst>
          </p:cNvPr>
          <p:cNvSpPr>
            <a:spLocks noGrp="1"/>
          </p:cNvSpPr>
          <p:nvPr>
            <p:ph type="sldNum" sz="quarter" idx="12"/>
          </p:nvPr>
        </p:nvSpPr>
        <p:spPr/>
        <p:txBody>
          <a:bodyPr/>
          <a:lstStyle/>
          <a:p>
            <a:fld id="{74558F86-A09A-41B0-8E28-2CE0C5FD5314}" type="slidenum">
              <a:rPr lang="en-US" smtClean="0"/>
              <a:t>‹#›</a:t>
            </a:fld>
            <a:endParaRPr lang="en-US"/>
          </a:p>
        </p:txBody>
      </p:sp>
    </p:spTree>
    <p:extLst>
      <p:ext uri="{BB962C8B-B14F-4D97-AF65-F5344CB8AC3E}">
        <p14:creationId xmlns:p14="http://schemas.microsoft.com/office/powerpoint/2010/main" val="243408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A4E0724-A0F3-3778-D9BA-A71DB609CDF7}"/>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87890A8F-DF19-87A3-BAC2-13CFDB6E9259}"/>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8C01DF2E-9FCA-D187-1859-59580E5FEF5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9D6B402D-5EA0-5FDF-8583-EF0FE5E4604E}"/>
              </a:ext>
            </a:extLst>
          </p:cNvPr>
          <p:cNvSpPr>
            <a:spLocks noGrp="1"/>
          </p:cNvSpPr>
          <p:nvPr>
            <p:ph type="dt" sz="half" idx="10"/>
          </p:nvPr>
        </p:nvSpPr>
        <p:spPr/>
        <p:txBody>
          <a:bodyPr/>
          <a:lstStyle/>
          <a:p>
            <a:fld id="{6D4039E1-D21A-4B24-8E82-91B4DF527E4C}" type="datetimeFigureOut">
              <a:rPr lang="en-US" smtClean="0"/>
              <a:t>12/4/2022</a:t>
            </a:fld>
            <a:endParaRPr lang="en-US"/>
          </a:p>
        </p:txBody>
      </p:sp>
      <p:sp>
        <p:nvSpPr>
          <p:cNvPr id="6" name="מציין מיקום של כותרת תחתונה 5">
            <a:extLst>
              <a:ext uri="{FF2B5EF4-FFF2-40B4-BE49-F238E27FC236}">
                <a16:creationId xmlns:a16="http://schemas.microsoft.com/office/drawing/2014/main" id="{6A9DBD07-0B6C-D30E-430C-61F64774F2F8}"/>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2D388515-3BF4-9956-F27F-89B482802E87}"/>
              </a:ext>
            </a:extLst>
          </p:cNvPr>
          <p:cNvSpPr>
            <a:spLocks noGrp="1"/>
          </p:cNvSpPr>
          <p:nvPr>
            <p:ph type="sldNum" sz="quarter" idx="12"/>
          </p:nvPr>
        </p:nvSpPr>
        <p:spPr/>
        <p:txBody>
          <a:bodyPr/>
          <a:lstStyle/>
          <a:p>
            <a:fld id="{74558F86-A09A-41B0-8E28-2CE0C5FD5314}" type="slidenum">
              <a:rPr lang="en-US" smtClean="0"/>
              <a:t>‹#›</a:t>
            </a:fld>
            <a:endParaRPr lang="en-US"/>
          </a:p>
        </p:txBody>
      </p:sp>
    </p:spTree>
    <p:extLst>
      <p:ext uri="{BB962C8B-B14F-4D97-AF65-F5344CB8AC3E}">
        <p14:creationId xmlns:p14="http://schemas.microsoft.com/office/powerpoint/2010/main" val="215584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15F692B-8914-8539-1C57-F6312AFC5BD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E84419C7-E95C-A60A-BED2-1B5A18BE1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39400CAC-02D2-CD50-2C86-23AA565A2414}"/>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808ABFC1-915D-E37B-C57E-81378A3F8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64B8511F-485E-0F84-2010-5711E5820B65}"/>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297AE36D-B09F-763C-F986-A7A186A15D79}"/>
              </a:ext>
            </a:extLst>
          </p:cNvPr>
          <p:cNvSpPr>
            <a:spLocks noGrp="1"/>
          </p:cNvSpPr>
          <p:nvPr>
            <p:ph type="dt" sz="half" idx="10"/>
          </p:nvPr>
        </p:nvSpPr>
        <p:spPr/>
        <p:txBody>
          <a:bodyPr/>
          <a:lstStyle/>
          <a:p>
            <a:fld id="{6D4039E1-D21A-4B24-8E82-91B4DF527E4C}" type="datetimeFigureOut">
              <a:rPr lang="en-US" smtClean="0"/>
              <a:t>12/4/2022</a:t>
            </a:fld>
            <a:endParaRPr lang="en-US"/>
          </a:p>
        </p:txBody>
      </p:sp>
      <p:sp>
        <p:nvSpPr>
          <p:cNvPr id="8" name="מציין מיקום של כותרת תחתונה 7">
            <a:extLst>
              <a:ext uri="{FF2B5EF4-FFF2-40B4-BE49-F238E27FC236}">
                <a16:creationId xmlns:a16="http://schemas.microsoft.com/office/drawing/2014/main" id="{62A1DF4E-F452-CB7B-CF15-9D021744B4E5}"/>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0EC8F81A-33EA-743D-A12E-E22CDFECB983}"/>
              </a:ext>
            </a:extLst>
          </p:cNvPr>
          <p:cNvSpPr>
            <a:spLocks noGrp="1"/>
          </p:cNvSpPr>
          <p:nvPr>
            <p:ph type="sldNum" sz="quarter" idx="12"/>
          </p:nvPr>
        </p:nvSpPr>
        <p:spPr/>
        <p:txBody>
          <a:bodyPr/>
          <a:lstStyle/>
          <a:p>
            <a:fld id="{74558F86-A09A-41B0-8E28-2CE0C5FD5314}" type="slidenum">
              <a:rPr lang="en-US" smtClean="0"/>
              <a:t>‹#›</a:t>
            </a:fld>
            <a:endParaRPr lang="en-US"/>
          </a:p>
        </p:txBody>
      </p:sp>
    </p:spTree>
    <p:extLst>
      <p:ext uri="{BB962C8B-B14F-4D97-AF65-F5344CB8AC3E}">
        <p14:creationId xmlns:p14="http://schemas.microsoft.com/office/powerpoint/2010/main" val="128614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7DA289-29C1-8482-B5D6-16C0D5C643F8}"/>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455F5361-A7AD-A399-A95A-FF12AD83FB59}"/>
              </a:ext>
            </a:extLst>
          </p:cNvPr>
          <p:cNvSpPr>
            <a:spLocks noGrp="1"/>
          </p:cNvSpPr>
          <p:nvPr>
            <p:ph type="dt" sz="half" idx="10"/>
          </p:nvPr>
        </p:nvSpPr>
        <p:spPr/>
        <p:txBody>
          <a:bodyPr/>
          <a:lstStyle/>
          <a:p>
            <a:fld id="{6D4039E1-D21A-4B24-8E82-91B4DF527E4C}" type="datetimeFigureOut">
              <a:rPr lang="en-US" smtClean="0"/>
              <a:t>12/4/2022</a:t>
            </a:fld>
            <a:endParaRPr lang="en-US"/>
          </a:p>
        </p:txBody>
      </p:sp>
      <p:sp>
        <p:nvSpPr>
          <p:cNvPr id="4" name="מציין מיקום של כותרת תחתונה 3">
            <a:extLst>
              <a:ext uri="{FF2B5EF4-FFF2-40B4-BE49-F238E27FC236}">
                <a16:creationId xmlns:a16="http://schemas.microsoft.com/office/drawing/2014/main" id="{46BD8EC5-BB93-9F8F-A603-74C691A36A87}"/>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A75FC860-118B-A0D0-6FC3-2DE0AC5C667A}"/>
              </a:ext>
            </a:extLst>
          </p:cNvPr>
          <p:cNvSpPr>
            <a:spLocks noGrp="1"/>
          </p:cNvSpPr>
          <p:nvPr>
            <p:ph type="sldNum" sz="quarter" idx="12"/>
          </p:nvPr>
        </p:nvSpPr>
        <p:spPr/>
        <p:txBody>
          <a:bodyPr/>
          <a:lstStyle/>
          <a:p>
            <a:fld id="{74558F86-A09A-41B0-8E28-2CE0C5FD5314}" type="slidenum">
              <a:rPr lang="en-US" smtClean="0"/>
              <a:t>‹#›</a:t>
            </a:fld>
            <a:endParaRPr lang="en-US"/>
          </a:p>
        </p:txBody>
      </p:sp>
    </p:spTree>
    <p:extLst>
      <p:ext uri="{BB962C8B-B14F-4D97-AF65-F5344CB8AC3E}">
        <p14:creationId xmlns:p14="http://schemas.microsoft.com/office/powerpoint/2010/main" val="88194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0671B4F-30CE-0D21-5A1D-1C4189C898EF}"/>
              </a:ext>
            </a:extLst>
          </p:cNvPr>
          <p:cNvSpPr>
            <a:spLocks noGrp="1"/>
          </p:cNvSpPr>
          <p:nvPr>
            <p:ph type="dt" sz="half" idx="10"/>
          </p:nvPr>
        </p:nvSpPr>
        <p:spPr/>
        <p:txBody>
          <a:bodyPr/>
          <a:lstStyle/>
          <a:p>
            <a:fld id="{6D4039E1-D21A-4B24-8E82-91B4DF527E4C}" type="datetimeFigureOut">
              <a:rPr lang="en-US" smtClean="0"/>
              <a:t>12/4/2022</a:t>
            </a:fld>
            <a:endParaRPr lang="en-US"/>
          </a:p>
        </p:txBody>
      </p:sp>
      <p:sp>
        <p:nvSpPr>
          <p:cNvPr id="3" name="מציין מיקום של כותרת תחתונה 2">
            <a:extLst>
              <a:ext uri="{FF2B5EF4-FFF2-40B4-BE49-F238E27FC236}">
                <a16:creationId xmlns:a16="http://schemas.microsoft.com/office/drawing/2014/main" id="{CD5C7942-57C3-ED64-A15E-74D327F7F09F}"/>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1EE15C4C-1CA5-31DC-BAC9-C7CEF22CAA63}"/>
              </a:ext>
            </a:extLst>
          </p:cNvPr>
          <p:cNvSpPr>
            <a:spLocks noGrp="1"/>
          </p:cNvSpPr>
          <p:nvPr>
            <p:ph type="sldNum" sz="quarter" idx="12"/>
          </p:nvPr>
        </p:nvSpPr>
        <p:spPr/>
        <p:txBody>
          <a:bodyPr/>
          <a:lstStyle/>
          <a:p>
            <a:fld id="{74558F86-A09A-41B0-8E28-2CE0C5FD5314}" type="slidenum">
              <a:rPr lang="en-US" smtClean="0"/>
              <a:t>‹#›</a:t>
            </a:fld>
            <a:endParaRPr lang="en-US"/>
          </a:p>
        </p:txBody>
      </p:sp>
    </p:spTree>
    <p:extLst>
      <p:ext uri="{BB962C8B-B14F-4D97-AF65-F5344CB8AC3E}">
        <p14:creationId xmlns:p14="http://schemas.microsoft.com/office/powerpoint/2010/main" val="75328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9354AB-B90D-5A2A-A3B2-153CB7EEDDD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3AA7637C-C94D-456B-0A1B-7A6958948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D25EBD75-F5A7-C2C0-7713-8DB41D4CB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8413457-468B-30ED-3FCA-FDDAB48AE4C3}"/>
              </a:ext>
            </a:extLst>
          </p:cNvPr>
          <p:cNvSpPr>
            <a:spLocks noGrp="1"/>
          </p:cNvSpPr>
          <p:nvPr>
            <p:ph type="dt" sz="half" idx="10"/>
          </p:nvPr>
        </p:nvSpPr>
        <p:spPr/>
        <p:txBody>
          <a:bodyPr/>
          <a:lstStyle/>
          <a:p>
            <a:fld id="{6D4039E1-D21A-4B24-8E82-91B4DF527E4C}" type="datetimeFigureOut">
              <a:rPr lang="en-US" smtClean="0"/>
              <a:t>12/4/2022</a:t>
            </a:fld>
            <a:endParaRPr lang="en-US"/>
          </a:p>
        </p:txBody>
      </p:sp>
      <p:sp>
        <p:nvSpPr>
          <p:cNvPr id="6" name="מציין מיקום של כותרת תחתונה 5">
            <a:extLst>
              <a:ext uri="{FF2B5EF4-FFF2-40B4-BE49-F238E27FC236}">
                <a16:creationId xmlns:a16="http://schemas.microsoft.com/office/drawing/2014/main" id="{5B05FFE3-D175-6BD9-2F96-8A818C0FAA16}"/>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4F52D59F-3505-31A0-EBEC-C188186B33D9}"/>
              </a:ext>
            </a:extLst>
          </p:cNvPr>
          <p:cNvSpPr>
            <a:spLocks noGrp="1"/>
          </p:cNvSpPr>
          <p:nvPr>
            <p:ph type="sldNum" sz="quarter" idx="12"/>
          </p:nvPr>
        </p:nvSpPr>
        <p:spPr/>
        <p:txBody>
          <a:bodyPr/>
          <a:lstStyle/>
          <a:p>
            <a:fld id="{74558F86-A09A-41B0-8E28-2CE0C5FD5314}" type="slidenum">
              <a:rPr lang="en-US" smtClean="0"/>
              <a:t>‹#›</a:t>
            </a:fld>
            <a:endParaRPr lang="en-US"/>
          </a:p>
        </p:txBody>
      </p:sp>
    </p:spTree>
    <p:extLst>
      <p:ext uri="{BB962C8B-B14F-4D97-AF65-F5344CB8AC3E}">
        <p14:creationId xmlns:p14="http://schemas.microsoft.com/office/powerpoint/2010/main" val="353474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B2D7AD-0251-4403-1CBA-6E096100B9F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CC847954-7270-87D7-C079-345CFA751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1D3565E4-B2B5-52FD-14D4-AF6BEBE58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F9C266E-DC94-5C70-8092-85914B122049}"/>
              </a:ext>
            </a:extLst>
          </p:cNvPr>
          <p:cNvSpPr>
            <a:spLocks noGrp="1"/>
          </p:cNvSpPr>
          <p:nvPr>
            <p:ph type="dt" sz="half" idx="10"/>
          </p:nvPr>
        </p:nvSpPr>
        <p:spPr/>
        <p:txBody>
          <a:bodyPr/>
          <a:lstStyle/>
          <a:p>
            <a:fld id="{6D4039E1-D21A-4B24-8E82-91B4DF527E4C}" type="datetimeFigureOut">
              <a:rPr lang="en-US" smtClean="0"/>
              <a:t>12/4/2022</a:t>
            </a:fld>
            <a:endParaRPr lang="en-US"/>
          </a:p>
        </p:txBody>
      </p:sp>
      <p:sp>
        <p:nvSpPr>
          <p:cNvPr id="6" name="מציין מיקום של כותרת תחתונה 5">
            <a:extLst>
              <a:ext uri="{FF2B5EF4-FFF2-40B4-BE49-F238E27FC236}">
                <a16:creationId xmlns:a16="http://schemas.microsoft.com/office/drawing/2014/main" id="{A17C42DF-FF22-B608-C771-303B5B8450AF}"/>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BF1DDD03-B562-DBDC-CE02-1EA21850C446}"/>
              </a:ext>
            </a:extLst>
          </p:cNvPr>
          <p:cNvSpPr>
            <a:spLocks noGrp="1"/>
          </p:cNvSpPr>
          <p:nvPr>
            <p:ph type="sldNum" sz="quarter" idx="12"/>
          </p:nvPr>
        </p:nvSpPr>
        <p:spPr/>
        <p:txBody>
          <a:bodyPr/>
          <a:lstStyle/>
          <a:p>
            <a:fld id="{74558F86-A09A-41B0-8E28-2CE0C5FD5314}" type="slidenum">
              <a:rPr lang="en-US" smtClean="0"/>
              <a:t>‹#›</a:t>
            </a:fld>
            <a:endParaRPr lang="en-US"/>
          </a:p>
        </p:txBody>
      </p:sp>
    </p:spTree>
    <p:extLst>
      <p:ext uri="{BB962C8B-B14F-4D97-AF65-F5344CB8AC3E}">
        <p14:creationId xmlns:p14="http://schemas.microsoft.com/office/powerpoint/2010/main" val="4250678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AA073A7-F74C-3A0E-52A4-9CA2B9F70273}"/>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04A7B29E-4CB8-22BF-BBA3-44FB59A19E9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168BCB99-6340-00FF-CE66-7107B77E9DF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D4039E1-D21A-4B24-8E82-91B4DF527E4C}" type="datetimeFigureOut">
              <a:rPr lang="en-US" smtClean="0"/>
              <a:t>12/4/2022</a:t>
            </a:fld>
            <a:endParaRPr lang="en-US"/>
          </a:p>
        </p:txBody>
      </p:sp>
      <p:sp>
        <p:nvSpPr>
          <p:cNvPr id="5" name="מציין מיקום של כותרת תחתונה 4">
            <a:extLst>
              <a:ext uri="{FF2B5EF4-FFF2-40B4-BE49-F238E27FC236}">
                <a16:creationId xmlns:a16="http://schemas.microsoft.com/office/drawing/2014/main" id="{80B4B13F-DC38-BBB0-5B51-20040B0DC9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6C5A969F-3ACA-8810-5DC4-C9DD8DE6DC6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4558F86-A09A-41B0-8E28-2CE0C5FD5314}" type="slidenum">
              <a:rPr lang="en-US" smtClean="0"/>
              <a:t>‹#›</a:t>
            </a:fld>
            <a:endParaRPr lang="en-US"/>
          </a:p>
        </p:txBody>
      </p:sp>
    </p:spTree>
    <p:extLst>
      <p:ext uri="{BB962C8B-B14F-4D97-AF65-F5344CB8AC3E}">
        <p14:creationId xmlns:p14="http://schemas.microsoft.com/office/powerpoint/2010/main" val="39931770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42.pn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jpeg"/><Relationship Id="rId4" Type="http://schemas.openxmlformats.org/officeDocument/2006/relationships/image" Target="../media/image290.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4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9.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תמונה 10">
            <a:extLst>
              <a:ext uri="{FF2B5EF4-FFF2-40B4-BE49-F238E27FC236}">
                <a16:creationId xmlns:a16="http://schemas.microsoft.com/office/drawing/2014/main" id="{D24509BB-5F0E-FC85-7581-BD0EC39D9443}"/>
              </a:ext>
            </a:extLst>
          </p:cNvPr>
          <p:cNvPicPr>
            <a:picLocks noChangeAspect="1"/>
          </p:cNvPicPr>
          <p:nvPr/>
        </p:nvPicPr>
        <p:blipFill>
          <a:blip r:embed="rId2"/>
          <a:stretch>
            <a:fillRect/>
          </a:stretch>
        </p:blipFill>
        <p:spPr>
          <a:xfrm>
            <a:off x="0" y="0"/>
            <a:ext cx="12192000" cy="6858000"/>
          </a:xfrm>
          <a:prstGeom prst="rect">
            <a:avLst/>
          </a:prstGeom>
        </p:spPr>
      </p:pic>
      <p:sp>
        <p:nvSpPr>
          <p:cNvPr id="6" name="תיבת טקסט 5">
            <a:extLst>
              <a:ext uri="{FF2B5EF4-FFF2-40B4-BE49-F238E27FC236}">
                <a16:creationId xmlns:a16="http://schemas.microsoft.com/office/drawing/2014/main" id="{4914B388-D45E-A6B8-B586-8EB3602809F4}"/>
              </a:ext>
            </a:extLst>
          </p:cNvPr>
          <p:cNvSpPr txBox="1"/>
          <p:nvPr/>
        </p:nvSpPr>
        <p:spPr>
          <a:xfrm>
            <a:off x="125835" y="5417965"/>
            <a:ext cx="3031958" cy="1077218"/>
          </a:xfrm>
          <a:prstGeom prst="rect">
            <a:avLst/>
          </a:prstGeom>
          <a:noFill/>
        </p:spPr>
        <p:txBody>
          <a:bodyPr wrap="square" rtlCol="0">
            <a:spAutoFit/>
          </a:bodyPr>
          <a:lstStyle/>
          <a:p>
            <a:pPr algn="l" rtl="0"/>
            <a:r>
              <a:rPr lang="en-US" sz="3200" b="1" u="sng" dirty="0">
                <a:latin typeface="David" panose="020E0502060401010101" pitchFamily="34" charset="-79"/>
                <a:cs typeface="David" panose="020E0502060401010101" pitchFamily="34" charset="-79"/>
              </a:rPr>
              <a:t>Name</a:t>
            </a:r>
            <a:r>
              <a:rPr lang="en-US" sz="3200" b="1" dirty="0">
                <a:latin typeface="David" panose="020E0502060401010101" pitchFamily="34" charset="-79"/>
                <a:cs typeface="David" panose="020E0502060401010101" pitchFamily="34" charset="-79"/>
              </a:rPr>
              <a:t> : </a:t>
            </a:r>
            <a:r>
              <a:rPr lang="en-US" sz="3200" b="1" dirty="0">
                <a:highlight>
                  <a:srgbClr val="FFFF00"/>
                </a:highlight>
                <a:latin typeface="David" panose="020E0502060401010101" pitchFamily="34" charset="-79"/>
                <a:cs typeface="David" panose="020E0502060401010101" pitchFamily="34" charset="-79"/>
              </a:rPr>
              <a:t>Aviel Danin</a:t>
            </a:r>
          </a:p>
        </p:txBody>
      </p:sp>
    </p:spTree>
    <p:extLst>
      <p:ext uri="{BB962C8B-B14F-4D97-AF65-F5344CB8AC3E}">
        <p14:creationId xmlns:p14="http://schemas.microsoft.com/office/powerpoint/2010/main" val="190987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D4F1C89-AC28-2AB7-1E0D-691FDA9094E4}"/>
              </a:ext>
            </a:extLst>
          </p:cNvPr>
          <p:cNvSpPr txBox="1"/>
          <p:nvPr/>
        </p:nvSpPr>
        <p:spPr>
          <a:xfrm>
            <a:off x="2491740" y="563880"/>
            <a:ext cx="8839200" cy="369332"/>
          </a:xfrm>
          <a:prstGeom prst="rect">
            <a:avLst/>
          </a:prstGeom>
          <a:noFill/>
        </p:spPr>
        <p:txBody>
          <a:bodyPr wrap="square" rtlCol="0">
            <a:spAutoFit/>
          </a:bodyPr>
          <a:lstStyle/>
          <a:p>
            <a:pPr algn="l" rtl="0"/>
            <a:r>
              <a:rPr lang="en-US" b="1" dirty="0">
                <a:latin typeface="David" panose="020E0502060401010101" pitchFamily="34" charset="-79"/>
                <a:cs typeface="David" panose="020E0502060401010101" pitchFamily="34" charset="-79"/>
              </a:rPr>
              <a:t>The depletion of these sectors due to a sharp decrease in the number of babies</a:t>
            </a:r>
          </a:p>
        </p:txBody>
      </p:sp>
      <p:pic>
        <p:nvPicPr>
          <p:cNvPr id="7170" name="Picture 2">
            <a:extLst>
              <a:ext uri="{FF2B5EF4-FFF2-40B4-BE49-F238E27FC236}">
                <a16:creationId xmlns:a16="http://schemas.microsoft.com/office/drawing/2014/main" id="{569DBDE9-CCC6-C27A-8B64-C9CF0C431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33212"/>
            <a:ext cx="6096000" cy="592478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C23D503-FCDA-97F7-67EE-126B5FE7A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33212"/>
            <a:ext cx="6095999" cy="5924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412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43A0DC74-6D67-B65F-C153-DCA78A9C82DA}"/>
              </a:ext>
            </a:extLst>
          </p:cNvPr>
          <p:cNvSpPr txBox="1"/>
          <p:nvPr/>
        </p:nvSpPr>
        <p:spPr>
          <a:xfrm>
            <a:off x="2025354" y="640003"/>
            <a:ext cx="7033188" cy="369332"/>
          </a:xfrm>
          <a:prstGeom prst="rect">
            <a:avLst/>
          </a:prstGeom>
          <a:noFill/>
        </p:spPr>
        <p:txBody>
          <a:bodyPr wrap="square">
            <a:spAutoFit/>
          </a:bodyPr>
          <a:lstStyle/>
          <a:p>
            <a:r>
              <a:rPr lang="en-US" dirty="0"/>
              <a:t>The Jewish majority in the State of Israel remains stable</a:t>
            </a:r>
          </a:p>
        </p:txBody>
      </p:sp>
      <p:pic>
        <p:nvPicPr>
          <p:cNvPr id="3076" name="Picture 4">
            <a:extLst>
              <a:ext uri="{FF2B5EF4-FFF2-40B4-BE49-F238E27FC236}">
                <a16:creationId xmlns:a16="http://schemas.microsoft.com/office/drawing/2014/main" id="{588D8CFA-0E6A-356F-DED1-2998DC88B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77" y="1009336"/>
            <a:ext cx="9653666" cy="584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51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152967C5-CA72-3BD8-CD19-7AF818E785E9}"/>
              </a:ext>
            </a:extLst>
          </p:cNvPr>
          <p:cNvPicPr>
            <a:picLocks noChangeAspect="1"/>
          </p:cNvPicPr>
          <p:nvPr/>
        </p:nvPicPr>
        <p:blipFill>
          <a:blip r:embed="rId2"/>
          <a:stretch>
            <a:fillRect/>
          </a:stretch>
        </p:blipFill>
        <p:spPr>
          <a:xfrm>
            <a:off x="-2" y="-1"/>
            <a:ext cx="9801227" cy="6858001"/>
          </a:xfrm>
          <a:prstGeom prst="rect">
            <a:avLst/>
          </a:prstGeom>
        </p:spPr>
      </p:pic>
      <p:sp>
        <p:nvSpPr>
          <p:cNvPr id="6" name="תיבת טקסט 5">
            <a:extLst>
              <a:ext uri="{FF2B5EF4-FFF2-40B4-BE49-F238E27FC236}">
                <a16:creationId xmlns:a16="http://schemas.microsoft.com/office/drawing/2014/main" id="{AAAEF891-90BA-5F4F-9787-98B59D3CEECC}"/>
              </a:ext>
            </a:extLst>
          </p:cNvPr>
          <p:cNvSpPr txBox="1"/>
          <p:nvPr/>
        </p:nvSpPr>
        <p:spPr>
          <a:xfrm>
            <a:off x="9801225" y="1736520"/>
            <a:ext cx="2390775" cy="3293209"/>
          </a:xfrm>
          <a:prstGeom prst="rect">
            <a:avLst/>
          </a:prstGeom>
          <a:noFill/>
        </p:spPr>
        <p:txBody>
          <a:bodyPr wrap="square" rtlCol="0">
            <a:spAutoFit/>
          </a:bodyPr>
          <a:lstStyle/>
          <a:p>
            <a:pPr algn="l" rtl="0"/>
            <a:r>
              <a:rPr lang="en-US" sz="1600" dirty="0">
                <a:latin typeface="David" panose="020E0502060401010101" pitchFamily="34" charset="-79"/>
                <a:cs typeface="David" panose="020E0502060401010101" pitchFamily="34" charset="-79"/>
              </a:rPr>
              <a:t>The most popular names among Jews, Muslims, Christians, and Druze are based on religion.</a:t>
            </a:r>
          </a:p>
          <a:p>
            <a:pPr algn="l" rtl="0"/>
            <a:r>
              <a:rPr lang="en-US" sz="1600" dirty="0">
                <a:latin typeface="David" panose="020E0502060401010101" pitchFamily="34" charset="-79"/>
                <a:cs typeface="David" panose="020E0502060401010101" pitchFamily="34" charset="-79"/>
              </a:rPr>
              <a:t>possible reasons :</a:t>
            </a:r>
            <a:endParaRPr lang="he-IL" sz="1600" dirty="0">
              <a:latin typeface="David" panose="020E0502060401010101" pitchFamily="34" charset="-79"/>
              <a:cs typeface="David" panose="020E0502060401010101" pitchFamily="34" charset="-79"/>
            </a:endParaRPr>
          </a:p>
          <a:p>
            <a:pPr algn="l" rtl="0"/>
            <a:endParaRPr lang="en-US" sz="1600" dirty="0">
              <a:latin typeface="David" panose="020E0502060401010101" pitchFamily="34" charset="-79"/>
              <a:cs typeface="David" panose="020E0502060401010101" pitchFamily="34" charset="-79"/>
            </a:endParaRPr>
          </a:p>
          <a:p>
            <a:pPr marL="228600" indent="-228600" algn="l" rtl="0">
              <a:buAutoNum type="arabicPeriod"/>
            </a:pPr>
            <a:r>
              <a:rPr lang="en-US" sz="1600" dirty="0">
                <a:latin typeface="David" panose="020E0502060401010101" pitchFamily="34" charset="-79"/>
                <a:cs typeface="David" panose="020E0502060401010101" pitchFamily="34" charset="-79"/>
              </a:rPr>
              <a:t>Religious people have more children.</a:t>
            </a:r>
            <a:endParaRPr lang="he-IL" sz="1600" dirty="0">
              <a:latin typeface="David" panose="020E0502060401010101" pitchFamily="34" charset="-79"/>
              <a:cs typeface="David" panose="020E0502060401010101" pitchFamily="34" charset="-79"/>
            </a:endParaRPr>
          </a:p>
          <a:p>
            <a:pPr algn="l" rtl="0"/>
            <a:endParaRPr lang="en-US" sz="1600" dirty="0">
              <a:latin typeface="David" panose="020E0502060401010101" pitchFamily="34" charset="-79"/>
              <a:cs typeface="David" panose="020E0502060401010101" pitchFamily="34" charset="-79"/>
            </a:endParaRPr>
          </a:p>
          <a:p>
            <a:pPr algn="l" rtl="0"/>
            <a:r>
              <a:rPr lang="en-US" sz="1600" dirty="0">
                <a:latin typeface="David" panose="020E0502060401010101" pitchFamily="34" charset="-79"/>
                <a:cs typeface="David" panose="020E0502060401010101" pitchFamily="34" charset="-79"/>
              </a:rPr>
              <a:t>2. The people in every society name their children according to history, culture.</a:t>
            </a:r>
          </a:p>
        </p:txBody>
      </p:sp>
    </p:spTree>
    <p:extLst>
      <p:ext uri="{BB962C8B-B14F-4D97-AF65-F5344CB8AC3E}">
        <p14:creationId xmlns:p14="http://schemas.microsoft.com/office/powerpoint/2010/main" val="613368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33F35C29-B716-2A34-E752-99AB7158D83B}"/>
              </a:ext>
            </a:extLst>
          </p:cNvPr>
          <p:cNvPicPr>
            <a:picLocks noChangeAspect="1"/>
          </p:cNvPicPr>
          <p:nvPr/>
        </p:nvPicPr>
        <p:blipFill>
          <a:blip r:embed="rId2"/>
          <a:stretch>
            <a:fillRect/>
          </a:stretch>
        </p:blipFill>
        <p:spPr>
          <a:xfrm>
            <a:off x="0" y="623887"/>
            <a:ext cx="4687997" cy="5610225"/>
          </a:xfrm>
          <a:prstGeom prst="rect">
            <a:avLst/>
          </a:prstGeom>
        </p:spPr>
      </p:pic>
      <p:pic>
        <p:nvPicPr>
          <p:cNvPr id="9" name="תמונה 8">
            <a:extLst>
              <a:ext uri="{FF2B5EF4-FFF2-40B4-BE49-F238E27FC236}">
                <a16:creationId xmlns:a16="http://schemas.microsoft.com/office/drawing/2014/main" id="{BD60BAF3-A41A-214A-9160-12D9844FFCD5}"/>
              </a:ext>
            </a:extLst>
          </p:cNvPr>
          <p:cNvPicPr>
            <a:picLocks noChangeAspect="1"/>
          </p:cNvPicPr>
          <p:nvPr/>
        </p:nvPicPr>
        <p:blipFill>
          <a:blip r:embed="rId3"/>
          <a:stretch>
            <a:fillRect/>
          </a:stretch>
        </p:blipFill>
        <p:spPr>
          <a:xfrm>
            <a:off x="7585141" y="623886"/>
            <a:ext cx="4606859" cy="5610225"/>
          </a:xfrm>
          <a:prstGeom prst="rect">
            <a:avLst/>
          </a:prstGeom>
        </p:spPr>
      </p:pic>
      <p:sp>
        <p:nvSpPr>
          <p:cNvPr id="10" name="תיבת טקסט 9">
            <a:extLst>
              <a:ext uri="{FF2B5EF4-FFF2-40B4-BE49-F238E27FC236}">
                <a16:creationId xmlns:a16="http://schemas.microsoft.com/office/drawing/2014/main" id="{6F4E7436-C2C9-CF1D-76B4-1FF047722697}"/>
              </a:ext>
            </a:extLst>
          </p:cNvPr>
          <p:cNvSpPr txBox="1"/>
          <p:nvPr/>
        </p:nvSpPr>
        <p:spPr>
          <a:xfrm>
            <a:off x="4867275" y="3105832"/>
            <a:ext cx="2636730" cy="646331"/>
          </a:xfrm>
          <a:prstGeom prst="rect">
            <a:avLst/>
          </a:prstGeom>
          <a:noFill/>
        </p:spPr>
        <p:txBody>
          <a:bodyPr wrap="square" rtlCol="0">
            <a:spAutoFit/>
          </a:bodyPr>
          <a:lstStyle/>
          <a:p>
            <a:pPr algn="ctr" rtl="0"/>
            <a:r>
              <a:rPr lang="en-US" b="1" dirty="0">
                <a:latin typeface="David" panose="020E0502060401010101" pitchFamily="34" charset="-79"/>
                <a:cs typeface="David" panose="020E0502060401010101" pitchFamily="34" charset="-79"/>
              </a:rPr>
              <a:t>Most popular names are always on the rise</a:t>
            </a:r>
          </a:p>
        </p:txBody>
      </p:sp>
    </p:spTree>
    <p:extLst>
      <p:ext uri="{BB962C8B-B14F-4D97-AF65-F5344CB8AC3E}">
        <p14:creationId xmlns:p14="http://schemas.microsoft.com/office/powerpoint/2010/main" val="1516366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4" name="Picture 12">
            <a:extLst>
              <a:ext uri="{FF2B5EF4-FFF2-40B4-BE49-F238E27FC236}">
                <a16:creationId xmlns:a16="http://schemas.microsoft.com/office/drawing/2014/main" id="{F86A8283-8E26-3808-E99C-0FA2BD727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0360"/>
            <a:ext cx="7256477" cy="4817640"/>
          </a:xfrm>
          <a:prstGeom prst="rect">
            <a:avLst/>
          </a:prstGeom>
          <a:noFill/>
          <a:extLst>
            <a:ext uri="{909E8E84-426E-40DD-AFC4-6F175D3DCCD1}">
              <a14:hiddenFill xmlns:a14="http://schemas.microsoft.com/office/drawing/2010/main">
                <a:solidFill>
                  <a:srgbClr val="FFFFFF"/>
                </a:solidFill>
              </a14:hiddenFill>
            </a:ext>
          </a:extLst>
        </p:spPr>
      </p:pic>
      <p:pic>
        <p:nvPicPr>
          <p:cNvPr id="2168" name="תמונה 2167">
            <a:extLst>
              <a:ext uri="{FF2B5EF4-FFF2-40B4-BE49-F238E27FC236}">
                <a16:creationId xmlns:a16="http://schemas.microsoft.com/office/drawing/2014/main" id="{7BC77653-A374-6B1C-1122-79DBD31584F1}"/>
              </a:ext>
            </a:extLst>
          </p:cNvPr>
          <p:cNvPicPr>
            <a:picLocks noChangeAspect="1"/>
          </p:cNvPicPr>
          <p:nvPr/>
        </p:nvPicPr>
        <p:blipFill>
          <a:blip r:embed="rId3"/>
          <a:stretch>
            <a:fillRect/>
          </a:stretch>
        </p:blipFill>
        <p:spPr>
          <a:xfrm>
            <a:off x="7256477" y="2040360"/>
            <a:ext cx="4935524" cy="4817640"/>
          </a:xfrm>
          <a:prstGeom prst="rect">
            <a:avLst/>
          </a:prstGeom>
        </p:spPr>
      </p:pic>
      <p:sp>
        <p:nvSpPr>
          <p:cNvPr id="2274" name="תיבת טקסט 2273">
            <a:extLst>
              <a:ext uri="{FF2B5EF4-FFF2-40B4-BE49-F238E27FC236}">
                <a16:creationId xmlns:a16="http://schemas.microsoft.com/office/drawing/2014/main" id="{7ECE3B0A-C38E-4F2C-0747-B01EA69BB6E5}"/>
              </a:ext>
            </a:extLst>
          </p:cNvPr>
          <p:cNvSpPr txBox="1"/>
          <p:nvPr/>
        </p:nvSpPr>
        <p:spPr>
          <a:xfrm>
            <a:off x="1611086" y="546624"/>
            <a:ext cx="8969828" cy="830997"/>
          </a:xfrm>
          <a:prstGeom prst="rect">
            <a:avLst/>
          </a:prstGeom>
          <a:noFill/>
        </p:spPr>
        <p:txBody>
          <a:bodyPr wrap="square" rtlCol="0">
            <a:spAutoFit/>
          </a:bodyPr>
          <a:lstStyle/>
          <a:p>
            <a:pPr algn="ctr"/>
            <a:r>
              <a:rPr lang="en-US" sz="4800" dirty="0">
                <a:latin typeface="Imprint MT Shadow" panose="04020605060303030202" pitchFamily="82" charset="0"/>
                <a:cs typeface="David" panose="020E0502060401010101" pitchFamily="34" charset="-79"/>
              </a:rPr>
              <a:t>Most common name in IL</a:t>
            </a:r>
          </a:p>
        </p:txBody>
      </p:sp>
    </p:spTree>
    <p:extLst>
      <p:ext uri="{BB962C8B-B14F-4D97-AF65-F5344CB8AC3E}">
        <p14:creationId xmlns:p14="http://schemas.microsoft.com/office/powerpoint/2010/main" val="2518646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BE9B2084-119C-F54D-3EF0-858C2E0F2A1B}"/>
              </a:ext>
            </a:extLst>
          </p:cNvPr>
          <p:cNvSpPr txBox="1"/>
          <p:nvPr/>
        </p:nvSpPr>
        <p:spPr>
          <a:xfrm>
            <a:off x="1321266" y="1560352"/>
            <a:ext cx="3523376" cy="369332"/>
          </a:xfrm>
          <a:prstGeom prst="rect">
            <a:avLst/>
          </a:prstGeom>
          <a:noFill/>
        </p:spPr>
        <p:txBody>
          <a:bodyPr wrap="square" rtlCol="0">
            <a:spAutoFit/>
          </a:bodyPr>
          <a:lstStyle/>
          <a:p>
            <a:pPr algn="l" rtl="0"/>
            <a:r>
              <a:rPr lang="en-US" b="1" dirty="0">
                <a:latin typeface="David" panose="020E0502060401010101" pitchFamily="34" charset="-79"/>
                <a:cs typeface="David" panose="020E0502060401010101" pitchFamily="34" charset="-79"/>
              </a:rPr>
              <a:t>Israeli society is more diverse</a:t>
            </a:r>
          </a:p>
        </p:txBody>
      </p:sp>
      <p:pic>
        <p:nvPicPr>
          <p:cNvPr id="1032" name="Picture 8" descr="Map of Jewish Immigration to Israel - Israel Team Advocates International">
            <a:extLst>
              <a:ext uri="{FF2B5EF4-FFF2-40B4-BE49-F238E27FC236}">
                <a16:creationId xmlns:a16="http://schemas.microsoft.com/office/drawing/2014/main" id="{13393706-6277-F7DF-B994-7E190E003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54" y="3336722"/>
            <a:ext cx="510889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3751338-086F-E667-F9B4-BE1A9DAF4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684" y="731718"/>
            <a:ext cx="6160316" cy="6126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01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A38E3842-E5B2-8BBC-2C01-ABA739FE6EDD}"/>
              </a:ext>
            </a:extLst>
          </p:cNvPr>
          <p:cNvSpPr txBox="1"/>
          <p:nvPr/>
        </p:nvSpPr>
        <p:spPr>
          <a:xfrm>
            <a:off x="8343900" y="1127760"/>
            <a:ext cx="3017520" cy="923330"/>
          </a:xfrm>
          <a:prstGeom prst="rect">
            <a:avLst/>
          </a:prstGeom>
          <a:noFill/>
        </p:spPr>
        <p:txBody>
          <a:bodyPr wrap="square" rtlCol="0">
            <a:spAutoFit/>
          </a:bodyPr>
          <a:lstStyle/>
          <a:p>
            <a:pPr algn="l" rtl="0"/>
            <a:r>
              <a:rPr lang="en-US" b="1" dirty="0">
                <a:latin typeface="David" panose="020E0502060401010101" pitchFamily="34" charset="-79"/>
                <a:cs typeface="David" panose="020E0502060401010101" pitchFamily="34" charset="-79"/>
              </a:rPr>
              <a:t>Names that are considered bisexual are still stronger over the years for men</a:t>
            </a:r>
          </a:p>
        </p:txBody>
      </p:sp>
      <p:pic>
        <p:nvPicPr>
          <p:cNvPr id="4100" name="Picture 4">
            <a:extLst>
              <a:ext uri="{FF2B5EF4-FFF2-40B4-BE49-F238E27FC236}">
                <a16:creationId xmlns:a16="http://schemas.microsoft.com/office/drawing/2014/main" id="{262FD257-CC96-0853-BE75-C6DFA7C9A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080" y="0"/>
            <a:ext cx="7061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41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9D1DF8-3094-C67B-6AC7-D52920F64A4D}"/>
              </a:ext>
            </a:extLst>
          </p:cNvPr>
          <p:cNvSpPr>
            <a:spLocks noGrp="1"/>
          </p:cNvSpPr>
          <p:nvPr>
            <p:ph type="title"/>
          </p:nvPr>
        </p:nvSpPr>
        <p:spPr>
          <a:xfrm>
            <a:off x="3732751" y="780073"/>
            <a:ext cx="4726497" cy="629278"/>
          </a:xfrm>
        </p:spPr>
        <p:txBody>
          <a:bodyPr>
            <a:normAutofit/>
          </a:bodyPr>
          <a:lstStyle/>
          <a:p>
            <a:r>
              <a:rPr lang="en-US" sz="1800" b="1" u="sng" dirty="0">
                <a:latin typeface="David" panose="020E0502060401010101" pitchFamily="34" charset="-79"/>
                <a:cs typeface="David" panose="020E0502060401010101" pitchFamily="34" charset="-79"/>
              </a:rPr>
              <a:t>Rise of globalist names due to globalization</a:t>
            </a:r>
          </a:p>
        </p:txBody>
      </p:sp>
      <p:pic>
        <p:nvPicPr>
          <p:cNvPr id="6148" name="Picture 4">
            <a:extLst>
              <a:ext uri="{FF2B5EF4-FFF2-40B4-BE49-F238E27FC236}">
                <a16:creationId xmlns:a16="http://schemas.microsoft.com/office/drawing/2014/main" id="{CC62FB63-C0AD-118D-8C1A-A45E34EA1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295" y="1551962"/>
            <a:ext cx="8707773" cy="5306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94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Adele will give 'the absolute best of me' in rescheduled Vegas residency |  EW.com">
            <a:extLst>
              <a:ext uri="{FF2B5EF4-FFF2-40B4-BE49-F238E27FC236}">
                <a16:creationId xmlns:a16="http://schemas.microsoft.com/office/drawing/2014/main" id="{D193A6BA-3F27-F8D3-2F21-0E616E72E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120" y="702729"/>
            <a:ext cx="2423159" cy="1302172"/>
          </a:xfrm>
          <a:prstGeom prst="rect">
            <a:avLst/>
          </a:prstGeom>
          <a:noFill/>
          <a:extLst>
            <a:ext uri="{909E8E84-426E-40DD-AFC4-6F175D3DCCD1}">
              <a14:hiddenFill xmlns:a14="http://schemas.microsoft.com/office/drawing/2010/main">
                <a:solidFill>
                  <a:srgbClr val="FFFFFF"/>
                </a:solidFill>
              </a14:hiddenFill>
            </a:ext>
          </a:extLst>
        </p:spPr>
      </p:pic>
      <p:sp>
        <p:nvSpPr>
          <p:cNvPr id="6" name="תיבת טקסט 5">
            <a:extLst>
              <a:ext uri="{FF2B5EF4-FFF2-40B4-BE49-F238E27FC236}">
                <a16:creationId xmlns:a16="http://schemas.microsoft.com/office/drawing/2014/main" id="{C60C9200-433A-CB5E-DAB8-B74BD66C3C4D}"/>
              </a:ext>
            </a:extLst>
          </p:cNvPr>
          <p:cNvSpPr txBox="1"/>
          <p:nvPr/>
        </p:nvSpPr>
        <p:spPr>
          <a:xfrm>
            <a:off x="-1512724" y="428245"/>
            <a:ext cx="6097424" cy="307777"/>
          </a:xfrm>
          <a:prstGeom prst="rect">
            <a:avLst/>
          </a:prstGeom>
          <a:noFill/>
        </p:spPr>
        <p:txBody>
          <a:bodyPr wrap="square">
            <a:spAutoFit/>
          </a:bodyPr>
          <a:lstStyle/>
          <a:p>
            <a:r>
              <a:rPr lang="en-US" sz="1400" b="1" dirty="0">
                <a:latin typeface="David" panose="020E0502060401010101" pitchFamily="34" charset="-79"/>
                <a:cs typeface="David" panose="020E0502060401010101" pitchFamily="34" charset="-79"/>
              </a:rPr>
              <a:t>Adele broke into consciousness in 2009</a:t>
            </a:r>
          </a:p>
        </p:txBody>
      </p:sp>
      <mc:AlternateContent xmlns:mc="http://schemas.openxmlformats.org/markup-compatibility/2006" xmlns:p14="http://schemas.microsoft.com/office/powerpoint/2010/main">
        <mc:Choice Requires="p14">
          <p:contentPart p14:bwMode="auto" r:id="rId3">
            <p14:nvContentPartPr>
              <p14:cNvPr id="17" name="דיו 16">
                <a:extLst>
                  <a:ext uri="{FF2B5EF4-FFF2-40B4-BE49-F238E27FC236}">
                    <a16:creationId xmlns:a16="http://schemas.microsoft.com/office/drawing/2014/main" id="{B3C10217-876E-6F90-EC24-07814ACB4CD8}"/>
                  </a:ext>
                </a:extLst>
              </p14:cNvPr>
              <p14:cNvContentPartPr/>
              <p14:nvPr/>
            </p14:nvContentPartPr>
            <p14:xfrm>
              <a:off x="8536949" y="614947"/>
              <a:ext cx="360" cy="360"/>
            </p14:xfrm>
          </p:contentPart>
        </mc:Choice>
        <mc:Fallback xmlns="">
          <p:pic>
            <p:nvPicPr>
              <p:cNvPr id="17" name="דיו 16">
                <a:extLst>
                  <a:ext uri="{FF2B5EF4-FFF2-40B4-BE49-F238E27FC236}">
                    <a16:creationId xmlns:a16="http://schemas.microsoft.com/office/drawing/2014/main" id="{B3C10217-876E-6F90-EC24-07814ACB4CD8}"/>
                  </a:ext>
                </a:extLst>
              </p:cNvPr>
              <p:cNvPicPr/>
              <p:nvPr/>
            </p:nvPicPr>
            <p:blipFill>
              <a:blip r:embed="rId4"/>
              <a:stretch>
                <a:fillRect/>
              </a:stretch>
            </p:blipFill>
            <p:spPr>
              <a:xfrm>
                <a:off x="8528309" y="605947"/>
                <a:ext cx="18000" cy="18000"/>
              </a:xfrm>
              <a:prstGeom prst="rect">
                <a:avLst/>
              </a:prstGeom>
            </p:spPr>
          </p:pic>
        </mc:Fallback>
      </mc:AlternateContent>
      <p:pic>
        <p:nvPicPr>
          <p:cNvPr id="2060" name="Picture 12" descr="Miley Cyrus Profile, Affairs, Contacts, Boyfriend, Gallery, News, Hd Images  wiki">
            <a:extLst>
              <a:ext uri="{FF2B5EF4-FFF2-40B4-BE49-F238E27FC236}">
                <a16:creationId xmlns:a16="http://schemas.microsoft.com/office/drawing/2014/main" id="{A0649C1B-4F4A-C05A-C33A-30A3A11BE3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9496" y="702729"/>
            <a:ext cx="2430384" cy="1301812"/>
          </a:xfrm>
          <a:prstGeom prst="rect">
            <a:avLst/>
          </a:prstGeom>
          <a:noFill/>
          <a:extLst>
            <a:ext uri="{909E8E84-426E-40DD-AFC4-6F175D3DCCD1}">
              <a14:hiddenFill xmlns:a14="http://schemas.microsoft.com/office/drawing/2010/main">
                <a:solidFill>
                  <a:srgbClr val="FFFFFF"/>
                </a:solidFill>
              </a14:hiddenFill>
            </a:ext>
          </a:extLst>
        </p:spPr>
      </p:pic>
      <p:sp>
        <p:nvSpPr>
          <p:cNvPr id="18" name="תיבת טקסט 17">
            <a:extLst>
              <a:ext uri="{FF2B5EF4-FFF2-40B4-BE49-F238E27FC236}">
                <a16:creationId xmlns:a16="http://schemas.microsoft.com/office/drawing/2014/main" id="{55BE1418-3C98-DB5C-9B0D-608C0E584DF7}"/>
              </a:ext>
            </a:extLst>
          </p:cNvPr>
          <p:cNvSpPr txBox="1"/>
          <p:nvPr/>
        </p:nvSpPr>
        <p:spPr>
          <a:xfrm>
            <a:off x="4584700" y="421913"/>
            <a:ext cx="6097424" cy="307777"/>
          </a:xfrm>
          <a:prstGeom prst="rect">
            <a:avLst/>
          </a:prstGeom>
          <a:noFill/>
        </p:spPr>
        <p:txBody>
          <a:bodyPr wrap="square">
            <a:spAutoFit/>
          </a:bodyPr>
          <a:lstStyle/>
          <a:p>
            <a:r>
              <a:rPr lang="en-US" sz="1400" b="1" dirty="0">
                <a:latin typeface="David" panose="020E0502060401010101" pitchFamily="34" charset="-79"/>
                <a:cs typeface="David" panose="020E0502060401010101" pitchFamily="34" charset="-79"/>
              </a:rPr>
              <a:t>Miley broke into consciousness in 2007</a:t>
            </a:r>
          </a:p>
        </p:txBody>
      </p:sp>
      <p:sp>
        <p:nvSpPr>
          <p:cNvPr id="20" name="תיבת טקסט 19">
            <a:extLst>
              <a:ext uri="{FF2B5EF4-FFF2-40B4-BE49-F238E27FC236}">
                <a16:creationId xmlns:a16="http://schemas.microsoft.com/office/drawing/2014/main" id="{F02C0632-406A-096C-B2A8-5C5E6522CAEC}"/>
              </a:ext>
            </a:extLst>
          </p:cNvPr>
          <p:cNvSpPr txBox="1"/>
          <p:nvPr/>
        </p:nvSpPr>
        <p:spPr>
          <a:xfrm>
            <a:off x="1655788" y="79542"/>
            <a:ext cx="6383708" cy="369332"/>
          </a:xfrm>
          <a:prstGeom prst="rect">
            <a:avLst/>
          </a:prstGeom>
          <a:noFill/>
        </p:spPr>
        <p:txBody>
          <a:bodyPr wrap="square">
            <a:spAutoFit/>
          </a:bodyPr>
          <a:lstStyle/>
          <a:p>
            <a:r>
              <a:rPr lang="en-US" b="1" dirty="0">
                <a:solidFill>
                  <a:srgbClr val="FF0000"/>
                </a:solidFill>
                <a:latin typeface="David" panose="020E0502060401010101" pitchFamily="34" charset="-79"/>
                <a:cs typeface="David" panose="020E0502060401010101" pitchFamily="34" charset="-79"/>
              </a:rPr>
              <a:t>The influence of culture on names</a:t>
            </a:r>
          </a:p>
        </p:txBody>
      </p:sp>
      <p:pic>
        <p:nvPicPr>
          <p:cNvPr id="2062" name="Picture 14">
            <a:extLst>
              <a:ext uri="{FF2B5EF4-FFF2-40B4-BE49-F238E27FC236}">
                <a16:creationId xmlns:a16="http://schemas.microsoft.com/office/drawing/2014/main" id="{D9A41F91-9EDD-0933-7213-4BF4770FD4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065019"/>
            <a:ext cx="5665862" cy="479298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432F8FF1-66FC-D7E5-4DB3-E26D6D6976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6138" y="2065019"/>
            <a:ext cx="5665862" cy="479298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מחבר חץ ישר 25">
            <a:extLst>
              <a:ext uri="{FF2B5EF4-FFF2-40B4-BE49-F238E27FC236}">
                <a16:creationId xmlns:a16="http://schemas.microsoft.com/office/drawing/2014/main" id="{C867B219-208D-1C74-DAA1-EB46CF6C92E7}"/>
              </a:ext>
            </a:extLst>
          </p:cNvPr>
          <p:cNvCxnSpPr>
            <a:cxnSpLocks/>
          </p:cNvCxnSpPr>
          <p:nvPr/>
        </p:nvCxnSpPr>
        <p:spPr>
          <a:xfrm>
            <a:off x="4584700" y="5473700"/>
            <a:ext cx="0" cy="4222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מחבר חץ ישר 26">
            <a:extLst>
              <a:ext uri="{FF2B5EF4-FFF2-40B4-BE49-F238E27FC236}">
                <a16:creationId xmlns:a16="http://schemas.microsoft.com/office/drawing/2014/main" id="{6063EAF3-9E63-2448-431F-1E1D12C91CFD}"/>
              </a:ext>
            </a:extLst>
          </p:cNvPr>
          <p:cNvCxnSpPr>
            <a:cxnSpLocks/>
          </p:cNvCxnSpPr>
          <p:nvPr/>
        </p:nvCxnSpPr>
        <p:spPr>
          <a:xfrm>
            <a:off x="10967291" y="6042025"/>
            <a:ext cx="0" cy="393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534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a:extLst>
              <a:ext uri="{FF2B5EF4-FFF2-40B4-BE49-F238E27FC236}">
                <a16:creationId xmlns:a16="http://schemas.microsoft.com/office/drawing/2014/main" id="{D09ACC5E-CA56-D953-98CA-4A28719353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84828"/>
            <a:ext cx="5734050" cy="5073172"/>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a:extLst>
              <a:ext uri="{FF2B5EF4-FFF2-40B4-BE49-F238E27FC236}">
                <a16:creationId xmlns:a16="http://schemas.microsoft.com/office/drawing/2014/main" id="{5DB3F0E6-5FF9-15EE-9E07-0E7ED08F6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1784828"/>
            <a:ext cx="5734050" cy="5073172"/>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Arya Stark | Game of thrones personnages, Actrice game of thrones, Game of  thrones">
            <a:extLst>
              <a:ext uri="{FF2B5EF4-FFF2-40B4-BE49-F238E27FC236}">
                <a16:creationId xmlns:a16="http://schemas.microsoft.com/office/drawing/2014/main" id="{98B38A4E-DE69-F59D-9F11-346F57857B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4749" y="299345"/>
            <a:ext cx="2253845" cy="1440983"/>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The Little Mermaid movie review (1989) | Roger Ebert">
            <a:extLst>
              <a:ext uri="{FF2B5EF4-FFF2-40B4-BE49-F238E27FC236}">
                <a16:creationId xmlns:a16="http://schemas.microsoft.com/office/drawing/2014/main" id="{0B7D5D63-D55D-1F57-6873-510B836D1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3406" y="389565"/>
            <a:ext cx="2499360" cy="135076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מחבר חץ ישר 18">
            <a:extLst>
              <a:ext uri="{FF2B5EF4-FFF2-40B4-BE49-F238E27FC236}">
                <a16:creationId xmlns:a16="http://schemas.microsoft.com/office/drawing/2014/main" id="{0AF32E23-86A2-C354-ABAD-DE4401C48936}"/>
              </a:ext>
            </a:extLst>
          </p:cNvPr>
          <p:cNvCxnSpPr>
            <a:cxnSpLocks/>
          </p:cNvCxnSpPr>
          <p:nvPr/>
        </p:nvCxnSpPr>
        <p:spPr>
          <a:xfrm>
            <a:off x="3289300" y="6029325"/>
            <a:ext cx="0" cy="346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מחבר חץ ישר 20">
            <a:extLst>
              <a:ext uri="{FF2B5EF4-FFF2-40B4-BE49-F238E27FC236}">
                <a16:creationId xmlns:a16="http://schemas.microsoft.com/office/drawing/2014/main" id="{47554505-EBBF-104B-5B1E-BECA69D91D8E}"/>
              </a:ext>
            </a:extLst>
          </p:cNvPr>
          <p:cNvCxnSpPr>
            <a:cxnSpLocks/>
          </p:cNvCxnSpPr>
          <p:nvPr/>
        </p:nvCxnSpPr>
        <p:spPr>
          <a:xfrm>
            <a:off x="11198225" y="5222875"/>
            <a:ext cx="0" cy="346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מלבן 33">
            <a:extLst>
              <a:ext uri="{FF2B5EF4-FFF2-40B4-BE49-F238E27FC236}">
                <a16:creationId xmlns:a16="http://schemas.microsoft.com/office/drawing/2014/main" id="{9E250E8B-88CA-4D5F-A75A-8BA79D9C20E5}"/>
              </a:ext>
            </a:extLst>
          </p:cNvPr>
          <p:cNvSpPr/>
          <p:nvPr/>
        </p:nvSpPr>
        <p:spPr>
          <a:xfrm>
            <a:off x="2631086" y="-24266"/>
            <a:ext cx="697627" cy="369332"/>
          </a:xfrm>
          <a:prstGeom prst="rect">
            <a:avLst/>
          </a:prstGeom>
          <a:noFill/>
        </p:spPr>
        <p:txBody>
          <a:bodyPr wrap="none" lIns="91440" tIns="45720" rIns="91440" bIns="45720">
            <a:spAutoFit/>
          </a:bodyPr>
          <a:lstStyle/>
          <a:p>
            <a:pPr algn="ctr"/>
            <a:r>
              <a:rPr lang="he-IL" b="0" cap="none" spc="0" dirty="0">
                <a:ln w="0"/>
                <a:solidFill>
                  <a:srgbClr val="FF9900"/>
                </a:solidFill>
                <a:effectLst>
                  <a:outerShdw blurRad="38100" dist="19050" dir="2700000" algn="tl" rotWithShape="0">
                    <a:schemeClr val="dk1">
                      <a:alpha val="40000"/>
                    </a:schemeClr>
                  </a:outerShdw>
                </a:effectLst>
              </a:rPr>
              <a:t>1989</a:t>
            </a:r>
          </a:p>
        </p:txBody>
      </p:sp>
      <p:sp>
        <p:nvSpPr>
          <p:cNvPr id="35" name="מלבן 34">
            <a:extLst>
              <a:ext uri="{FF2B5EF4-FFF2-40B4-BE49-F238E27FC236}">
                <a16:creationId xmlns:a16="http://schemas.microsoft.com/office/drawing/2014/main" id="{54618077-EF24-8D31-6902-684F40902A3C}"/>
              </a:ext>
            </a:extLst>
          </p:cNvPr>
          <p:cNvSpPr/>
          <p:nvPr/>
        </p:nvSpPr>
        <p:spPr>
          <a:xfrm>
            <a:off x="9041674" y="-86633"/>
            <a:ext cx="679994" cy="369332"/>
          </a:xfrm>
          <a:prstGeom prst="rect">
            <a:avLst/>
          </a:prstGeom>
          <a:noFill/>
        </p:spPr>
        <p:txBody>
          <a:bodyPr wrap="none" lIns="91440" tIns="45720" rIns="91440" bIns="45720">
            <a:spAutoFit/>
          </a:bodyPr>
          <a:lstStyle/>
          <a:p>
            <a:pPr algn="ctr"/>
            <a:r>
              <a:rPr lang="he-IL" b="0" cap="none" spc="0" dirty="0">
                <a:ln w="0"/>
                <a:solidFill>
                  <a:srgbClr val="FF9900"/>
                </a:solidFill>
                <a:effectLst>
                  <a:outerShdw blurRad="38100" dist="19050" dir="2700000" algn="tl" rotWithShape="0">
                    <a:schemeClr val="dk1">
                      <a:alpha val="40000"/>
                    </a:schemeClr>
                  </a:outerShdw>
                </a:effectLst>
              </a:rPr>
              <a:t>2011</a:t>
            </a:r>
          </a:p>
        </p:txBody>
      </p:sp>
    </p:spTree>
    <p:extLst>
      <p:ext uri="{BB962C8B-B14F-4D97-AF65-F5344CB8AC3E}">
        <p14:creationId xmlns:p14="http://schemas.microsoft.com/office/powerpoint/2010/main" val="254326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85"/>
                                        </p:tgtEl>
                                        <p:attrNameLst>
                                          <p:attrName>style.visibility</p:attrName>
                                        </p:attrNameLst>
                                      </p:cBhvr>
                                      <p:to>
                                        <p:strVal val="visible"/>
                                      </p:to>
                                    </p:set>
                                    <p:animEffect transition="in" filter="circle(in)">
                                      <p:cBhvr>
                                        <p:cTn id="7" dur="2000"/>
                                        <p:tgtEl>
                                          <p:spTgt spid="308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83"/>
                                        </p:tgtEl>
                                        <p:attrNameLst>
                                          <p:attrName>style.visibility</p:attrName>
                                        </p:attrNameLst>
                                      </p:cBhvr>
                                      <p:to>
                                        <p:strVal val="visible"/>
                                      </p:to>
                                    </p:set>
                                    <p:animEffect transition="in" filter="circle(in)">
                                      <p:cBhvr>
                                        <p:cTn id="12" dur="20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Photo | Small person walking with israel flag in a hand. 3d  rendering image">
            <a:extLst>
              <a:ext uri="{FF2B5EF4-FFF2-40B4-BE49-F238E27FC236}">
                <a16:creationId xmlns:a16="http://schemas.microsoft.com/office/drawing/2014/main" id="{D4FDB807-4F61-916B-8326-A07A922FF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92" y="-627"/>
            <a:ext cx="7310936" cy="2539200"/>
          </a:xfrm>
          <a:prstGeom prst="rect">
            <a:avLst/>
          </a:prstGeom>
          <a:noFill/>
          <a:extLst>
            <a:ext uri="{909E8E84-426E-40DD-AFC4-6F175D3DCCD1}">
              <a14:hiddenFill xmlns:a14="http://schemas.microsoft.com/office/drawing/2010/main">
                <a:solidFill>
                  <a:srgbClr val="FFFFFF"/>
                </a:solidFill>
              </a14:hiddenFill>
            </a:ext>
          </a:extLst>
        </p:spPr>
      </p:pic>
      <p:pic>
        <p:nvPicPr>
          <p:cNvPr id="11" name="תמונה 10">
            <a:extLst>
              <a:ext uri="{FF2B5EF4-FFF2-40B4-BE49-F238E27FC236}">
                <a16:creationId xmlns:a16="http://schemas.microsoft.com/office/drawing/2014/main" id="{620A89B9-8115-DF8C-3D47-8C8C6FCEC86E}"/>
              </a:ext>
            </a:extLst>
          </p:cNvPr>
          <p:cNvPicPr>
            <a:picLocks noChangeAspect="1"/>
          </p:cNvPicPr>
          <p:nvPr/>
        </p:nvPicPr>
        <p:blipFill>
          <a:blip r:embed="rId3"/>
          <a:stretch>
            <a:fillRect/>
          </a:stretch>
        </p:blipFill>
        <p:spPr>
          <a:xfrm>
            <a:off x="7903006" y="403995"/>
            <a:ext cx="1259955" cy="1923089"/>
          </a:xfrm>
          <a:prstGeom prst="rect">
            <a:avLst/>
          </a:prstGeom>
        </p:spPr>
      </p:pic>
      <p:pic>
        <p:nvPicPr>
          <p:cNvPr id="1028" name="Picture 4" descr="Free muslim kid - Vector Art">
            <a:extLst>
              <a:ext uri="{FF2B5EF4-FFF2-40B4-BE49-F238E27FC236}">
                <a16:creationId xmlns:a16="http://schemas.microsoft.com/office/drawing/2014/main" id="{E906A17B-6FC6-BFE2-C5C3-ED811FA64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2961" y="376107"/>
            <a:ext cx="2890026" cy="1854724"/>
          </a:xfrm>
          <a:prstGeom prst="rect">
            <a:avLst/>
          </a:prstGeom>
          <a:noFill/>
          <a:extLst>
            <a:ext uri="{909E8E84-426E-40DD-AFC4-6F175D3DCCD1}">
              <a14:hiddenFill xmlns:a14="http://schemas.microsoft.com/office/drawing/2010/main">
                <a:solidFill>
                  <a:srgbClr val="FFFFFF"/>
                </a:solidFill>
              </a14:hiddenFill>
            </a:ext>
          </a:extLst>
        </p:spPr>
      </p:pic>
      <p:pic>
        <p:nvPicPr>
          <p:cNvPr id="13" name="תמונה 12">
            <a:extLst>
              <a:ext uri="{FF2B5EF4-FFF2-40B4-BE49-F238E27FC236}">
                <a16:creationId xmlns:a16="http://schemas.microsoft.com/office/drawing/2014/main" id="{E63647B4-6190-CFA8-6EE3-B8211846A473}"/>
              </a:ext>
            </a:extLst>
          </p:cNvPr>
          <p:cNvPicPr>
            <a:picLocks noChangeAspect="1"/>
          </p:cNvPicPr>
          <p:nvPr/>
        </p:nvPicPr>
        <p:blipFill>
          <a:blip r:embed="rId5"/>
          <a:stretch>
            <a:fillRect/>
          </a:stretch>
        </p:blipFill>
        <p:spPr>
          <a:xfrm>
            <a:off x="6996892" y="1131457"/>
            <a:ext cx="926114" cy="1043716"/>
          </a:xfrm>
          <a:prstGeom prst="rect">
            <a:avLst/>
          </a:prstGeom>
        </p:spPr>
      </p:pic>
      <p:pic>
        <p:nvPicPr>
          <p:cNvPr id="17" name="תמונה 16">
            <a:extLst>
              <a:ext uri="{FF2B5EF4-FFF2-40B4-BE49-F238E27FC236}">
                <a16:creationId xmlns:a16="http://schemas.microsoft.com/office/drawing/2014/main" id="{91526D78-E47D-764B-E3FE-A731A1437952}"/>
              </a:ext>
            </a:extLst>
          </p:cNvPr>
          <p:cNvPicPr>
            <a:picLocks noChangeAspect="1"/>
          </p:cNvPicPr>
          <p:nvPr/>
        </p:nvPicPr>
        <p:blipFill>
          <a:blip r:embed="rId6"/>
          <a:stretch>
            <a:fillRect/>
          </a:stretch>
        </p:blipFill>
        <p:spPr>
          <a:xfrm>
            <a:off x="0" y="2354973"/>
            <a:ext cx="12192000" cy="4503028"/>
          </a:xfrm>
          <a:prstGeom prst="rect">
            <a:avLst/>
          </a:prstGeom>
        </p:spPr>
      </p:pic>
    </p:spTree>
    <p:extLst>
      <p:ext uri="{BB962C8B-B14F-4D97-AF65-F5344CB8AC3E}">
        <p14:creationId xmlns:p14="http://schemas.microsoft.com/office/powerpoint/2010/main" val="214317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תיבת טקסט 10">
            <a:extLst>
              <a:ext uri="{FF2B5EF4-FFF2-40B4-BE49-F238E27FC236}">
                <a16:creationId xmlns:a16="http://schemas.microsoft.com/office/drawing/2014/main" id="{AAEA00A4-1C86-5121-0CAE-738799577EC8}"/>
              </a:ext>
            </a:extLst>
          </p:cNvPr>
          <p:cNvSpPr txBox="1"/>
          <p:nvPr/>
        </p:nvSpPr>
        <p:spPr>
          <a:xfrm>
            <a:off x="-216568" y="856699"/>
            <a:ext cx="5975684" cy="461665"/>
          </a:xfrm>
          <a:prstGeom prst="rect">
            <a:avLst/>
          </a:prstGeom>
          <a:noFill/>
        </p:spPr>
        <p:txBody>
          <a:bodyPr wrap="square" rtlCol="0">
            <a:spAutoFit/>
          </a:bodyPr>
          <a:lstStyle/>
          <a:p>
            <a:pPr algn="ctr"/>
            <a:r>
              <a:rPr lang="en-US" sz="2400" b="1" dirty="0">
                <a:latin typeface="David" panose="020E0502060401010101" pitchFamily="34" charset="-79"/>
                <a:cs typeface="David" panose="020E0502060401010101" pitchFamily="34" charset="-79"/>
              </a:rPr>
              <a:t>Total births</a:t>
            </a:r>
          </a:p>
        </p:txBody>
      </p:sp>
      <p:pic>
        <p:nvPicPr>
          <p:cNvPr id="13" name="תמונה 12">
            <a:extLst>
              <a:ext uri="{FF2B5EF4-FFF2-40B4-BE49-F238E27FC236}">
                <a16:creationId xmlns:a16="http://schemas.microsoft.com/office/drawing/2014/main" id="{5859A991-2F6F-6949-E275-3ADC58614C78}"/>
              </a:ext>
            </a:extLst>
          </p:cNvPr>
          <p:cNvPicPr>
            <a:picLocks noChangeAspect="1"/>
          </p:cNvPicPr>
          <p:nvPr/>
        </p:nvPicPr>
        <p:blipFill>
          <a:blip r:embed="rId2"/>
          <a:stretch>
            <a:fillRect/>
          </a:stretch>
        </p:blipFill>
        <p:spPr>
          <a:xfrm>
            <a:off x="0" y="1318364"/>
            <a:ext cx="7036415" cy="5539636"/>
          </a:xfrm>
          <a:prstGeom prst="rect">
            <a:avLst/>
          </a:prstGeom>
        </p:spPr>
      </p:pic>
      <p:sp>
        <p:nvSpPr>
          <p:cNvPr id="14" name="תיבת טקסט 13">
            <a:extLst>
              <a:ext uri="{FF2B5EF4-FFF2-40B4-BE49-F238E27FC236}">
                <a16:creationId xmlns:a16="http://schemas.microsoft.com/office/drawing/2014/main" id="{5269A74A-D70F-31F4-F315-05342381653C}"/>
              </a:ext>
            </a:extLst>
          </p:cNvPr>
          <p:cNvSpPr txBox="1"/>
          <p:nvPr/>
        </p:nvSpPr>
        <p:spPr>
          <a:xfrm>
            <a:off x="5732994" y="2646947"/>
            <a:ext cx="1209227" cy="584775"/>
          </a:xfrm>
          <a:prstGeom prst="rect">
            <a:avLst/>
          </a:prstGeom>
          <a:noFill/>
        </p:spPr>
        <p:txBody>
          <a:bodyPr wrap="square" rtlCol="0">
            <a:spAutoFit/>
          </a:bodyPr>
          <a:lstStyle/>
          <a:p>
            <a:pPr algn="just" rtl="0"/>
            <a:r>
              <a:rPr lang="en-US" sz="1600" b="1" dirty="0"/>
              <a:t>M – male</a:t>
            </a:r>
          </a:p>
          <a:p>
            <a:pPr algn="just" rtl="0"/>
            <a:r>
              <a:rPr lang="en-US" sz="1600" b="1" dirty="0"/>
              <a:t>F – female</a:t>
            </a:r>
          </a:p>
        </p:txBody>
      </p:sp>
      <p:sp>
        <p:nvSpPr>
          <p:cNvPr id="15" name="תיבת טקסט 14">
            <a:extLst>
              <a:ext uri="{FF2B5EF4-FFF2-40B4-BE49-F238E27FC236}">
                <a16:creationId xmlns:a16="http://schemas.microsoft.com/office/drawing/2014/main" id="{FA9FD31D-9728-8EBF-D3CC-8E194361B006}"/>
              </a:ext>
            </a:extLst>
          </p:cNvPr>
          <p:cNvSpPr txBox="1"/>
          <p:nvPr/>
        </p:nvSpPr>
        <p:spPr>
          <a:xfrm>
            <a:off x="7531768" y="1265256"/>
            <a:ext cx="3777916" cy="954107"/>
          </a:xfrm>
          <a:prstGeom prst="rect">
            <a:avLst/>
          </a:prstGeom>
          <a:noFill/>
        </p:spPr>
        <p:txBody>
          <a:bodyPr wrap="square" rtlCol="0">
            <a:spAutoFit/>
          </a:bodyPr>
          <a:lstStyle/>
          <a:p>
            <a:pPr algn="l" rtl="0"/>
            <a:r>
              <a:rPr lang="en-US" sz="2800" b="1" dirty="0"/>
              <a:t>ratio = </a:t>
            </a:r>
            <a:r>
              <a:rPr lang="en-US" sz="2800" b="1" dirty="0" err="1"/>
              <a:t>TotalF</a:t>
            </a:r>
            <a:r>
              <a:rPr lang="en-US" sz="2800" b="1" dirty="0"/>
              <a:t> / </a:t>
            </a:r>
            <a:r>
              <a:rPr lang="en-US" sz="2800" b="1" dirty="0" err="1"/>
              <a:t>TotalM</a:t>
            </a:r>
            <a:r>
              <a:rPr lang="en-US" sz="2800" b="1" dirty="0"/>
              <a:t> </a:t>
            </a:r>
          </a:p>
          <a:p>
            <a:pPr algn="l" rtl="0"/>
            <a:r>
              <a:rPr lang="en-US" sz="2800" b="1" dirty="0"/>
              <a:t>          48.6 / 51.4 = </a:t>
            </a:r>
            <a:r>
              <a:rPr lang="en-US" sz="2800" b="1" dirty="0">
                <a:highlight>
                  <a:srgbClr val="FFFF00"/>
                </a:highlight>
              </a:rPr>
              <a:t>0.945</a:t>
            </a:r>
          </a:p>
        </p:txBody>
      </p:sp>
      <p:sp>
        <p:nvSpPr>
          <p:cNvPr id="16" name="תיבת טקסט 15">
            <a:extLst>
              <a:ext uri="{FF2B5EF4-FFF2-40B4-BE49-F238E27FC236}">
                <a16:creationId xmlns:a16="http://schemas.microsoft.com/office/drawing/2014/main" id="{02E3244A-C1AD-F10F-6DFD-D83D833EA73A}"/>
              </a:ext>
            </a:extLst>
          </p:cNvPr>
          <p:cNvSpPr txBox="1"/>
          <p:nvPr/>
        </p:nvSpPr>
        <p:spPr>
          <a:xfrm>
            <a:off x="7531768" y="3345976"/>
            <a:ext cx="3408948" cy="1754326"/>
          </a:xfrm>
          <a:prstGeom prst="rect">
            <a:avLst/>
          </a:prstGeom>
          <a:noFill/>
        </p:spPr>
        <p:txBody>
          <a:bodyPr wrap="square" rtlCol="0">
            <a:spAutoFit/>
          </a:bodyPr>
          <a:lstStyle/>
          <a:p>
            <a:pPr algn="l" rtl="0"/>
            <a:r>
              <a:rPr lang="en-US" b="1" dirty="0">
                <a:latin typeface="David" panose="020E0502060401010101" pitchFamily="34" charset="-79"/>
                <a:cs typeface="David" panose="020E0502060401010101" pitchFamily="34" charset="-79"/>
              </a:rPr>
              <a:t>Now it can be assumed that every person will be able to find a partner</a:t>
            </a:r>
            <a:r>
              <a:rPr lang="he-IL" b="1" dirty="0">
                <a:latin typeface="David" panose="020E0502060401010101" pitchFamily="34" charset="-79"/>
                <a:cs typeface="David" panose="020E0502060401010101" pitchFamily="34" charset="-79"/>
              </a:rPr>
              <a:t> </a:t>
            </a:r>
            <a:r>
              <a:rPr lang="en-US" b="1" dirty="0">
                <a:latin typeface="David" panose="020E0502060401010101" pitchFamily="34" charset="-79"/>
                <a:cs typeface="David" panose="020E0502060401010101" pitchFamily="34" charset="-79"/>
              </a:rPr>
              <a:t>.</a:t>
            </a:r>
          </a:p>
          <a:p>
            <a:pPr algn="l" rtl="0"/>
            <a:endParaRPr lang="en-US" b="1" dirty="0">
              <a:latin typeface="David" panose="020E0502060401010101" pitchFamily="34" charset="-79"/>
              <a:cs typeface="David" panose="020E0502060401010101" pitchFamily="34" charset="-79"/>
            </a:endParaRPr>
          </a:p>
          <a:p>
            <a:pPr algn="l" rtl="0"/>
            <a:r>
              <a:rPr lang="en-US" b="1" dirty="0">
                <a:latin typeface="David" panose="020E0502060401010101" pitchFamily="34" charset="-79"/>
                <a:cs typeface="David" panose="020E0502060401010101" pitchFamily="34" charset="-79"/>
              </a:rPr>
              <a:t>Let's see the division for the entire population</a:t>
            </a:r>
            <a:r>
              <a:rPr lang="he-IL" b="1" dirty="0">
                <a:latin typeface="David" panose="020E0502060401010101" pitchFamily="34" charset="-79"/>
                <a:cs typeface="David" panose="020E0502060401010101" pitchFamily="34" charset="-79"/>
              </a:rPr>
              <a:t> </a:t>
            </a:r>
            <a:r>
              <a:rPr lang="en-US" b="1" dirty="0">
                <a:latin typeface="David" panose="020E0502060401010101" pitchFamily="34" charset="-79"/>
                <a:cs typeface="David" panose="020E0502060401010101" pitchFamily="34" charset="-79"/>
              </a:rPr>
              <a:t> .</a:t>
            </a:r>
          </a:p>
        </p:txBody>
      </p:sp>
    </p:spTree>
    <p:extLst>
      <p:ext uri="{BB962C8B-B14F-4D97-AF65-F5344CB8AC3E}">
        <p14:creationId xmlns:p14="http://schemas.microsoft.com/office/powerpoint/2010/main" val="186333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97BA1BE4-317B-D35D-3403-1C5694EE86A6}"/>
              </a:ext>
            </a:extLst>
          </p:cNvPr>
          <p:cNvSpPr txBox="1"/>
          <p:nvPr/>
        </p:nvSpPr>
        <p:spPr>
          <a:xfrm>
            <a:off x="0" y="0"/>
            <a:ext cx="6478292" cy="400110"/>
          </a:xfrm>
          <a:prstGeom prst="rect">
            <a:avLst/>
          </a:prstGeom>
          <a:noFill/>
        </p:spPr>
        <p:txBody>
          <a:bodyPr wrap="square" rtlCol="0">
            <a:spAutoFit/>
          </a:bodyPr>
          <a:lstStyle/>
          <a:p>
            <a:pPr algn="l" rtl="0"/>
            <a:r>
              <a:rPr lang="en-US" sz="2000" b="1" dirty="0">
                <a:latin typeface="David" panose="020E0502060401010101" pitchFamily="34" charset="-79"/>
                <a:cs typeface="David" panose="020E0502060401010101" pitchFamily="34" charset="-79"/>
              </a:rPr>
              <a:t>The distribution of the population</a:t>
            </a:r>
          </a:p>
        </p:txBody>
      </p:sp>
      <p:sp>
        <p:nvSpPr>
          <p:cNvPr id="9" name="תיבת טקסט 8">
            <a:extLst>
              <a:ext uri="{FF2B5EF4-FFF2-40B4-BE49-F238E27FC236}">
                <a16:creationId xmlns:a16="http://schemas.microsoft.com/office/drawing/2014/main" id="{8E44332D-6802-B48F-39C6-6CB1524F2A4F}"/>
              </a:ext>
            </a:extLst>
          </p:cNvPr>
          <p:cNvSpPr txBox="1"/>
          <p:nvPr/>
        </p:nvSpPr>
        <p:spPr>
          <a:xfrm>
            <a:off x="9039226" y="1882444"/>
            <a:ext cx="2038350" cy="2308324"/>
          </a:xfrm>
          <a:prstGeom prst="rect">
            <a:avLst/>
          </a:prstGeom>
          <a:noFill/>
        </p:spPr>
        <p:txBody>
          <a:bodyPr wrap="square" rtlCol="0">
            <a:spAutoFit/>
          </a:bodyPr>
          <a:lstStyle/>
          <a:p>
            <a:pPr algn="l" rtl="0"/>
            <a:r>
              <a:rPr lang="en-US" dirty="0">
                <a:latin typeface="David" panose="020E0502060401010101" pitchFamily="34" charset="-79"/>
                <a:cs typeface="David" panose="020E0502060401010101" pitchFamily="34" charset="-79"/>
              </a:rPr>
              <a:t>The Jewish and Muslim sectors ,  make up about 96% of society.</a:t>
            </a:r>
          </a:p>
          <a:p>
            <a:pPr algn="l" rtl="0"/>
            <a:r>
              <a:rPr lang="en-US" dirty="0">
                <a:latin typeface="David" panose="020E0502060401010101" pitchFamily="34" charset="-79"/>
                <a:cs typeface="David" panose="020E0502060401010101" pitchFamily="34" charset="-79"/>
              </a:rPr>
              <a:t> And therefore we would like to delve more deeply into them.</a:t>
            </a:r>
          </a:p>
        </p:txBody>
      </p:sp>
      <p:grpSp>
        <p:nvGrpSpPr>
          <p:cNvPr id="14" name="קבוצה 13">
            <a:extLst>
              <a:ext uri="{FF2B5EF4-FFF2-40B4-BE49-F238E27FC236}">
                <a16:creationId xmlns:a16="http://schemas.microsoft.com/office/drawing/2014/main" id="{28117291-D7F6-A2D8-A549-9469C3EE7331}"/>
              </a:ext>
            </a:extLst>
          </p:cNvPr>
          <p:cNvGrpSpPr/>
          <p:nvPr/>
        </p:nvGrpSpPr>
        <p:grpSpPr>
          <a:xfrm>
            <a:off x="7598790" y="3380670"/>
            <a:ext cx="1293840" cy="1086480"/>
            <a:chOff x="7598790" y="3380670"/>
            <a:chExt cx="1293840" cy="1086480"/>
          </a:xfrm>
        </p:grpSpPr>
        <mc:AlternateContent xmlns:mc="http://schemas.openxmlformats.org/markup-compatibility/2006" xmlns:p14="http://schemas.microsoft.com/office/powerpoint/2010/main">
          <mc:Choice Requires="p14">
            <p:contentPart p14:bwMode="auto" r:id="rId2">
              <p14:nvContentPartPr>
                <p14:cNvPr id="10" name="דיו 9">
                  <a:extLst>
                    <a:ext uri="{FF2B5EF4-FFF2-40B4-BE49-F238E27FC236}">
                      <a16:creationId xmlns:a16="http://schemas.microsoft.com/office/drawing/2014/main" id="{3CB94B94-A32C-2AAA-92D7-AACE1976C040}"/>
                    </a:ext>
                  </a:extLst>
                </p14:cNvPr>
                <p14:cNvContentPartPr/>
                <p14:nvPr/>
              </p14:nvContentPartPr>
              <p14:xfrm>
                <a:off x="7598790" y="3380670"/>
                <a:ext cx="1293840" cy="1049040"/>
              </p14:xfrm>
            </p:contentPart>
          </mc:Choice>
          <mc:Fallback xmlns="">
            <p:pic>
              <p:nvPicPr>
                <p:cNvPr id="10" name="דיו 9">
                  <a:extLst>
                    <a:ext uri="{FF2B5EF4-FFF2-40B4-BE49-F238E27FC236}">
                      <a16:creationId xmlns:a16="http://schemas.microsoft.com/office/drawing/2014/main" id="{3CB94B94-A32C-2AAA-92D7-AACE1976C040}"/>
                    </a:ext>
                  </a:extLst>
                </p:cNvPr>
                <p:cNvPicPr/>
                <p:nvPr/>
              </p:nvPicPr>
              <p:blipFill>
                <a:blip r:embed="rId3"/>
                <a:stretch>
                  <a:fillRect/>
                </a:stretch>
              </p:blipFill>
              <p:spPr>
                <a:xfrm>
                  <a:off x="7536150" y="3318030"/>
                  <a:ext cx="1419480" cy="1174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דיו 10">
                  <a:extLst>
                    <a:ext uri="{FF2B5EF4-FFF2-40B4-BE49-F238E27FC236}">
                      <a16:creationId xmlns:a16="http://schemas.microsoft.com/office/drawing/2014/main" id="{5FE6C030-FC2E-0800-1873-14003010F65D}"/>
                    </a:ext>
                  </a:extLst>
                </p14:cNvPr>
                <p14:cNvContentPartPr/>
                <p14:nvPr/>
              </p14:nvContentPartPr>
              <p14:xfrm>
                <a:off x="7991190" y="3962070"/>
                <a:ext cx="360" cy="360"/>
              </p14:xfrm>
            </p:contentPart>
          </mc:Choice>
          <mc:Fallback xmlns="">
            <p:pic>
              <p:nvPicPr>
                <p:cNvPr id="11" name="דיו 10">
                  <a:extLst>
                    <a:ext uri="{FF2B5EF4-FFF2-40B4-BE49-F238E27FC236}">
                      <a16:creationId xmlns:a16="http://schemas.microsoft.com/office/drawing/2014/main" id="{5FE6C030-FC2E-0800-1873-14003010F65D}"/>
                    </a:ext>
                  </a:extLst>
                </p:cNvPr>
                <p:cNvPicPr/>
                <p:nvPr/>
              </p:nvPicPr>
              <p:blipFill>
                <a:blip r:embed="rId5"/>
                <a:stretch>
                  <a:fillRect/>
                </a:stretch>
              </p:blipFill>
              <p:spPr>
                <a:xfrm>
                  <a:off x="7928190" y="389943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דיו 12">
                  <a:extLst>
                    <a:ext uri="{FF2B5EF4-FFF2-40B4-BE49-F238E27FC236}">
                      <a16:creationId xmlns:a16="http://schemas.microsoft.com/office/drawing/2014/main" id="{98512873-6CAB-9081-A335-7CF6C897A07A}"/>
                    </a:ext>
                  </a:extLst>
                </p14:cNvPr>
                <p14:cNvContentPartPr/>
                <p14:nvPr/>
              </p14:nvContentPartPr>
              <p14:xfrm>
                <a:off x="8753310" y="4466790"/>
                <a:ext cx="360" cy="360"/>
              </p14:xfrm>
            </p:contentPart>
          </mc:Choice>
          <mc:Fallback xmlns="">
            <p:pic>
              <p:nvPicPr>
                <p:cNvPr id="13" name="דיו 12">
                  <a:extLst>
                    <a:ext uri="{FF2B5EF4-FFF2-40B4-BE49-F238E27FC236}">
                      <a16:creationId xmlns:a16="http://schemas.microsoft.com/office/drawing/2014/main" id="{98512873-6CAB-9081-A335-7CF6C897A07A}"/>
                    </a:ext>
                  </a:extLst>
                </p:cNvPr>
                <p:cNvPicPr/>
                <p:nvPr/>
              </p:nvPicPr>
              <p:blipFill>
                <a:blip r:embed="rId5"/>
                <a:stretch>
                  <a:fillRect/>
                </a:stretch>
              </p:blipFill>
              <p:spPr>
                <a:xfrm>
                  <a:off x="8690310" y="4404150"/>
                  <a:ext cx="126000" cy="126000"/>
                </a:xfrm>
                <a:prstGeom prst="rect">
                  <a:avLst/>
                </a:prstGeom>
              </p:spPr>
            </p:pic>
          </mc:Fallback>
        </mc:AlternateContent>
      </p:grpSp>
      <p:pic>
        <p:nvPicPr>
          <p:cNvPr id="17" name="תמונה 16">
            <a:extLst>
              <a:ext uri="{FF2B5EF4-FFF2-40B4-BE49-F238E27FC236}">
                <a16:creationId xmlns:a16="http://schemas.microsoft.com/office/drawing/2014/main" id="{14EAA1A3-EFDC-0808-9E53-355A936768E4}"/>
              </a:ext>
            </a:extLst>
          </p:cNvPr>
          <p:cNvPicPr>
            <a:picLocks noChangeAspect="1"/>
          </p:cNvPicPr>
          <p:nvPr/>
        </p:nvPicPr>
        <p:blipFill>
          <a:blip r:embed="rId7"/>
          <a:stretch>
            <a:fillRect/>
          </a:stretch>
        </p:blipFill>
        <p:spPr>
          <a:xfrm>
            <a:off x="483195" y="562695"/>
            <a:ext cx="7762515" cy="6295305"/>
          </a:xfrm>
          <a:prstGeom prst="rect">
            <a:avLst/>
          </a:prstGeom>
        </p:spPr>
      </p:pic>
      <p:pic>
        <p:nvPicPr>
          <p:cNvPr id="2052" name="Picture 4" descr="diver taucher plongeur underwater, diver , taucher , plongeur , underwater  , sea , mer , meer , summer , ete , ocean , ozean , deep , undersea , tube  , gif , anime , animated , animation , woman , femme , coffre , au , trésor  , treasure , chest , box ...">
            <a:extLst>
              <a:ext uri="{FF2B5EF4-FFF2-40B4-BE49-F238E27FC236}">
                <a16:creationId xmlns:a16="http://schemas.microsoft.com/office/drawing/2014/main" id="{991A2E3B-BE9C-8443-E6E4-370F77A64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6384" y="4371982"/>
            <a:ext cx="2246476" cy="2433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62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ADF1F0BD-5F82-6811-6A97-8CB6FDC1F77F}"/>
              </a:ext>
            </a:extLst>
          </p:cNvPr>
          <p:cNvSpPr txBox="1"/>
          <p:nvPr/>
        </p:nvSpPr>
        <p:spPr>
          <a:xfrm>
            <a:off x="3258483" y="1046065"/>
            <a:ext cx="6810375" cy="369332"/>
          </a:xfrm>
          <a:prstGeom prst="rect">
            <a:avLst/>
          </a:prstGeom>
          <a:noFill/>
        </p:spPr>
        <p:txBody>
          <a:bodyPr wrap="square" rtlCol="0">
            <a:spAutoFit/>
          </a:bodyPr>
          <a:lstStyle/>
          <a:p>
            <a:pPr algn="l" rtl="0"/>
            <a:r>
              <a:rPr lang="en-US" b="1" dirty="0">
                <a:latin typeface="David" panose="020E0502060401010101" pitchFamily="34" charset="-79"/>
                <a:cs typeface="David" panose="020E0502060401010101" pitchFamily="34" charset="-79"/>
              </a:rPr>
              <a:t>Before the treasure , let’s see two more forms of presentation</a:t>
            </a:r>
          </a:p>
        </p:txBody>
      </p:sp>
      <p:pic>
        <p:nvPicPr>
          <p:cNvPr id="4098" name="Picture 2">
            <a:extLst>
              <a:ext uri="{FF2B5EF4-FFF2-40B4-BE49-F238E27FC236}">
                <a16:creationId xmlns:a16="http://schemas.microsoft.com/office/drawing/2014/main" id="{0B1E3F56-6B2A-E02C-134E-FA1557804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8919"/>
            <a:ext cx="5746231" cy="52090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72F846D-879D-AC33-F876-C1C6D37F0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770" y="1648919"/>
            <a:ext cx="5746231" cy="5209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636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תמונה 9">
            <a:extLst>
              <a:ext uri="{FF2B5EF4-FFF2-40B4-BE49-F238E27FC236}">
                <a16:creationId xmlns:a16="http://schemas.microsoft.com/office/drawing/2014/main" id="{6C73DB7C-E28B-B36F-8E0F-B7D4C8508306}"/>
              </a:ext>
            </a:extLst>
          </p:cNvPr>
          <p:cNvPicPr>
            <a:picLocks noChangeAspect="1"/>
          </p:cNvPicPr>
          <p:nvPr/>
        </p:nvPicPr>
        <p:blipFill>
          <a:blip r:embed="rId2"/>
          <a:stretch>
            <a:fillRect/>
          </a:stretch>
        </p:blipFill>
        <p:spPr>
          <a:xfrm>
            <a:off x="330319" y="360724"/>
            <a:ext cx="5301459" cy="4743975"/>
          </a:xfrm>
          <a:prstGeom prst="rect">
            <a:avLst/>
          </a:prstGeom>
        </p:spPr>
      </p:pic>
      <p:pic>
        <p:nvPicPr>
          <p:cNvPr id="7" name="תמונה 6">
            <a:extLst>
              <a:ext uri="{FF2B5EF4-FFF2-40B4-BE49-F238E27FC236}">
                <a16:creationId xmlns:a16="http://schemas.microsoft.com/office/drawing/2014/main" id="{688CAA5F-2C59-7A8A-EF28-C3623DF67586}"/>
              </a:ext>
            </a:extLst>
          </p:cNvPr>
          <p:cNvPicPr>
            <a:picLocks noChangeAspect="1"/>
          </p:cNvPicPr>
          <p:nvPr/>
        </p:nvPicPr>
        <p:blipFill>
          <a:blip r:embed="rId3"/>
          <a:stretch>
            <a:fillRect/>
          </a:stretch>
        </p:blipFill>
        <p:spPr>
          <a:xfrm>
            <a:off x="6889909" y="360724"/>
            <a:ext cx="5302093" cy="4743975"/>
          </a:xfrm>
          <a:prstGeom prst="rect">
            <a:avLst/>
          </a:prstGeom>
        </p:spPr>
      </p:pic>
      <p:sp>
        <p:nvSpPr>
          <p:cNvPr id="8" name="חץ: ימינה 7">
            <a:extLst>
              <a:ext uri="{FF2B5EF4-FFF2-40B4-BE49-F238E27FC236}">
                <a16:creationId xmlns:a16="http://schemas.microsoft.com/office/drawing/2014/main" id="{DC7FAEAB-EE21-F0EB-2521-B61483E9875A}"/>
              </a:ext>
            </a:extLst>
          </p:cNvPr>
          <p:cNvSpPr/>
          <p:nvPr/>
        </p:nvSpPr>
        <p:spPr>
          <a:xfrm>
            <a:off x="5496312" y="2518793"/>
            <a:ext cx="1199375" cy="34394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תיבת טקסט 8">
            <a:extLst>
              <a:ext uri="{FF2B5EF4-FFF2-40B4-BE49-F238E27FC236}">
                <a16:creationId xmlns:a16="http://schemas.microsoft.com/office/drawing/2014/main" id="{9AB03BBD-B75E-ED86-034D-1FE0A487D9CD}"/>
              </a:ext>
            </a:extLst>
          </p:cNvPr>
          <p:cNvSpPr txBox="1"/>
          <p:nvPr/>
        </p:nvSpPr>
        <p:spPr>
          <a:xfrm>
            <a:off x="0" y="5380672"/>
            <a:ext cx="12105314" cy="1477328"/>
          </a:xfrm>
          <a:prstGeom prst="rect">
            <a:avLst/>
          </a:prstGeom>
          <a:noFill/>
        </p:spPr>
        <p:txBody>
          <a:bodyPr wrap="square" rtlCol="0">
            <a:spAutoFit/>
          </a:bodyPr>
          <a:lstStyle/>
          <a:p>
            <a:pPr algn="l" rtl="0"/>
            <a:r>
              <a:rPr lang="en-US" dirty="0">
                <a:latin typeface="David" panose="020E0502060401010101" pitchFamily="34" charset="-79"/>
                <a:cs typeface="David" panose="020E0502060401010101" pitchFamily="34" charset="-79"/>
              </a:rPr>
              <a:t>The two graphs of </a:t>
            </a:r>
            <a:r>
              <a:rPr lang="en-US" dirty="0" err="1">
                <a:latin typeface="David" panose="020E0502060401010101" pitchFamily="34" charset="-79"/>
                <a:cs typeface="David" panose="020E0502060401010101" pitchFamily="34" charset="-79"/>
              </a:rPr>
              <a:t>JewM</a:t>
            </a:r>
            <a:r>
              <a:rPr lang="en-US" dirty="0">
                <a:latin typeface="David" panose="020E0502060401010101" pitchFamily="34" charset="-79"/>
                <a:cs typeface="David" panose="020E0502060401010101" pitchFamily="34" charset="-79"/>
              </a:rPr>
              <a:t> and </a:t>
            </a:r>
            <a:r>
              <a:rPr lang="en-US" dirty="0" err="1">
                <a:latin typeface="David" panose="020E0502060401010101" pitchFamily="34" charset="-79"/>
                <a:cs typeface="David" panose="020E0502060401010101" pitchFamily="34" charset="-79"/>
              </a:rPr>
              <a:t>JewF</a:t>
            </a:r>
            <a:r>
              <a:rPr lang="en-US" dirty="0">
                <a:latin typeface="David" panose="020E0502060401010101" pitchFamily="34" charset="-79"/>
                <a:cs typeface="David" panose="020E0502060401010101" pitchFamily="34" charset="-79"/>
              </a:rPr>
              <a:t> are very similar.</a:t>
            </a:r>
          </a:p>
          <a:p>
            <a:pPr algn="l" rtl="0"/>
            <a:r>
              <a:rPr lang="en-US" dirty="0">
                <a:latin typeface="David" panose="020E0502060401010101" pitchFamily="34" charset="-79"/>
                <a:cs typeface="David" panose="020E0502060401010101" pitchFamily="34" charset="-79"/>
              </a:rPr>
              <a:t>Therefore, we can strengthen the claim we saw in the first pie , by saying that the ratio between the sexes remains almost always</a:t>
            </a:r>
            <a:r>
              <a:rPr lang="he-IL" dirty="0">
                <a:latin typeface="David" panose="020E0502060401010101" pitchFamily="34" charset="-79"/>
                <a:cs typeface="David" panose="020E0502060401010101" pitchFamily="34" charset="-79"/>
              </a:rPr>
              <a:t> </a:t>
            </a:r>
            <a:r>
              <a:rPr lang="en-US" dirty="0">
                <a:latin typeface="David" panose="020E0502060401010101" pitchFamily="34" charset="-79"/>
                <a:cs typeface="David" panose="020E0502060401010101" pitchFamily="34" charset="-79"/>
              </a:rPr>
              <a:t>the same every year.</a:t>
            </a:r>
          </a:p>
          <a:p>
            <a:pPr algn="l" rtl="0"/>
            <a:r>
              <a:rPr lang="en-US" dirty="0">
                <a:latin typeface="David" panose="020E0502060401010101" pitchFamily="34" charset="-79"/>
                <a:cs typeface="David" panose="020E0502060401010101" pitchFamily="34" charset="-79"/>
              </a:rPr>
              <a:t>In addition, the average difference percentage is: 4.09  ,  which means that the situation in Jewish society is better than the other populations.</a:t>
            </a:r>
          </a:p>
        </p:txBody>
      </p:sp>
      <mc:AlternateContent xmlns:mc="http://schemas.openxmlformats.org/markup-compatibility/2006" xmlns:p14="http://schemas.microsoft.com/office/powerpoint/2010/main">
        <mc:Choice Requires="p14">
          <p:contentPart p14:bwMode="auto" r:id="rId4">
            <p14:nvContentPartPr>
              <p14:cNvPr id="2" name="דיו 1">
                <a:extLst>
                  <a:ext uri="{FF2B5EF4-FFF2-40B4-BE49-F238E27FC236}">
                    <a16:creationId xmlns:a16="http://schemas.microsoft.com/office/drawing/2014/main" id="{D5FEA0FF-CCD7-A426-5120-95429231CDD1}"/>
                  </a:ext>
                </a:extLst>
              </p14:cNvPr>
              <p14:cNvContentPartPr/>
              <p14:nvPr/>
            </p14:nvContentPartPr>
            <p14:xfrm>
              <a:off x="3992806" y="2516314"/>
              <a:ext cx="360" cy="360"/>
            </p14:xfrm>
          </p:contentPart>
        </mc:Choice>
        <mc:Fallback xmlns="">
          <p:pic>
            <p:nvPicPr>
              <p:cNvPr id="2" name="דיו 1">
                <a:extLst>
                  <a:ext uri="{FF2B5EF4-FFF2-40B4-BE49-F238E27FC236}">
                    <a16:creationId xmlns:a16="http://schemas.microsoft.com/office/drawing/2014/main" id="{D5FEA0FF-CCD7-A426-5120-95429231CDD1}"/>
                  </a:ext>
                </a:extLst>
              </p:cNvPr>
              <p:cNvPicPr/>
              <p:nvPr/>
            </p:nvPicPr>
            <p:blipFill>
              <a:blip r:embed="rId5"/>
              <a:stretch>
                <a:fillRect/>
              </a:stretch>
            </p:blipFill>
            <p:spPr>
              <a:xfrm>
                <a:off x="3983806" y="2507674"/>
                <a:ext cx="18000" cy="18000"/>
              </a:xfrm>
              <a:prstGeom prst="rect">
                <a:avLst/>
              </a:prstGeom>
            </p:spPr>
          </p:pic>
        </mc:Fallback>
      </mc:AlternateContent>
      <p:pic>
        <p:nvPicPr>
          <p:cNvPr id="4" name="תמונה 3">
            <a:extLst>
              <a:ext uri="{FF2B5EF4-FFF2-40B4-BE49-F238E27FC236}">
                <a16:creationId xmlns:a16="http://schemas.microsoft.com/office/drawing/2014/main" id="{7A065185-DAC2-D7DC-3D84-53BFEDBEE87A}"/>
              </a:ext>
            </a:extLst>
          </p:cNvPr>
          <p:cNvPicPr>
            <a:picLocks noChangeAspect="1"/>
          </p:cNvPicPr>
          <p:nvPr/>
        </p:nvPicPr>
        <p:blipFill>
          <a:blip r:embed="rId6"/>
          <a:stretch>
            <a:fillRect/>
          </a:stretch>
        </p:blipFill>
        <p:spPr>
          <a:xfrm>
            <a:off x="1117925" y="639451"/>
            <a:ext cx="1181265" cy="495369"/>
          </a:xfrm>
          <a:prstGeom prst="rect">
            <a:avLst/>
          </a:prstGeom>
        </p:spPr>
      </p:pic>
    </p:spTree>
    <p:extLst>
      <p:ext uri="{BB962C8B-B14F-4D97-AF65-F5344CB8AC3E}">
        <p14:creationId xmlns:p14="http://schemas.microsoft.com/office/powerpoint/2010/main" val="319467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33B557FA-8514-50B9-8F5F-A2E6970FE9BA}"/>
              </a:ext>
            </a:extLst>
          </p:cNvPr>
          <p:cNvPicPr>
            <a:picLocks noChangeAspect="1"/>
          </p:cNvPicPr>
          <p:nvPr/>
        </p:nvPicPr>
        <p:blipFill>
          <a:blip r:embed="rId2"/>
          <a:stretch>
            <a:fillRect/>
          </a:stretch>
        </p:blipFill>
        <p:spPr>
          <a:xfrm>
            <a:off x="0" y="293615"/>
            <a:ext cx="5477639" cy="5182323"/>
          </a:xfrm>
          <a:prstGeom prst="rect">
            <a:avLst/>
          </a:prstGeom>
        </p:spPr>
      </p:pic>
      <p:pic>
        <p:nvPicPr>
          <p:cNvPr id="5" name="תמונה 4">
            <a:extLst>
              <a:ext uri="{FF2B5EF4-FFF2-40B4-BE49-F238E27FC236}">
                <a16:creationId xmlns:a16="http://schemas.microsoft.com/office/drawing/2014/main" id="{B78CC1A7-50BD-4867-59ED-A20DDE582DF3}"/>
              </a:ext>
            </a:extLst>
          </p:cNvPr>
          <p:cNvPicPr>
            <a:picLocks noChangeAspect="1"/>
          </p:cNvPicPr>
          <p:nvPr/>
        </p:nvPicPr>
        <p:blipFill>
          <a:blip r:embed="rId3"/>
          <a:stretch>
            <a:fillRect/>
          </a:stretch>
        </p:blipFill>
        <p:spPr>
          <a:xfrm>
            <a:off x="7175016" y="293615"/>
            <a:ext cx="5016983" cy="5182323"/>
          </a:xfrm>
          <a:prstGeom prst="rect">
            <a:avLst/>
          </a:prstGeom>
        </p:spPr>
      </p:pic>
      <p:sp>
        <p:nvSpPr>
          <p:cNvPr id="6" name="חץ: ימינה 5">
            <a:extLst>
              <a:ext uri="{FF2B5EF4-FFF2-40B4-BE49-F238E27FC236}">
                <a16:creationId xmlns:a16="http://schemas.microsoft.com/office/drawing/2014/main" id="{57937B32-40C0-8233-9078-9A7E6B791509}"/>
              </a:ext>
            </a:extLst>
          </p:cNvPr>
          <p:cNvSpPr/>
          <p:nvPr/>
        </p:nvSpPr>
        <p:spPr>
          <a:xfrm>
            <a:off x="5726640" y="2712801"/>
            <a:ext cx="1199375" cy="34394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תיבת טקסט 6">
            <a:extLst>
              <a:ext uri="{FF2B5EF4-FFF2-40B4-BE49-F238E27FC236}">
                <a16:creationId xmlns:a16="http://schemas.microsoft.com/office/drawing/2014/main" id="{F0B2F397-A785-9253-B22A-89725CE5BC11}"/>
              </a:ext>
            </a:extLst>
          </p:cNvPr>
          <p:cNvSpPr txBox="1"/>
          <p:nvPr/>
        </p:nvSpPr>
        <p:spPr>
          <a:xfrm>
            <a:off x="0" y="5551439"/>
            <a:ext cx="12191999" cy="1200329"/>
          </a:xfrm>
          <a:prstGeom prst="rect">
            <a:avLst/>
          </a:prstGeom>
          <a:noFill/>
        </p:spPr>
        <p:txBody>
          <a:bodyPr wrap="square" rtlCol="0">
            <a:spAutoFit/>
          </a:bodyPr>
          <a:lstStyle/>
          <a:p>
            <a:pPr algn="l" rtl="0"/>
            <a:r>
              <a:rPr lang="en-US" dirty="0">
                <a:latin typeface="David" panose="020E0502060401010101" pitchFamily="34" charset="-79"/>
                <a:cs typeface="David" panose="020E0502060401010101" pitchFamily="34" charset="-79"/>
              </a:rPr>
              <a:t>As we saw earlier in Jewish society, the situation is similar in Arab society, only the gap in percentages between the sexes is greater, and the total number of births is 3.5 times smaller than in Jewish society.</a:t>
            </a:r>
          </a:p>
          <a:p>
            <a:pPr algn="l" rtl="0"/>
            <a:endParaRPr lang="en-US" dirty="0">
              <a:latin typeface="David" panose="020E0502060401010101" pitchFamily="34" charset="-79"/>
              <a:cs typeface="David" panose="020E0502060401010101" pitchFamily="34" charset="-79"/>
            </a:endParaRPr>
          </a:p>
          <a:p>
            <a:pPr algn="l" rtl="0"/>
            <a:r>
              <a:rPr lang="en-US" dirty="0">
                <a:latin typeface="David" panose="020E0502060401010101" pitchFamily="34" charset="-79"/>
                <a:cs typeface="David" panose="020E0502060401010101" pitchFamily="34" charset="-79"/>
              </a:rPr>
              <a:t>Now we will examine the changes in the rate of births</a:t>
            </a:r>
          </a:p>
        </p:txBody>
      </p:sp>
      <p:pic>
        <p:nvPicPr>
          <p:cNvPr id="10" name="תמונה 9">
            <a:extLst>
              <a:ext uri="{FF2B5EF4-FFF2-40B4-BE49-F238E27FC236}">
                <a16:creationId xmlns:a16="http://schemas.microsoft.com/office/drawing/2014/main" id="{E3CEA781-9CCD-EA41-6721-643E5E51BC73}"/>
              </a:ext>
            </a:extLst>
          </p:cNvPr>
          <p:cNvPicPr>
            <a:picLocks noChangeAspect="1"/>
          </p:cNvPicPr>
          <p:nvPr/>
        </p:nvPicPr>
        <p:blipFill>
          <a:blip r:embed="rId4"/>
          <a:stretch>
            <a:fillRect/>
          </a:stretch>
        </p:blipFill>
        <p:spPr>
          <a:xfrm>
            <a:off x="883033" y="807231"/>
            <a:ext cx="1181265" cy="495369"/>
          </a:xfrm>
          <a:prstGeom prst="rect">
            <a:avLst/>
          </a:prstGeom>
        </p:spPr>
      </p:pic>
    </p:spTree>
    <p:extLst>
      <p:ext uri="{BB962C8B-B14F-4D97-AF65-F5344CB8AC3E}">
        <p14:creationId xmlns:p14="http://schemas.microsoft.com/office/powerpoint/2010/main" val="358085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768 Family Tree Illustrations &amp; Clip Art - iStock | Family Tree Design, Family  Tree Examples - iStock">
            <a:extLst>
              <a:ext uri="{FF2B5EF4-FFF2-40B4-BE49-F238E27FC236}">
                <a16:creationId xmlns:a16="http://schemas.microsoft.com/office/drawing/2014/main" id="{3C03D53C-6664-EAFC-D3E5-C6FF1FCEC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1369"/>
            <a:ext cx="3606800" cy="2825241"/>
          </a:xfrm>
          <a:prstGeom prst="rect">
            <a:avLst/>
          </a:prstGeom>
          <a:noFill/>
          <a:extLst>
            <a:ext uri="{909E8E84-426E-40DD-AFC4-6F175D3DCCD1}">
              <a14:hiddenFill xmlns:a14="http://schemas.microsoft.com/office/drawing/2010/main">
                <a:solidFill>
                  <a:srgbClr val="FFFFFF"/>
                </a:solidFill>
              </a14:hiddenFill>
            </a:ext>
          </a:extLst>
        </p:spPr>
      </p:pic>
      <p:pic>
        <p:nvPicPr>
          <p:cNvPr id="11" name="תמונה 10">
            <a:extLst>
              <a:ext uri="{FF2B5EF4-FFF2-40B4-BE49-F238E27FC236}">
                <a16:creationId xmlns:a16="http://schemas.microsoft.com/office/drawing/2014/main" id="{17AFDE34-4005-49EE-BF24-E40E3B778EEA}"/>
              </a:ext>
            </a:extLst>
          </p:cNvPr>
          <p:cNvPicPr>
            <a:picLocks noChangeAspect="1"/>
          </p:cNvPicPr>
          <p:nvPr/>
        </p:nvPicPr>
        <p:blipFill>
          <a:blip r:embed="rId3"/>
          <a:stretch>
            <a:fillRect/>
          </a:stretch>
        </p:blipFill>
        <p:spPr>
          <a:xfrm>
            <a:off x="0" y="453973"/>
            <a:ext cx="3330429" cy="1919575"/>
          </a:xfrm>
          <a:prstGeom prst="rect">
            <a:avLst/>
          </a:prstGeom>
        </p:spPr>
      </p:pic>
      <p:pic>
        <p:nvPicPr>
          <p:cNvPr id="1041" name="תמונה 1040">
            <a:extLst>
              <a:ext uri="{FF2B5EF4-FFF2-40B4-BE49-F238E27FC236}">
                <a16:creationId xmlns:a16="http://schemas.microsoft.com/office/drawing/2014/main" id="{12FCA44F-7C3C-B382-9672-A9E6A5C7996F}"/>
              </a:ext>
            </a:extLst>
          </p:cNvPr>
          <p:cNvPicPr>
            <a:picLocks noChangeAspect="1"/>
          </p:cNvPicPr>
          <p:nvPr/>
        </p:nvPicPr>
        <p:blipFill>
          <a:blip r:embed="rId4"/>
          <a:stretch>
            <a:fillRect/>
          </a:stretch>
        </p:blipFill>
        <p:spPr>
          <a:xfrm>
            <a:off x="949241" y="624904"/>
            <a:ext cx="231859" cy="92008"/>
          </a:xfrm>
          <a:prstGeom prst="rect">
            <a:avLst/>
          </a:prstGeom>
        </p:spPr>
      </p:pic>
      <p:pic>
        <p:nvPicPr>
          <p:cNvPr id="1043" name="תמונה 1042">
            <a:extLst>
              <a:ext uri="{FF2B5EF4-FFF2-40B4-BE49-F238E27FC236}">
                <a16:creationId xmlns:a16="http://schemas.microsoft.com/office/drawing/2014/main" id="{71DC16A2-D20A-F6FC-4AC3-5B0C13EDE654}"/>
              </a:ext>
            </a:extLst>
          </p:cNvPr>
          <p:cNvPicPr>
            <a:picLocks noChangeAspect="1"/>
          </p:cNvPicPr>
          <p:nvPr/>
        </p:nvPicPr>
        <p:blipFill>
          <a:blip r:embed="rId5"/>
          <a:stretch>
            <a:fillRect/>
          </a:stretch>
        </p:blipFill>
        <p:spPr>
          <a:xfrm>
            <a:off x="1606876" y="593125"/>
            <a:ext cx="58337" cy="77783"/>
          </a:xfrm>
          <a:prstGeom prst="rect">
            <a:avLst/>
          </a:prstGeom>
        </p:spPr>
      </p:pic>
      <p:sp>
        <p:nvSpPr>
          <p:cNvPr id="1044" name="תיבת טקסט 1043">
            <a:extLst>
              <a:ext uri="{FF2B5EF4-FFF2-40B4-BE49-F238E27FC236}">
                <a16:creationId xmlns:a16="http://schemas.microsoft.com/office/drawing/2014/main" id="{C3D11F5D-913B-AD22-120D-00E6E6AE275B}"/>
              </a:ext>
            </a:extLst>
          </p:cNvPr>
          <p:cNvSpPr txBox="1"/>
          <p:nvPr/>
        </p:nvSpPr>
        <p:spPr>
          <a:xfrm>
            <a:off x="257174" y="2511588"/>
            <a:ext cx="3000375" cy="1384995"/>
          </a:xfrm>
          <a:prstGeom prst="rect">
            <a:avLst/>
          </a:prstGeom>
          <a:noFill/>
        </p:spPr>
        <p:txBody>
          <a:bodyPr wrap="square" rtlCol="0">
            <a:spAutoFit/>
          </a:bodyPr>
          <a:lstStyle/>
          <a:p>
            <a:pPr algn="l" rtl="0"/>
            <a:r>
              <a:rPr lang="en-US" sz="1200" dirty="0">
                <a:latin typeface="David" panose="020E0502060401010101" pitchFamily="34" charset="-79"/>
                <a:cs typeface="David" panose="020E0502060401010101" pitchFamily="34" charset="-79"/>
              </a:rPr>
              <a:t>It is not possible to know the fertility rate because we do not know the number of births.</a:t>
            </a:r>
          </a:p>
          <a:p>
            <a:pPr algn="l" rtl="0"/>
            <a:r>
              <a:rPr lang="en-US" sz="1200" dirty="0">
                <a:latin typeface="David" panose="020E0502060401010101" pitchFamily="34" charset="-79"/>
                <a:cs typeface="David" panose="020E0502060401010101" pitchFamily="34" charset="-79"/>
              </a:rPr>
              <a:t>According to data from the Internet, the fertility rate in Jewish and Arab society is always above 2.5.</a:t>
            </a:r>
          </a:p>
          <a:p>
            <a:pPr algn="l" rtl="0"/>
            <a:r>
              <a:rPr lang="en-US" sz="1200" dirty="0">
                <a:latin typeface="David" panose="020E0502060401010101" pitchFamily="34" charset="-79"/>
                <a:cs typeface="David" panose="020E0502060401010101" pitchFamily="34" charset="-79"/>
              </a:rPr>
              <a:t>In my opinion, we will see an exponential increase in the number of births</a:t>
            </a:r>
          </a:p>
        </p:txBody>
      </p:sp>
      <p:pic>
        <p:nvPicPr>
          <p:cNvPr id="5128" name="Picture 8" descr="Immigration to Israel: Graph (1948-2010)">
            <a:extLst>
              <a:ext uri="{FF2B5EF4-FFF2-40B4-BE49-F238E27FC236}">
                <a16:creationId xmlns:a16="http://schemas.microsoft.com/office/drawing/2014/main" id="{0D721B9B-47E8-3FC7-CD79-81E700BCC2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1149" y="1194128"/>
            <a:ext cx="7794482" cy="5522483"/>
          </a:xfrm>
          <a:prstGeom prst="rect">
            <a:avLst/>
          </a:prstGeom>
          <a:noFill/>
          <a:extLst>
            <a:ext uri="{909E8E84-426E-40DD-AFC4-6F175D3DCCD1}">
              <a14:hiddenFill xmlns:a14="http://schemas.microsoft.com/office/drawing/2010/main">
                <a:solidFill>
                  <a:srgbClr val="FFFFFF"/>
                </a:solidFill>
              </a14:hiddenFill>
            </a:ext>
          </a:extLst>
        </p:spPr>
      </p:pic>
      <p:sp>
        <p:nvSpPr>
          <p:cNvPr id="13" name="תיבת טקסט 12">
            <a:extLst>
              <a:ext uri="{FF2B5EF4-FFF2-40B4-BE49-F238E27FC236}">
                <a16:creationId xmlns:a16="http://schemas.microsoft.com/office/drawing/2014/main" id="{3029CF19-9F0D-114C-BF2B-253A1DD4A4A6}"/>
              </a:ext>
            </a:extLst>
          </p:cNvPr>
          <p:cNvSpPr txBox="1"/>
          <p:nvPr/>
        </p:nvSpPr>
        <p:spPr>
          <a:xfrm>
            <a:off x="4843160" y="670908"/>
            <a:ext cx="6715125" cy="523220"/>
          </a:xfrm>
          <a:prstGeom prst="rect">
            <a:avLst/>
          </a:prstGeom>
          <a:noFill/>
        </p:spPr>
        <p:txBody>
          <a:bodyPr wrap="square" rtlCol="0">
            <a:spAutoFit/>
          </a:bodyPr>
          <a:lstStyle/>
          <a:p>
            <a:pPr algn="ctr"/>
            <a:r>
              <a:rPr lang="en-US" sz="2800" b="1" dirty="0">
                <a:latin typeface="David" panose="020E0502060401010101" pitchFamily="34" charset="-79"/>
                <a:cs typeface="David" panose="020E0502060401010101" pitchFamily="34" charset="-79"/>
              </a:rPr>
              <a:t>Jewish immigration to Israel by years</a:t>
            </a:r>
          </a:p>
        </p:txBody>
      </p:sp>
      <p:sp>
        <p:nvSpPr>
          <p:cNvPr id="14" name="תיבת טקסט 13">
            <a:extLst>
              <a:ext uri="{FF2B5EF4-FFF2-40B4-BE49-F238E27FC236}">
                <a16:creationId xmlns:a16="http://schemas.microsoft.com/office/drawing/2014/main" id="{921D26BA-C06A-489B-A3B4-A72D6B3DAFE9}"/>
              </a:ext>
            </a:extLst>
          </p:cNvPr>
          <p:cNvSpPr txBox="1"/>
          <p:nvPr/>
        </p:nvSpPr>
        <p:spPr>
          <a:xfrm>
            <a:off x="3702049" y="2828835"/>
            <a:ext cx="323850" cy="1200329"/>
          </a:xfrm>
          <a:prstGeom prst="rect">
            <a:avLst/>
          </a:prstGeom>
          <a:noFill/>
        </p:spPr>
        <p:txBody>
          <a:bodyPr wrap="square" rtlCol="0">
            <a:spAutoFit/>
          </a:bodyPr>
          <a:lstStyle/>
          <a:p>
            <a:r>
              <a:rPr lang="en-US" sz="7200" dirty="0">
                <a:solidFill>
                  <a:srgbClr val="00B050"/>
                </a:solidFill>
                <a:latin typeface="Footlight MT Light" panose="0204060206030A020304" pitchFamily="18" charset="0"/>
              </a:rPr>
              <a:t>&amp;</a:t>
            </a:r>
          </a:p>
        </p:txBody>
      </p:sp>
    </p:spTree>
    <p:extLst>
      <p:ext uri="{BB962C8B-B14F-4D97-AF65-F5344CB8AC3E}">
        <p14:creationId xmlns:p14="http://schemas.microsoft.com/office/powerpoint/2010/main" val="137572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AEB81C86-A4C1-B364-7EB3-3C2F768A0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984" y="3690821"/>
            <a:ext cx="4689343" cy="31670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5D55A55-1CD2-0AD1-8FF4-440BC9019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6"/>
            <a:ext cx="4484390" cy="3499863"/>
          </a:xfrm>
          <a:prstGeom prst="rect">
            <a:avLst/>
          </a:prstGeom>
          <a:noFill/>
          <a:extLst>
            <a:ext uri="{909E8E84-426E-40DD-AFC4-6F175D3DCCD1}">
              <a14:hiddenFill xmlns:a14="http://schemas.microsoft.com/office/drawing/2010/main">
                <a:solidFill>
                  <a:srgbClr val="FFFFFF"/>
                </a:solidFill>
              </a14:hiddenFill>
            </a:ext>
          </a:extLst>
        </p:spPr>
      </p:pic>
      <p:sp>
        <p:nvSpPr>
          <p:cNvPr id="6" name="תיבת טקסט 5">
            <a:extLst>
              <a:ext uri="{FF2B5EF4-FFF2-40B4-BE49-F238E27FC236}">
                <a16:creationId xmlns:a16="http://schemas.microsoft.com/office/drawing/2014/main" id="{2EE08AF2-EA2A-6F89-3DBD-588289F9F93F}"/>
              </a:ext>
            </a:extLst>
          </p:cNvPr>
          <p:cNvSpPr txBox="1"/>
          <p:nvPr/>
        </p:nvSpPr>
        <p:spPr>
          <a:xfrm>
            <a:off x="4622651" y="622938"/>
            <a:ext cx="2779580" cy="2308324"/>
          </a:xfrm>
          <a:prstGeom prst="rect">
            <a:avLst/>
          </a:prstGeom>
          <a:noFill/>
        </p:spPr>
        <p:txBody>
          <a:bodyPr wrap="square" rtlCol="0">
            <a:spAutoFit/>
          </a:bodyPr>
          <a:lstStyle/>
          <a:p>
            <a:pPr algn="l" rtl="0"/>
            <a:r>
              <a:rPr lang="en-US" sz="1200" dirty="0">
                <a:highlight>
                  <a:srgbClr val="FFFF00"/>
                </a:highlight>
                <a:latin typeface="David" panose="020E0502060401010101" pitchFamily="34" charset="-79"/>
                <a:cs typeface="David" panose="020E0502060401010101" pitchFamily="34" charset="-79"/>
              </a:rPr>
              <a:t>3  Parts :</a:t>
            </a:r>
          </a:p>
          <a:p>
            <a:pPr algn="l" rtl="0"/>
            <a:r>
              <a:rPr lang="en-US" sz="1200" dirty="0"/>
              <a:t> </a:t>
            </a:r>
            <a:r>
              <a:rPr lang="en-US" sz="1200" dirty="0">
                <a:latin typeface="David" panose="020E0502060401010101" pitchFamily="34" charset="-79"/>
                <a:cs typeface="David" panose="020E0502060401010101" pitchFamily="34" charset="-79"/>
              </a:rPr>
              <a:t>A : </a:t>
            </a:r>
          </a:p>
          <a:p>
            <a:pPr algn="l" rtl="0"/>
            <a:r>
              <a:rPr lang="en-US" sz="1200" dirty="0">
                <a:latin typeface="David" panose="020E0502060401010101" pitchFamily="34" charset="-79"/>
                <a:cs typeface="David" panose="020E0502060401010101" pitchFamily="34" charset="-79"/>
              </a:rPr>
              <a:t>The largest immigration since the founding of the state.</a:t>
            </a:r>
            <a:endParaRPr lang="he-IL" sz="1200" dirty="0">
              <a:latin typeface="David" panose="020E0502060401010101" pitchFamily="34" charset="-79"/>
              <a:cs typeface="David" panose="020E0502060401010101" pitchFamily="34" charset="-79"/>
            </a:endParaRPr>
          </a:p>
          <a:p>
            <a:pPr algn="l" rtl="0"/>
            <a:r>
              <a:rPr lang="en-US" sz="1200" dirty="0">
                <a:latin typeface="David" panose="020E0502060401010101" pitchFamily="34" charset="-79"/>
                <a:cs typeface="David" panose="020E0502060401010101" pitchFamily="34" charset="-79"/>
              </a:rPr>
              <a:t>B :</a:t>
            </a:r>
          </a:p>
          <a:p>
            <a:pPr algn="l" rtl="0"/>
            <a:r>
              <a:rPr lang="en-US" sz="1200" dirty="0">
                <a:latin typeface="David" panose="020E0502060401010101" pitchFamily="34" charset="-79"/>
                <a:cs typeface="David" panose="020E0502060401010101" pitchFamily="34" charset="-79"/>
              </a:rPr>
              <a:t>As I said before, growth in an exponential manner due to the fertility rate in addition to the amount of immigrants who came every year</a:t>
            </a:r>
            <a:r>
              <a:rPr lang="he-IL" sz="1200" dirty="0">
                <a:latin typeface="David" panose="020E0502060401010101" pitchFamily="34" charset="-79"/>
                <a:cs typeface="David" panose="020E0502060401010101" pitchFamily="34" charset="-79"/>
              </a:rPr>
              <a:t> </a:t>
            </a:r>
            <a:r>
              <a:rPr lang="en-US" sz="1200" dirty="0">
                <a:latin typeface="David" panose="020E0502060401010101" pitchFamily="34" charset="-79"/>
                <a:cs typeface="David" panose="020E0502060401010101" pitchFamily="34" charset="-79"/>
              </a:rPr>
              <a:t>and immigration from Russia in 1991.</a:t>
            </a:r>
            <a:endParaRPr lang="he-IL" sz="1200" dirty="0">
              <a:latin typeface="David" panose="020E0502060401010101" pitchFamily="34" charset="-79"/>
              <a:cs typeface="David" panose="020E0502060401010101" pitchFamily="34" charset="-79"/>
            </a:endParaRPr>
          </a:p>
          <a:p>
            <a:pPr algn="l" rtl="0"/>
            <a:r>
              <a:rPr lang="en-US" sz="1200" dirty="0">
                <a:latin typeface="David" panose="020E0502060401010101" pitchFamily="34" charset="-79"/>
                <a:cs typeface="David" panose="020E0502060401010101" pitchFamily="34" charset="-79"/>
              </a:rPr>
              <a:t>C :</a:t>
            </a:r>
          </a:p>
          <a:p>
            <a:pPr algn="l" rtl="0"/>
            <a:r>
              <a:rPr lang="en-US" sz="1200" dirty="0">
                <a:latin typeface="David" panose="020E0502060401010101" pitchFamily="34" charset="-79"/>
                <a:cs typeface="David" panose="020E0502060401010101" pitchFamily="34" charset="-79"/>
              </a:rPr>
              <a:t>The Covid-9 epidemic</a:t>
            </a:r>
            <a:endParaRPr lang="he-IL" sz="1200" dirty="0">
              <a:latin typeface="David" panose="020E0502060401010101" pitchFamily="34" charset="-79"/>
              <a:cs typeface="David" panose="020E0502060401010101" pitchFamily="34" charset="-79"/>
            </a:endParaRPr>
          </a:p>
        </p:txBody>
      </p:sp>
      <p:cxnSp>
        <p:nvCxnSpPr>
          <p:cNvPr id="7" name="מחבר ישר 6">
            <a:extLst>
              <a:ext uri="{FF2B5EF4-FFF2-40B4-BE49-F238E27FC236}">
                <a16:creationId xmlns:a16="http://schemas.microsoft.com/office/drawing/2014/main" id="{02695587-4BB2-0CBB-7141-84487626F668}"/>
              </a:ext>
            </a:extLst>
          </p:cNvPr>
          <p:cNvCxnSpPr>
            <a:cxnSpLocks/>
          </p:cNvCxnSpPr>
          <p:nvPr/>
        </p:nvCxnSpPr>
        <p:spPr>
          <a:xfrm>
            <a:off x="0" y="3522773"/>
            <a:ext cx="847232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 name="מחבר ישר 7">
            <a:extLst>
              <a:ext uri="{FF2B5EF4-FFF2-40B4-BE49-F238E27FC236}">
                <a16:creationId xmlns:a16="http://schemas.microsoft.com/office/drawing/2014/main" id="{E3438B11-A0CE-CFE2-56BA-61535CB6C05E}"/>
              </a:ext>
            </a:extLst>
          </p:cNvPr>
          <p:cNvCxnSpPr>
            <a:cxnSpLocks/>
          </p:cNvCxnSpPr>
          <p:nvPr/>
        </p:nvCxnSpPr>
        <p:spPr>
          <a:xfrm flipV="1">
            <a:off x="722029" y="99783"/>
            <a:ext cx="0" cy="3258188"/>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9" name="מחבר ישר 8">
            <a:extLst>
              <a:ext uri="{FF2B5EF4-FFF2-40B4-BE49-F238E27FC236}">
                <a16:creationId xmlns:a16="http://schemas.microsoft.com/office/drawing/2014/main" id="{2248F5DE-822C-AA27-518E-1B5C35ADF475}"/>
              </a:ext>
            </a:extLst>
          </p:cNvPr>
          <p:cNvCxnSpPr>
            <a:cxnSpLocks/>
          </p:cNvCxnSpPr>
          <p:nvPr/>
        </p:nvCxnSpPr>
        <p:spPr>
          <a:xfrm flipV="1">
            <a:off x="4102741" y="99783"/>
            <a:ext cx="0" cy="3214206"/>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10" name="מחבר ישר 9">
            <a:extLst>
              <a:ext uri="{FF2B5EF4-FFF2-40B4-BE49-F238E27FC236}">
                <a16:creationId xmlns:a16="http://schemas.microsoft.com/office/drawing/2014/main" id="{68D913D4-9D33-108A-9855-0DD697906132}"/>
              </a:ext>
            </a:extLst>
          </p:cNvPr>
          <p:cNvCxnSpPr>
            <a:cxnSpLocks/>
          </p:cNvCxnSpPr>
          <p:nvPr/>
        </p:nvCxnSpPr>
        <p:spPr>
          <a:xfrm flipV="1">
            <a:off x="7121396" y="3755392"/>
            <a:ext cx="0" cy="2930297"/>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11" name="תיבת טקסט 10">
            <a:extLst>
              <a:ext uri="{FF2B5EF4-FFF2-40B4-BE49-F238E27FC236}">
                <a16:creationId xmlns:a16="http://schemas.microsoft.com/office/drawing/2014/main" id="{41F7F6DC-DF5A-489E-C3E3-1BDE04FA7E79}"/>
              </a:ext>
            </a:extLst>
          </p:cNvPr>
          <p:cNvSpPr txBox="1"/>
          <p:nvPr/>
        </p:nvSpPr>
        <p:spPr>
          <a:xfrm>
            <a:off x="1589578" y="551518"/>
            <a:ext cx="329546" cy="369332"/>
          </a:xfrm>
          <a:prstGeom prst="rect">
            <a:avLst/>
          </a:prstGeom>
          <a:noFill/>
        </p:spPr>
        <p:txBody>
          <a:bodyPr wrap="square" rtlCol="0">
            <a:spAutoFit/>
          </a:bodyPr>
          <a:lstStyle/>
          <a:p>
            <a:r>
              <a:rPr lang="en-US" dirty="0">
                <a:solidFill>
                  <a:srgbClr val="7030A0"/>
                </a:solidFill>
              </a:rPr>
              <a:t>B</a:t>
            </a:r>
          </a:p>
        </p:txBody>
      </p:sp>
      <p:sp>
        <p:nvSpPr>
          <p:cNvPr id="12" name="תיבת טקסט 11">
            <a:extLst>
              <a:ext uri="{FF2B5EF4-FFF2-40B4-BE49-F238E27FC236}">
                <a16:creationId xmlns:a16="http://schemas.microsoft.com/office/drawing/2014/main" id="{7E4C9932-464C-B5DA-0463-26ED4FAB1388}"/>
              </a:ext>
            </a:extLst>
          </p:cNvPr>
          <p:cNvSpPr txBox="1"/>
          <p:nvPr/>
        </p:nvSpPr>
        <p:spPr>
          <a:xfrm>
            <a:off x="433225" y="1965631"/>
            <a:ext cx="219072" cy="366310"/>
          </a:xfrm>
          <a:prstGeom prst="rect">
            <a:avLst/>
          </a:prstGeom>
          <a:noFill/>
        </p:spPr>
        <p:txBody>
          <a:bodyPr wrap="square" rtlCol="0">
            <a:spAutoFit/>
          </a:bodyPr>
          <a:lstStyle/>
          <a:p>
            <a:r>
              <a:rPr lang="en-US" dirty="0">
                <a:solidFill>
                  <a:srgbClr val="7030A0"/>
                </a:solidFill>
              </a:rPr>
              <a:t>A</a:t>
            </a:r>
          </a:p>
        </p:txBody>
      </p:sp>
      <p:sp>
        <p:nvSpPr>
          <p:cNvPr id="13" name="תיבת טקסט 12">
            <a:extLst>
              <a:ext uri="{FF2B5EF4-FFF2-40B4-BE49-F238E27FC236}">
                <a16:creationId xmlns:a16="http://schemas.microsoft.com/office/drawing/2014/main" id="{D8286629-2DF2-004A-341C-323AD9E136DE}"/>
              </a:ext>
            </a:extLst>
          </p:cNvPr>
          <p:cNvSpPr txBox="1"/>
          <p:nvPr/>
        </p:nvSpPr>
        <p:spPr>
          <a:xfrm>
            <a:off x="4247725" y="34753"/>
            <a:ext cx="192871" cy="369332"/>
          </a:xfrm>
          <a:prstGeom prst="rect">
            <a:avLst/>
          </a:prstGeom>
          <a:noFill/>
        </p:spPr>
        <p:txBody>
          <a:bodyPr wrap="square" rtlCol="0">
            <a:spAutoFit/>
          </a:bodyPr>
          <a:lstStyle/>
          <a:p>
            <a:r>
              <a:rPr lang="en-US" dirty="0">
                <a:solidFill>
                  <a:srgbClr val="7030A0"/>
                </a:solidFill>
              </a:rPr>
              <a:t>C</a:t>
            </a:r>
          </a:p>
        </p:txBody>
      </p:sp>
      <p:sp>
        <p:nvSpPr>
          <p:cNvPr id="14" name="תיבת טקסט 13">
            <a:extLst>
              <a:ext uri="{FF2B5EF4-FFF2-40B4-BE49-F238E27FC236}">
                <a16:creationId xmlns:a16="http://schemas.microsoft.com/office/drawing/2014/main" id="{52471145-9FEC-CC80-1BCC-B850591D7217}"/>
              </a:ext>
            </a:extLst>
          </p:cNvPr>
          <p:cNvSpPr txBox="1"/>
          <p:nvPr/>
        </p:nvSpPr>
        <p:spPr>
          <a:xfrm>
            <a:off x="5419447" y="4979287"/>
            <a:ext cx="219072" cy="366310"/>
          </a:xfrm>
          <a:prstGeom prst="rect">
            <a:avLst/>
          </a:prstGeom>
          <a:noFill/>
        </p:spPr>
        <p:txBody>
          <a:bodyPr wrap="square" rtlCol="0">
            <a:spAutoFit/>
          </a:bodyPr>
          <a:lstStyle/>
          <a:p>
            <a:r>
              <a:rPr lang="en-US" dirty="0">
                <a:solidFill>
                  <a:srgbClr val="7030A0"/>
                </a:solidFill>
              </a:rPr>
              <a:t>A</a:t>
            </a:r>
          </a:p>
        </p:txBody>
      </p:sp>
      <p:sp>
        <p:nvSpPr>
          <p:cNvPr id="15" name="תיבת טקסט 14">
            <a:extLst>
              <a:ext uri="{FF2B5EF4-FFF2-40B4-BE49-F238E27FC236}">
                <a16:creationId xmlns:a16="http://schemas.microsoft.com/office/drawing/2014/main" id="{640890A1-B087-47E7-F8A9-9933DDCBF28C}"/>
              </a:ext>
            </a:extLst>
          </p:cNvPr>
          <p:cNvSpPr txBox="1"/>
          <p:nvPr/>
        </p:nvSpPr>
        <p:spPr>
          <a:xfrm>
            <a:off x="7036674" y="3861133"/>
            <a:ext cx="329546" cy="369332"/>
          </a:xfrm>
          <a:prstGeom prst="rect">
            <a:avLst/>
          </a:prstGeom>
          <a:noFill/>
        </p:spPr>
        <p:txBody>
          <a:bodyPr wrap="square" rtlCol="0">
            <a:spAutoFit/>
          </a:bodyPr>
          <a:lstStyle/>
          <a:p>
            <a:r>
              <a:rPr lang="en-US" dirty="0">
                <a:solidFill>
                  <a:srgbClr val="7030A0"/>
                </a:solidFill>
              </a:rPr>
              <a:t>B</a:t>
            </a:r>
          </a:p>
        </p:txBody>
      </p:sp>
      <p:sp>
        <p:nvSpPr>
          <p:cNvPr id="16" name="תיבת טקסט 15">
            <a:extLst>
              <a:ext uri="{FF2B5EF4-FFF2-40B4-BE49-F238E27FC236}">
                <a16:creationId xmlns:a16="http://schemas.microsoft.com/office/drawing/2014/main" id="{B9DFD843-C7B6-FFC6-E2C5-75D1DFC173D8}"/>
              </a:ext>
            </a:extLst>
          </p:cNvPr>
          <p:cNvSpPr txBox="1"/>
          <p:nvPr/>
        </p:nvSpPr>
        <p:spPr>
          <a:xfrm>
            <a:off x="8342327" y="3755392"/>
            <a:ext cx="3849673" cy="3046988"/>
          </a:xfrm>
          <a:prstGeom prst="rect">
            <a:avLst/>
          </a:prstGeom>
          <a:noFill/>
        </p:spPr>
        <p:txBody>
          <a:bodyPr wrap="square" rtlCol="0">
            <a:spAutoFit/>
          </a:bodyPr>
          <a:lstStyle/>
          <a:p>
            <a:pPr algn="l" rtl="0"/>
            <a:r>
              <a:rPr lang="en-US" sz="1200" dirty="0">
                <a:highlight>
                  <a:srgbClr val="FFFF00"/>
                </a:highlight>
                <a:latin typeface="David" panose="020E0502060401010101" pitchFamily="34" charset="-79"/>
                <a:cs typeface="David" panose="020E0502060401010101" pitchFamily="34" charset="-79"/>
              </a:rPr>
              <a:t>2  Parts :</a:t>
            </a:r>
          </a:p>
          <a:p>
            <a:pPr algn="l" rtl="0"/>
            <a:r>
              <a:rPr lang="en-US" sz="1200" dirty="0"/>
              <a:t> </a:t>
            </a:r>
            <a:r>
              <a:rPr lang="en-US" sz="1200" dirty="0">
                <a:latin typeface="David" panose="020E0502060401010101" pitchFamily="34" charset="-79"/>
                <a:cs typeface="David" panose="020E0502060401010101" pitchFamily="34" charset="-79"/>
              </a:rPr>
              <a:t>A : </a:t>
            </a:r>
          </a:p>
          <a:p>
            <a:pPr algn="l" rtl="0"/>
            <a:r>
              <a:rPr lang="en-US" sz="1200" dirty="0">
                <a:latin typeface="David" panose="020E0502060401010101" pitchFamily="34" charset="-79"/>
                <a:cs typeface="David" panose="020E0502060401010101" pitchFamily="34" charset="-79"/>
              </a:rPr>
              <a:t>Growth in an exponential manner due to the fertility rate</a:t>
            </a:r>
          </a:p>
          <a:p>
            <a:pPr algn="l" rtl="0"/>
            <a:r>
              <a:rPr lang="en-US" sz="1200" dirty="0">
                <a:latin typeface="David" panose="020E0502060401010101" pitchFamily="34" charset="-79"/>
                <a:cs typeface="David" panose="020E0502060401010101" pitchFamily="34" charset="-79"/>
              </a:rPr>
              <a:t> B :</a:t>
            </a:r>
          </a:p>
          <a:p>
            <a:pPr algn="l" rtl="0"/>
            <a:r>
              <a:rPr lang="en-US" sz="1200" dirty="0">
                <a:latin typeface="David" panose="020E0502060401010101" pitchFamily="34" charset="-79"/>
                <a:cs typeface="David" panose="020E0502060401010101" pitchFamily="34" charset="-79"/>
              </a:rPr>
              <a:t>Saw shape.</a:t>
            </a:r>
          </a:p>
          <a:p>
            <a:pPr algn="l" rtl="0"/>
            <a:r>
              <a:rPr lang="en-US" sz="1200" dirty="0">
                <a:latin typeface="David" panose="020E0502060401010101" pitchFamily="34" charset="-79"/>
                <a:cs typeface="David" panose="020E0502060401010101" pitchFamily="34" charset="-79"/>
              </a:rPr>
              <a:t>Perhaps due to the integration of Arabs into Israeli society in the early 2000s, some of them began to live a more "western" lifestyle, which mainly encourages a smaller number of children. In addition, the age of marriage is increasing, which can explain the teeth of the saw.</a:t>
            </a:r>
          </a:p>
          <a:p>
            <a:pPr algn="l" rtl="0"/>
            <a:endParaRPr lang="en-US" sz="1200" dirty="0">
              <a:latin typeface="David" panose="020E0502060401010101" pitchFamily="34" charset="-79"/>
              <a:cs typeface="David" panose="020E0502060401010101" pitchFamily="34" charset="-79"/>
            </a:endParaRPr>
          </a:p>
          <a:p>
            <a:pPr algn="l" rtl="0"/>
            <a:r>
              <a:rPr lang="en-US" sz="1200" dirty="0">
                <a:latin typeface="David" panose="020E0502060401010101" pitchFamily="34" charset="-79"/>
                <a:cs typeface="David" panose="020E0502060401010101" pitchFamily="34" charset="-79"/>
              </a:rPr>
              <a:t>The graph goes down because those potential parents don't have a child right now, but it goes up in the future because they ended up having a child just a few years later, and so on again.</a:t>
            </a:r>
          </a:p>
          <a:p>
            <a:pPr algn="l" rtl="0"/>
            <a:endParaRPr lang="en-US" sz="12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21959532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5553</TotalTime>
  <Words>577</Words>
  <Application>Microsoft Office PowerPoint</Application>
  <PresentationFormat>מסך רחב</PresentationFormat>
  <Paragraphs>62</Paragraphs>
  <Slides>19</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19</vt:i4>
      </vt:variant>
    </vt:vector>
  </HeadingPairs>
  <TitlesOfParts>
    <vt:vector size="26" baseType="lpstr">
      <vt:lpstr>Arial</vt:lpstr>
      <vt:lpstr>Calibri</vt:lpstr>
      <vt:lpstr>Calibri Light</vt:lpstr>
      <vt:lpstr>David</vt:lpstr>
      <vt:lpstr>Footlight MT Light</vt:lpstr>
      <vt:lpstr>Imprint MT Shadow</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Rise of globalist names due to globalization</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אביאל דנין</dc:creator>
  <cp:lastModifiedBy>אביאל דנין</cp:lastModifiedBy>
  <cp:revision>46</cp:revision>
  <dcterms:created xsi:type="dcterms:W3CDTF">2022-11-09T17:20:18Z</dcterms:created>
  <dcterms:modified xsi:type="dcterms:W3CDTF">2022-12-04T19:39:47Z</dcterms:modified>
</cp:coreProperties>
</file>