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war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4" y="268909"/>
            <a:ext cx="780377" cy="687402"/>
          </a:xfrm>
          <a:prstGeom prst="rect">
            <a:avLst/>
          </a:prstGeom>
        </p:spPr>
      </p:pic>
      <p:pic>
        <p:nvPicPr>
          <p:cNvPr id="5" name="Picture 4" descr="dwar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811" y="268909"/>
            <a:ext cx="780377" cy="687402"/>
          </a:xfrm>
          <a:prstGeom prst="rect">
            <a:avLst/>
          </a:prstGeom>
        </p:spPr>
      </p:pic>
      <p:pic>
        <p:nvPicPr>
          <p:cNvPr id="6" name="Picture 5" descr="dwar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8" y="268909"/>
            <a:ext cx="780377" cy="687402"/>
          </a:xfrm>
          <a:prstGeom prst="rect">
            <a:avLst/>
          </a:prstGeom>
        </p:spPr>
      </p:pic>
      <p:pic>
        <p:nvPicPr>
          <p:cNvPr id="10" name="Picture 9" descr="galax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71" y="1185706"/>
            <a:ext cx="1375792" cy="1313989"/>
          </a:xfrm>
          <a:prstGeom prst="rect">
            <a:avLst/>
          </a:prstGeom>
        </p:spPr>
      </p:pic>
      <p:pic>
        <p:nvPicPr>
          <p:cNvPr id="12" name="Picture 11" descr="grou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839" y="2872939"/>
            <a:ext cx="1617749" cy="1933407"/>
          </a:xfrm>
          <a:prstGeom prst="rect">
            <a:avLst/>
          </a:prstGeom>
        </p:spPr>
      </p:pic>
      <p:pic>
        <p:nvPicPr>
          <p:cNvPr id="14" name="Picture 13" descr="grou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91" y="2872939"/>
            <a:ext cx="1617749" cy="1933407"/>
          </a:xfrm>
          <a:prstGeom prst="rect">
            <a:avLst/>
          </a:prstGeom>
        </p:spPr>
      </p:pic>
      <p:pic>
        <p:nvPicPr>
          <p:cNvPr id="15" name="Picture 14" descr="cluster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47" y="4977411"/>
            <a:ext cx="2358424" cy="17688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324636" y="444482"/>
            <a:ext cx="238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Dwarf Galaxy (10</a:t>
            </a:r>
            <a:r>
              <a:rPr lang="en-US" baseline="30000" dirty="0" smtClean="0"/>
              <a:t>9</a:t>
            </a:r>
            <a:r>
              <a:rPr lang="en-US" dirty="0" smtClean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36" y="1668763"/>
            <a:ext cx="177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Galaxy (10</a:t>
            </a:r>
            <a:r>
              <a:rPr lang="en-US" baseline="30000" dirty="0" smtClean="0"/>
              <a:t>11</a:t>
            </a:r>
            <a:r>
              <a:rPr lang="en-US" dirty="0" smtClean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24636" y="3374356"/>
            <a:ext cx="242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Galaxy Group (10</a:t>
            </a:r>
            <a:r>
              <a:rPr lang="en-US" baseline="30000" dirty="0" smtClean="0"/>
              <a:t>13</a:t>
            </a:r>
            <a:r>
              <a:rPr lang="en-US" dirty="0" smtClean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36" y="5550381"/>
            <a:ext cx="260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Galaxy Cluster (&gt;10</a:t>
            </a:r>
            <a:r>
              <a:rPr lang="en-US" baseline="30000" dirty="0" smtClean="0"/>
              <a:t>14</a:t>
            </a:r>
            <a:r>
              <a:rPr lang="en-US" dirty="0" smtClean="0"/>
              <a:t> M</a:t>
            </a:r>
            <a:r>
              <a:rPr lang="en-US" baseline="-25000" dirty="0" smtClean="0">
                <a:latin typeface="Wingdings"/>
                <a:ea typeface="Wingdings"/>
                <a:cs typeface="Wingdings"/>
                <a:sym typeface="Wingdings"/>
              </a:rPr>
              <a:t>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617223" y="956311"/>
            <a:ext cx="390188" cy="616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</p:cNvCxnSpPr>
          <p:nvPr/>
        </p:nvCxnSpPr>
        <p:spPr>
          <a:xfrm>
            <a:off x="1550000" y="956311"/>
            <a:ext cx="0" cy="299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</p:cNvCxnSpPr>
          <p:nvPr/>
        </p:nvCxnSpPr>
        <p:spPr>
          <a:xfrm flipH="1">
            <a:off x="2092588" y="956311"/>
            <a:ext cx="390189" cy="60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dwar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37" y="268909"/>
            <a:ext cx="780377" cy="687402"/>
          </a:xfrm>
          <a:prstGeom prst="rect">
            <a:avLst/>
          </a:prstGeom>
        </p:spPr>
      </p:pic>
      <p:pic>
        <p:nvPicPr>
          <p:cNvPr id="33" name="Picture 32" descr="dwar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414" y="268909"/>
            <a:ext cx="780377" cy="687402"/>
          </a:xfrm>
          <a:prstGeom prst="rect">
            <a:avLst/>
          </a:prstGeom>
        </p:spPr>
      </p:pic>
      <p:pic>
        <p:nvPicPr>
          <p:cNvPr id="34" name="Picture 33" descr="dwar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91" y="268909"/>
            <a:ext cx="780377" cy="687402"/>
          </a:xfrm>
          <a:prstGeom prst="rect">
            <a:avLst/>
          </a:prstGeom>
        </p:spPr>
      </p:pic>
      <p:pic>
        <p:nvPicPr>
          <p:cNvPr id="35" name="Picture 34" descr="galaxy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174" y="1185706"/>
            <a:ext cx="1375792" cy="1313989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2" idx="2"/>
          </p:cNvCxnSpPr>
          <p:nvPr/>
        </p:nvCxnSpPr>
        <p:spPr>
          <a:xfrm>
            <a:off x="3810826" y="956311"/>
            <a:ext cx="390188" cy="616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</p:cNvCxnSpPr>
          <p:nvPr/>
        </p:nvCxnSpPr>
        <p:spPr>
          <a:xfrm>
            <a:off x="4743603" y="956311"/>
            <a:ext cx="0" cy="299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2"/>
          </p:cNvCxnSpPr>
          <p:nvPr/>
        </p:nvCxnSpPr>
        <p:spPr>
          <a:xfrm flipH="1">
            <a:off x="5286191" y="956311"/>
            <a:ext cx="390189" cy="60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50000" y="2499695"/>
            <a:ext cx="626363" cy="616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078241" y="2499695"/>
            <a:ext cx="665362" cy="616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68018" y="4806346"/>
            <a:ext cx="626363" cy="616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641708" y="4806346"/>
            <a:ext cx="710343" cy="6165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107508" y="1156221"/>
            <a:ext cx="262355" cy="54310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9951" y="3716625"/>
            <a:ext cx="109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494630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</TotalTime>
  <Words>29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Austen Groener</dc:creator>
  <cp:lastModifiedBy>Austen Groener</cp:lastModifiedBy>
  <cp:revision>2</cp:revision>
  <dcterms:created xsi:type="dcterms:W3CDTF">2015-08-11T14:37:55Z</dcterms:created>
  <dcterms:modified xsi:type="dcterms:W3CDTF">2015-08-11T14:54:44Z</dcterms:modified>
</cp:coreProperties>
</file>