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LE%20AVIF\Big%20Project\Performance%20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LE%20AVIF\Big%20Project\Performance%20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ILE%20AVIF\Big%20Project\Performance%20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Hasil Test cucumber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Passed</c:v>
                </c:pt>
                <c:pt idx="1">
                  <c:v>Failed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Jmeter Report for</a:t>
            </a:r>
            <a:r>
              <a:rPr lang="id-ID" baseline="0"/>
              <a:t> Admin </a:t>
            </a:r>
            <a:r>
              <a:rPr lang="id-ID" sz="1400" b="0" i="0" u="none" strike="noStrike" baseline="0">
                <a:effectLst/>
              </a:rPr>
              <a:t>Performance Test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Login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Sheet1!$B$2:$G$2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372</c:v>
                </c:pt>
                <c:pt idx="3">
                  <c:v>357</c:v>
                </c:pt>
                <c:pt idx="4">
                  <c:v>393</c:v>
                </c:pt>
                <c:pt idx="5">
                  <c:v>11.85</c:v>
                </c:pt>
              </c:numCache>
            </c:numRef>
          </c:val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Get Organization Info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Sheet1!$B$2:$G$2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59</c:v>
                </c:pt>
                <c:pt idx="3">
                  <c:v>55</c:v>
                </c:pt>
                <c:pt idx="4">
                  <c:v>68</c:v>
                </c:pt>
                <c:pt idx="5" formatCode="h:mm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1564504"/>
        <c:axId val="231563720"/>
      </c:barChart>
      <c:catAx>
        <c:axId val="231564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31563720"/>
        <c:crosses val="autoZero"/>
        <c:auto val="1"/>
        <c:lblAlgn val="ctr"/>
        <c:lblOffset val="100"/>
        <c:noMultiLvlLbl val="0"/>
      </c:catAx>
      <c:valAx>
        <c:axId val="23156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3156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Jmeter report for Attendance Performance</a:t>
            </a:r>
            <a:r>
              <a:rPr lang="id-ID" baseline="0"/>
              <a:t> Test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Punch-in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Sheet1!$B$18:$G$18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Sheet1!$B$19:$G$19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63</c:v>
                </c:pt>
                <c:pt idx="3">
                  <c:v>59</c:v>
                </c:pt>
                <c:pt idx="4">
                  <c:v>69</c:v>
                </c:pt>
                <c:pt idx="5">
                  <c:v>3.8</c:v>
                </c:pt>
              </c:numCache>
            </c:numRef>
          </c:val>
        </c:ser>
        <c:ser>
          <c:idx val="1"/>
          <c:order val="1"/>
          <c:tx>
            <c:strRef>
              <c:f>Sheet1!$A$20</c:f>
              <c:strCache>
                <c:ptCount val="1"/>
                <c:pt idx="0">
                  <c:v>Punch-out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Sheet1!$B$18:$G$18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Sheet1!$B$20:$G$20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117</c:v>
                </c:pt>
                <c:pt idx="3">
                  <c:v>99</c:v>
                </c:pt>
                <c:pt idx="4">
                  <c:v>190</c:v>
                </c:pt>
                <c:pt idx="5">
                  <c:v>25.7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31562936"/>
        <c:axId val="231561760"/>
      </c:barChart>
      <c:catAx>
        <c:axId val="231562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31561760"/>
        <c:crosses val="autoZero"/>
        <c:auto val="1"/>
        <c:lblAlgn val="ctr"/>
        <c:lblOffset val="100"/>
        <c:noMultiLvlLbl val="0"/>
      </c:catAx>
      <c:valAx>
        <c:axId val="23156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31562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Custom Field Performance Test report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Sheet1!$A$34</c:f>
              <c:strCache>
                <c:ptCount val="1"/>
                <c:pt idx="0">
                  <c:v>Save Employee Custom Field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Sheet1!$B$33:$G$33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Sheet1!$B$34:$G$34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109</c:v>
                </c:pt>
                <c:pt idx="3">
                  <c:v>105</c:v>
                </c:pt>
                <c:pt idx="4">
                  <c:v>114</c:v>
                </c:pt>
                <c:pt idx="5">
                  <c:v>3.1</c:v>
                </c:pt>
              </c:numCache>
            </c:numRef>
          </c:val>
        </c:ser>
        <c:ser>
          <c:idx val="1"/>
          <c:order val="1"/>
          <c:tx>
            <c:strRef>
              <c:f>Sheet1!$A$35</c:f>
              <c:strCache>
                <c:ptCount val="1"/>
                <c:pt idx="0">
                  <c:v>Employee Custom Field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Sheet1!$B$33:$G$33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Sheet1!$B$35:$G$35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57</c:v>
                </c:pt>
                <c:pt idx="3">
                  <c:v>53</c:v>
                </c:pt>
                <c:pt idx="4">
                  <c:v>65</c:v>
                </c:pt>
                <c:pt idx="5">
                  <c:v>3.79</c:v>
                </c:pt>
              </c:numCache>
            </c:numRef>
          </c:val>
        </c:ser>
        <c:ser>
          <c:idx val="2"/>
          <c:order val="2"/>
          <c:tx>
            <c:strRef>
              <c:f>Sheet1!$A$36</c:f>
              <c:strCache>
                <c:ptCount val="1"/>
                <c:pt idx="0">
                  <c:v>Update Employee Custom Field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Sheet1!$B$33:$G$33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Sheet1!$B$36:$G$36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62</c:v>
                </c:pt>
                <c:pt idx="3">
                  <c:v>58</c:v>
                </c:pt>
                <c:pt idx="4">
                  <c:v>80</c:v>
                </c:pt>
                <c:pt idx="5">
                  <c:v>6.02</c:v>
                </c:pt>
              </c:numCache>
            </c:numRef>
          </c:val>
        </c:ser>
        <c:ser>
          <c:idx val="3"/>
          <c:order val="3"/>
          <c:tx>
            <c:strRef>
              <c:f>Sheet1!$A$37</c:f>
              <c:strCache>
                <c:ptCount val="1"/>
                <c:pt idx="0">
                  <c:v>Custom Field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Sheet1!$B$33:$G$33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Sheet1!$B$37:$G$37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54</c:v>
                </c:pt>
                <c:pt idx="3">
                  <c:v>52</c:v>
                </c:pt>
                <c:pt idx="4">
                  <c:v>63</c:v>
                </c:pt>
                <c:pt idx="5">
                  <c:v>3.37</c:v>
                </c:pt>
              </c:numCache>
            </c:numRef>
          </c:val>
        </c:ser>
        <c:ser>
          <c:idx val="4"/>
          <c:order val="4"/>
          <c:tx>
            <c:strRef>
              <c:f>Sheet1!$A$38</c:f>
              <c:strCache>
                <c:ptCount val="1"/>
                <c:pt idx="0">
                  <c:v>Delete Employee Custom Field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Sheet1!$B$33:$G$33</c:f>
              <c:strCache>
                <c:ptCount val="6"/>
                <c:pt idx="0">
                  <c:v>Number of Thread</c:v>
                </c:pt>
                <c:pt idx="1">
                  <c:v>Ramp Up Period</c:v>
                </c:pt>
                <c:pt idx="2">
                  <c:v>Average</c:v>
                </c:pt>
                <c:pt idx="3">
                  <c:v>Min</c:v>
                </c:pt>
                <c:pt idx="4">
                  <c:v>Max</c:v>
                </c:pt>
                <c:pt idx="5">
                  <c:v>Standard Defiation</c:v>
                </c:pt>
              </c:strCache>
            </c:strRef>
          </c:cat>
          <c:val>
            <c:numRef>
              <c:f>Sheet1!$B$38:$G$38</c:f>
              <c:numCache>
                <c:formatCode>General</c:formatCode>
                <c:ptCount val="6"/>
                <c:pt idx="0">
                  <c:v>10</c:v>
                </c:pt>
                <c:pt idx="1">
                  <c:v>10</c:v>
                </c:pt>
                <c:pt idx="2">
                  <c:v>63</c:v>
                </c:pt>
                <c:pt idx="3">
                  <c:v>57</c:v>
                </c:pt>
                <c:pt idx="4">
                  <c:v>82</c:v>
                </c:pt>
                <c:pt idx="5">
                  <c:v>7.08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564112"/>
        <c:axId val="231562152"/>
      </c:barChart>
      <c:catAx>
        <c:axId val="23156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31562152"/>
        <c:crosses val="autoZero"/>
        <c:auto val="1"/>
        <c:lblAlgn val="ctr"/>
        <c:lblOffset val="100"/>
        <c:noMultiLvlLbl val="0"/>
      </c:catAx>
      <c:valAx>
        <c:axId val="23156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31564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2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49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1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7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319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2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5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0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7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38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73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43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5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222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1ED4BA-41B7-41C2-9AB6-415B680200F2}" type="datetimeFigureOut">
              <a:rPr lang="id-ID" smtClean="0"/>
              <a:t>06/06/2021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F24C73-BD1B-46FC-99E5-07B2F2DDEC3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196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Big Project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By Firnanda Avif Dewantara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5580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OrangeHRM mempunyai fitur yang berkaitan dengan pekerjaan dan karyawan. Antara lain menambahkan karyawan, mengatur jadwal karyawan, pencatatan kehadiran karyawan, dan banyak lagi</a:t>
            </a:r>
          </a:p>
          <a:p>
            <a:r>
              <a:rPr lang="id-ID" dirty="0" smtClean="0"/>
              <a:t>Pada Big Project kali ini, pengujian dilakukan menggunakan Selenium Cucumber, Postman</a:t>
            </a:r>
            <a:r>
              <a:rPr lang="id-ID" dirty="0" smtClean="0"/>
              <a:t>, katalon </a:t>
            </a:r>
            <a:r>
              <a:rPr lang="id-ID" dirty="0" smtClean="0"/>
              <a:t>dan juga Jmeter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066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Test Case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Test case yang akan diujikan menggunakan Selenium Cucumber sebagai berikut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42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Test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4608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7301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371463"/>
              </p:ext>
            </p:extLst>
          </p:nvPr>
        </p:nvGraphicFramePr>
        <p:xfrm>
          <a:off x="1184857" y="811369"/>
          <a:ext cx="10122794" cy="506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6880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69023"/>
              </p:ext>
            </p:extLst>
          </p:nvPr>
        </p:nvGraphicFramePr>
        <p:xfrm>
          <a:off x="1056068" y="914400"/>
          <a:ext cx="9840532" cy="4960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835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721704"/>
              </p:ext>
            </p:extLst>
          </p:nvPr>
        </p:nvGraphicFramePr>
        <p:xfrm>
          <a:off x="1004551" y="850006"/>
          <a:ext cx="10238705" cy="5203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480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99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669</TotalTime>
  <Words>88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Big Project</vt:lpstr>
      <vt:lpstr>Pendahuluan</vt:lpstr>
      <vt:lpstr>Test Case</vt:lpstr>
      <vt:lpstr>Hasil Test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Project</dc:title>
  <dc:creator>User'</dc:creator>
  <cp:lastModifiedBy>User'</cp:lastModifiedBy>
  <cp:revision>8</cp:revision>
  <dcterms:created xsi:type="dcterms:W3CDTF">2021-05-28T10:42:20Z</dcterms:created>
  <dcterms:modified xsi:type="dcterms:W3CDTF">2021-06-06T12:48:23Z</dcterms:modified>
</cp:coreProperties>
</file>