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" Target="../slides/slide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B38C-FC2A-4A3B-9227-ADB31A54CD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88984-A5A7-4EE5-B329-5D183A3FEB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1F7491F-BC45-4572-8125-FA56DA2EF534}" type="parTrans" cxnId="{57473A47-93ED-4E61-B9C7-9455F640B62E}">
      <dgm:prSet/>
      <dgm:spPr/>
      <dgm:t>
        <a:bodyPr/>
        <a:lstStyle/>
        <a:p>
          <a:endParaRPr lang="en-US"/>
        </a:p>
      </dgm:t>
    </dgm:pt>
    <dgm:pt modelId="{7D513829-3958-4C2A-BC9B-0D9E9B12FA8F}" type="sibTrans" cxnId="{57473A47-93ED-4E61-B9C7-9455F640B62E}">
      <dgm:prSet/>
      <dgm:spPr/>
      <dgm:t>
        <a:bodyPr/>
        <a:lstStyle/>
        <a:p>
          <a:endParaRPr lang="en-US"/>
        </a:p>
      </dgm:t>
    </dgm:pt>
    <dgm:pt modelId="{90F58EA2-04E9-4B32-ABBC-C5653B330B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9E8BCAB-810E-4F1F-A08F-C7DD38260A48}" type="parTrans" cxnId="{8B213710-2EFF-4F58-9797-C6B5621210C5}">
      <dgm:prSet/>
      <dgm:spPr/>
      <dgm:t>
        <a:bodyPr/>
        <a:lstStyle/>
        <a:p>
          <a:endParaRPr lang="en-US"/>
        </a:p>
      </dgm:t>
    </dgm:pt>
    <dgm:pt modelId="{C5091E3B-C4C5-4CC9-BE55-D721AC577E4E}" type="sibTrans" cxnId="{8B213710-2EFF-4F58-9797-C6B5621210C5}">
      <dgm:prSet/>
      <dgm:spPr/>
      <dgm:t>
        <a:bodyPr/>
        <a:lstStyle/>
        <a:p>
          <a:endParaRPr lang="en-US"/>
        </a:p>
      </dgm:t>
    </dgm:pt>
    <dgm:pt modelId="{EBC273C8-34CF-4D82-AC7C-5F566337D06F}" type="pres">
      <dgm:prSet presAssocID="{7503B38C-FC2A-4A3B-9227-ADB31A54CD9D}" presName="root" presStyleCnt="0">
        <dgm:presLayoutVars>
          <dgm:dir/>
          <dgm:resizeHandles val="exact"/>
        </dgm:presLayoutVars>
      </dgm:prSet>
      <dgm:spPr/>
    </dgm:pt>
    <dgm:pt modelId="{31E72434-F5D1-4BDA-9327-B8BB75B51B4E}" type="pres">
      <dgm:prSet presAssocID="{90F88984-A5A7-4EE5-B329-5D183A3FEBA2}" presName="compNode" presStyleCnt="0"/>
      <dgm:spPr/>
    </dgm:pt>
    <dgm:pt modelId="{939D47D1-47C6-4C8F-A514-1D68DC085AD5}" type="pres">
      <dgm:prSet presAssocID="{90F88984-A5A7-4EE5-B329-5D183A3FEBA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צלמה">
            <a:hlinkClick xmlns:r="http://schemas.openxmlformats.org/officeDocument/2006/relationships" r:id="rId1" action="ppaction://hlinksldjump"/>
          </dgm14:cNvPr>
        </a:ext>
      </dgm:extLst>
    </dgm:pt>
    <dgm:pt modelId="{55383040-4C49-4CE8-ABCB-01ABAC3524FA}" type="pres">
      <dgm:prSet presAssocID="{90F88984-A5A7-4EE5-B329-5D183A3FEBA2}" presName="spaceRect" presStyleCnt="0"/>
      <dgm:spPr/>
    </dgm:pt>
    <dgm:pt modelId="{DD10359E-F6CD-4B2E-8CC2-B5AEF09C123A}" type="pres">
      <dgm:prSet presAssocID="{90F88984-A5A7-4EE5-B329-5D183A3FEBA2}" presName="textRect" presStyleLbl="revTx" presStyleIdx="0" presStyleCnt="2">
        <dgm:presLayoutVars>
          <dgm:chMax val="1"/>
          <dgm:chPref val="1"/>
        </dgm:presLayoutVars>
      </dgm:prSet>
      <dgm:spPr/>
    </dgm:pt>
    <dgm:pt modelId="{BE49F52E-1D7D-4B77-91B3-12F7C5C30946}" type="pres">
      <dgm:prSet presAssocID="{7D513829-3958-4C2A-BC9B-0D9E9B12FA8F}" presName="sibTrans" presStyleCnt="0"/>
      <dgm:spPr/>
    </dgm:pt>
    <dgm:pt modelId="{E95DE628-3C84-4107-8797-B882B795C8B4}" type="pres">
      <dgm:prSet presAssocID="{90F58EA2-04E9-4B32-ABBC-C5653B330B6D}" presName="compNode" presStyleCnt="0"/>
      <dgm:spPr/>
    </dgm:pt>
    <dgm:pt modelId="{98E9046C-0536-4D78-8A90-40E194750783}" type="pres">
      <dgm:prSet presAssocID="{90F58EA2-04E9-4B32-ABBC-C5653B330B6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וסקופ">
            <a:hlinkClick xmlns:r="http://schemas.openxmlformats.org/officeDocument/2006/relationships" r:id="rId2" action="ppaction://hlinksldjump"/>
          </dgm14:cNvPr>
        </a:ext>
      </dgm:extLst>
    </dgm:pt>
    <dgm:pt modelId="{6ED08955-76F7-43B4-91C9-DD8BAC50D869}" type="pres">
      <dgm:prSet presAssocID="{90F58EA2-04E9-4B32-ABBC-C5653B330B6D}" presName="spaceRect" presStyleCnt="0"/>
      <dgm:spPr/>
    </dgm:pt>
    <dgm:pt modelId="{C683D66F-A07D-439E-987F-D6F6E1A6E1EC}" type="pres">
      <dgm:prSet presAssocID="{90F58EA2-04E9-4B32-ABBC-C5653B330B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10E301-9980-47B1-9781-81AF92C51AA3}" type="presOf" srcId="{7503B38C-FC2A-4A3B-9227-ADB31A54CD9D}" destId="{EBC273C8-34CF-4D82-AC7C-5F566337D06F}" srcOrd="0" destOrd="0" presId="urn:microsoft.com/office/officeart/2018/2/layout/IconLabelList"/>
    <dgm:cxn modelId="{8B213710-2EFF-4F58-9797-C6B5621210C5}" srcId="{7503B38C-FC2A-4A3B-9227-ADB31A54CD9D}" destId="{90F58EA2-04E9-4B32-ABBC-C5653B330B6D}" srcOrd="1" destOrd="0" parTransId="{19E8BCAB-810E-4F1F-A08F-C7DD38260A48}" sibTransId="{C5091E3B-C4C5-4CC9-BE55-D721AC577E4E}"/>
    <dgm:cxn modelId="{86FAEE3C-21DE-40F1-9450-8C808B41FB46}" type="presOf" srcId="{90F88984-A5A7-4EE5-B329-5D183A3FEBA2}" destId="{DD10359E-F6CD-4B2E-8CC2-B5AEF09C123A}" srcOrd="0" destOrd="0" presId="urn:microsoft.com/office/officeart/2018/2/layout/IconLabelList"/>
    <dgm:cxn modelId="{57473A47-93ED-4E61-B9C7-9455F640B62E}" srcId="{7503B38C-FC2A-4A3B-9227-ADB31A54CD9D}" destId="{90F88984-A5A7-4EE5-B329-5D183A3FEBA2}" srcOrd="0" destOrd="0" parTransId="{91F7491F-BC45-4572-8125-FA56DA2EF534}" sibTransId="{7D513829-3958-4C2A-BC9B-0D9E9B12FA8F}"/>
    <dgm:cxn modelId="{6D186768-A6CC-48EE-A693-D1E08BD9BD75}" type="presOf" srcId="{90F58EA2-04E9-4B32-ABBC-C5653B330B6D}" destId="{C683D66F-A07D-439E-987F-D6F6E1A6E1EC}" srcOrd="0" destOrd="0" presId="urn:microsoft.com/office/officeart/2018/2/layout/IconLabelList"/>
    <dgm:cxn modelId="{17874E2A-7056-49D4-BD18-3662F0FF0087}" type="presParOf" srcId="{EBC273C8-34CF-4D82-AC7C-5F566337D06F}" destId="{31E72434-F5D1-4BDA-9327-B8BB75B51B4E}" srcOrd="0" destOrd="0" presId="urn:microsoft.com/office/officeart/2018/2/layout/IconLabelList"/>
    <dgm:cxn modelId="{7F12A781-B750-41D3-86AF-A49BF3934395}" type="presParOf" srcId="{31E72434-F5D1-4BDA-9327-B8BB75B51B4E}" destId="{939D47D1-47C6-4C8F-A514-1D68DC085AD5}" srcOrd="0" destOrd="0" presId="urn:microsoft.com/office/officeart/2018/2/layout/IconLabelList"/>
    <dgm:cxn modelId="{E1FBCEAF-F42B-4049-B5A8-14B487E3D957}" type="presParOf" srcId="{31E72434-F5D1-4BDA-9327-B8BB75B51B4E}" destId="{55383040-4C49-4CE8-ABCB-01ABAC3524FA}" srcOrd="1" destOrd="0" presId="urn:microsoft.com/office/officeart/2018/2/layout/IconLabelList"/>
    <dgm:cxn modelId="{865E2B76-9000-469B-934E-2A5F122D4514}" type="presParOf" srcId="{31E72434-F5D1-4BDA-9327-B8BB75B51B4E}" destId="{DD10359E-F6CD-4B2E-8CC2-B5AEF09C123A}" srcOrd="2" destOrd="0" presId="urn:microsoft.com/office/officeart/2018/2/layout/IconLabelList"/>
    <dgm:cxn modelId="{64D0338B-24CB-4D9A-B24A-98E367CD974D}" type="presParOf" srcId="{EBC273C8-34CF-4D82-AC7C-5F566337D06F}" destId="{BE49F52E-1D7D-4B77-91B3-12F7C5C30946}" srcOrd="1" destOrd="0" presId="urn:microsoft.com/office/officeart/2018/2/layout/IconLabelList"/>
    <dgm:cxn modelId="{D5CE41EA-93B1-467D-85E4-D3B4225FD60C}" type="presParOf" srcId="{EBC273C8-34CF-4D82-AC7C-5F566337D06F}" destId="{E95DE628-3C84-4107-8797-B882B795C8B4}" srcOrd="2" destOrd="0" presId="urn:microsoft.com/office/officeart/2018/2/layout/IconLabelList"/>
    <dgm:cxn modelId="{8F6B7CC1-31C0-4D6C-BD82-B017E9508C8F}" type="presParOf" srcId="{E95DE628-3C84-4107-8797-B882B795C8B4}" destId="{98E9046C-0536-4D78-8A90-40E194750783}" srcOrd="0" destOrd="0" presId="urn:microsoft.com/office/officeart/2018/2/layout/IconLabelList"/>
    <dgm:cxn modelId="{53713119-E93B-4A51-9743-25B6351A500D}" type="presParOf" srcId="{E95DE628-3C84-4107-8797-B882B795C8B4}" destId="{6ED08955-76F7-43B4-91C9-DD8BAC50D869}" srcOrd="1" destOrd="0" presId="urn:microsoft.com/office/officeart/2018/2/layout/IconLabelList"/>
    <dgm:cxn modelId="{DBFF6D26-3B93-4715-A865-F07908B078AF}" type="presParOf" srcId="{E95DE628-3C84-4107-8797-B882B795C8B4}" destId="{C683D66F-A07D-439E-987F-D6F6E1A6E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C256-CBA8-4691-A914-45BD8A9BE0AF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24A3FC26-6049-4EA9-9494-1FBDB0830BF8}">
      <dgm:prSet phldrT="[טקסט]" custT="1"/>
      <dgm:spPr/>
      <dgm:t>
        <a:bodyPr/>
        <a:lstStyle/>
        <a:p>
          <a:pPr rtl="1"/>
          <a:r>
            <a:rPr lang="he-IL" sz="1800" dirty="0"/>
            <a:t>טקסט</a:t>
          </a:r>
        </a:p>
      </dgm:t>
    </dgm:pt>
    <dgm:pt modelId="{304D72D0-4334-43B2-8C91-2697D5D5EF0D}" type="par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6E0232F9-EAF3-4479-84D7-D00049145BB9}" type="sib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2AEE3A39-C6E9-4534-8251-2E8CAD04DFC3}">
      <dgm:prSet phldrT="[טקסט]" custT="1"/>
      <dgm:spPr/>
      <dgm:t>
        <a:bodyPr/>
        <a:lstStyle/>
        <a:p>
          <a:pPr rtl="1"/>
          <a:r>
            <a:rPr lang="he-IL" sz="1800" dirty="0"/>
            <a:t>המרה לאינדקסים</a:t>
          </a:r>
        </a:p>
      </dgm:t>
    </dgm:pt>
    <dgm:pt modelId="{92145D79-ED3A-492E-98B2-53D706DAC996}" type="par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67F766D2-1EA6-4BEF-A076-1EB7F2BCBE3B}" type="sib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269722F5-6765-47C7-BC1B-ACD6086D0C26}">
      <dgm:prSet phldrT="[טקסט]" custT="1"/>
      <dgm:spPr/>
      <dgm:t>
        <a:bodyPr/>
        <a:lstStyle/>
        <a:p>
          <a:pPr rtl="1"/>
          <a:r>
            <a:rPr lang="he-IL" sz="1800" dirty="0" err="1"/>
            <a:t>אמבדינג</a:t>
          </a:r>
          <a:endParaRPr lang="he-IL" sz="1800" dirty="0"/>
        </a:p>
      </dgm:t>
    </dgm:pt>
    <dgm:pt modelId="{34F3D855-3669-484F-BD19-3A15648F5966}" type="par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6F964789-F34F-458D-B58C-9D18EFF056E1}" type="sib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0A68CB96-B8E1-4579-9F7B-1BC1EB7B2E9C}">
      <dgm:prSet phldrT="[טקסט]" custT="1"/>
      <dgm:spPr/>
      <dgm:t>
        <a:bodyPr/>
        <a:lstStyle/>
        <a:p>
          <a:pPr rtl="1"/>
          <a:r>
            <a:rPr lang="he-IL" sz="1800" dirty="0"/>
            <a:t>הבנה קדימה ואחורה</a:t>
          </a:r>
        </a:p>
      </dgm:t>
    </dgm:pt>
    <dgm:pt modelId="{1AA003D2-3660-438B-B6C2-DED0DB5118B0}" type="par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9E31089B-88DE-4E4F-AF1F-A12C217ADFC0}" type="sib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8CC55FE0-5963-4B16-8381-7F394E30DBA0}">
      <dgm:prSet phldrT="[טקסט]" custT="1"/>
      <dgm:spPr/>
      <dgm:t>
        <a:bodyPr/>
        <a:lstStyle/>
        <a:p>
          <a:pPr rtl="1"/>
          <a:r>
            <a:rPr lang="he-IL" sz="1800" dirty="0"/>
            <a:t>כיבוי אקראי</a:t>
          </a:r>
        </a:p>
      </dgm:t>
    </dgm:pt>
    <dgm:pt modelId="{A525AF9B-D69C-41A1-94D4-70960DE1CFF4}" type="par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8163A110-2AC0-4B9F-B16A-9F67ECD5573D}" type="sib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5504AF8C-1425-443C-B574-B0A282924A8D}">
      <dgm:prSet phldrT="[טקסט]" custT="1"/>
      <dgm:spPr/>
      <dgm:t>
        <a:bodyPr/>
        <a:lstStyle/>
        <a:p>
          <a:pPr rtl="1"/>
          <a:r>
            <a:rPr lang="he-IL" sz="1800" dirty="0"/>
            <a:t>וקטור הסתברויות</a:t>
          </a:r>
        </a:p>
      </dgm:t>
    </dgm:pt>
    <dgm:pt modelId="{5ADF637A-5CE7-42E4-8036-17AD9C223045}" type="par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94A6B34E-21ED-4F73-9345-16289D7AEE84}" type="sib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D05C98EF-29B0-4F63-83F4-E41913A586FB}">
      <dgm:prSet phldrT="[טקסט]" custT="1"/>
      <dgm:spPr/>
      <dgm:t>
        <a:bodyPr/>
        <a:lstStyle/>
        <a:p>
          <a:pPr rtl="1"/>
          <a:r>
            <a:rPr lang="he-IL" sz="1800" dirty="0"/>
            <a:t>סיווג סופי</a:t>
          </a:r>
        </a:p>
      </dgm:t>
    </dgm:pt>
    <dgm:pt modelId="{186F7BF9-27C4-4CC1-86A4-B879FBAE27CA}" type="par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790EC7A1-BC53-475E-92B6-13CB58A1725D}" type="sib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FB9DF2B3-327B-422C-B1BE-6207DE4C9AB7}" type="pres">
      <dgm:prSet presAssocID="{7391C256-CBA8-4691-A914-45BD8A9BE0AF}" presName="Name0" presStyleCnt="0">
        <dgm:presLayoutVars>
          <dgm:dir/>
          <dgm:animLvl val="lvl"/>
          <dgm:resizeHandles val="exact"/>
        </dgm:presLayoutVars>
      </dgm:prSet>
      <dgm:spPr/>
    </dgm:pt>
    <dgm:pt modelId="{2618BB41-D287-43DE-BAA6-0EC21D1C4A2F}" type="pres">
      <dgm:prSet presAssocID="{24A3FC26-6049-4EA9-9494-1FBDB0830BF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7E7388C-2956-4B20-B04E-656CFB00E001}" type="pres">
      <dgm:prSet presAssocID="{6E0232F9-EAF3-4479-84D7-D00049145BB9}" presName="parTxOnlySpace" presStyleCnt="0"/>
      <dgm:spPr/>
    </dgm:pt>
    <dgm:pt modelId="{6EB20D45-AD80-4738-B9FA-0B2CAF96AA39}" type="pres">
      <dgm:prSet presAssocID="{2AEE3A39-C6E9-4534-8251-2E8CAD04DFC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86EF408-4853-4F07-8E22-BF416E11FBD0}" type="pres">
      <dgm:prSet presAssocID="{67F766D2-1EA6-4BEF-A076-1EB7F2BCBE3B}" presName="parTxOnlySpace" presStyleCnt="0"/>
      <dgm:spPr/>
    </dgm:pt>
    <dgm:pt modelId="{202E3F40-70FF-443E-876E-5673AC862F94}" type="pres">
      <dgm:prSet presAssocID="{269722F5-6765-47C7-BC1B-ACD6086D0C2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4EF1DA3-5CA8-450D-89DA-95BB389BD2EB}" type="pres">
      <dgm:prSet presAssocID="{6F964789-F34F-458D-B58C-9D18EFF056E1}" presName="parTxOnlySpace" presStyleCnt="0"/>
      <dgm:spPr/>
    </dgm:pt>
    <dgm:pt modelId="{1F31255E-9E11-466D-8B21-6E2D6783647A}" type="pres">
      <dgm:prSet presAssocID="{0A68CB96-B8E1-4579-9F7B-1BC1EB7B2E9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4D019D7-1142-499A-9BCF-9738EEF3454A}" type="pres">
      <dgm:prSet presAssocID="{9E31089B-88DE-4E4F-AF1F-A12C217ADFC0}" presName="parTxOnlySpace" presStyleCnt="0"/>
      <dgm:spPr/>
    </dgm:pt>
    <dgm:pt modelId="{699631B5-C9BB-423D-9FB5-63A2A1DB5B77}" type="pres">
      <dgm:prSet presAssocID="{8CC55FE0-5963-4B16-8381-7F394E30DBA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4489B4D-45BB-4A8C-9F82-003D30E3A08C}" type="pres">
      <dgm:prSet presAssocID="{8163A110-2AC0-4B9F-B16A-9F67ECD5573D}" presName="parTxOnlySpace" presStyleCnt="0"/>
      <dgm:spPr/>
    </dgm:pt>
    <dgm:pt modelId="{CE728721-BC19-4DDE-BDE1-F7C71C15D224}" type="pres">
      <dgm:prSet presAssocID="{5504AF8C-1425-443C-B574-B0A282924A8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0F7390-0C3E-4ADD-9685-B456F835C240}" type="pres">
      <dgm:prSet presAssocID="{94A6B34E-21ED-4F73-9345-16289D7AEE84}" presName="parTxOnlySpace" presStyleCnt="0"/>
      <dgm:spPr/>
    </dgm:pt>
    <dgm:pt modelId="{2E365AB1-ECDE-4C8B-B9FC-8138189813BC}" type="pres">
      <dgm:prSet presAssocID="{D05C98EF-29B0-4F63-83F4-E41913A586F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977E62C-D15A-4D9E-85F0-91E2459889ED}" srcId="{7391C256-CBA8-4691-A914-45BD8A9BE0AF}" destId="{8CC55FE0-5963-4B16-8381-7F394E30DBA0}" srcOrd="4" destOrd="0" parTransId="{A525AF9B-D69C-41A1-94D4-70960DE1CFF4}" sibTransId="{8163A110-2AC0-4B9F-B16A-9F67ECD5573D}"/>
    <dgm:cxn modelId="{ED4A9431-84B4-4C0A-B62E-ABBD9F368ADB}" type="presOf" srcId="{269722F5-6765-47C7-BC1B-ACD6086D0C26}" destId="{202E3F40-70FF-443E-876E-5673AC862F94}" srcOrd="0" destOrd="0" presId="urn:microsoft.com/office/officeart/2005/8/layout/chevron1"/>
    <dgm:cxn modelId="{74D61060-B966-4093-985C-D546F2F70CE2}" srcId="{7391C256-CBA8-4691-A914-45BD8A9BE0AF}" destId="{269722F5-6765-47C7-BC1B-ACD6086D0C26}" srcOrd="2" destOrd="0" parTransId="{34F3D855-3669-484F-BD19-3A15648F5966}" sibTransId="{6F964789-F34F-458D-B58C-9D18EFF056E1}"/>
    <dgm:cxn modelId="{84568E64-8C71-41A3-87DC-2E2BAD9E0492}" type="presOf" srcId="{24A3FC26-6049-4EA9-9494-1FBDB0830BF8}" destId="{2618BB41-D287-43DE-BAA6-0EC21D1C4A2F}" srcOrd="0" destOrd="0" presId="urn:microsoft.com/office/officeart/2005/8/layout/chevron1"/>
    <dgm:cxn modelId="{36A5936C-A55C-4CAD-A1C1-9EFC0035C9F2}" type="presOf" srcId="{0A68CB96-B8E1-4579-9F7B-1BC1EB7B2E9C}" destId="{1F31255E-9E11-466D-8B21-6E2D6783647A}" srcOrd="0" destOrd="0" presId="urn:microsoft.com/office/officeart/2005/8/layout/chevron1"/>
    <dgm:cxn modelId="{8C74616D-E66F-4433-BCB8-793CD57C1CB1}" type="presOf" srcId="{D05C98EF-29B0-4F63-83F4-E41913A586FB}" destId="{2E365AB1-ECDE-4C8B-B9FC-8138189813BC}" srcOrd="0" destOrd="0" presId="urn:microsoft.com/office/officeart/2005/8/layout/chevron1"/>
    <dgm:cxn modelId="{7A28BB7D-6816-483D-A072-39C49D6FD11E}" type="presOf" srcId="{7391C256-CBA8-4691-A914-45BD8A9BE0AF}" destId="{FB9DF2B3-327B-422C-B1BE-6207DE4C9AB7}" srcOrd="0" destOrd="0" presId="urn:microsoft.com/office/officeart/2005/8/layout/chevron1"/>
    <dgm:cxn modelId="{C33DFF81-6FFA-4B8D-B10B-709CD9775B3D}" srcId="{7391C256-CBA8-4691-A914-45BD8A9BE0AF}" destId="{D05C98EF-29B0-4F63-83F4-E41913A586FB}" srcOrd="6" destOrd="0" parTransId="{186F7BF9-27C4-4CC1-86A4-B879FBAE27CA}" sibTransId="{790EC7A1-BC53-475E-92B6-13CB58A1725D}"/>
    <dgm:cxn modelId="{202B289D-5709-49C3-B0A5-DC11DE2C113A}" type="presOf" srcId="{5504AF8C-1425-443C-B574-B0A282924A8D}" destId="{CE728721-BC19-4DDE-BDE1-F7C71C15D224}" srcOrd="0" destOrd="0" presId="urn:microsoft.com/office/officeart/2005/8/layout/chevron1"/>
    <dgm:cxn modelId="{7E4C2CA8-6433-4AFE-B46B-B0039AAAD8A6}" type="presOf" srcId="{2AEE3A39-C6E9-4534-8251-2E8CAD04DFC3}" destId="{6EB20D45-AD80-4738-B9FA-0B2CAF96AA39}" srcOrd="0" destOrd="0" presId="urn:microsoft.com/office/officeart/2005/8/layout/chevron1"/>
    <dgm:cxn modelId="{B1D50DBC-9EBE-4C95-899B-D3712A23D7F7}" srcId="{7391C256-CBA8-4691-A914-45BD8A9BE0AF}" destId="{2AEE3A39-C6E9-4534-8251-2E8CAD04DFC3}" srcOrd="1" destOrd="0" parTransId="{92145D79-ED3A-492E-98B2-53D706DAC996}" sibTransId="{67F766D2-1EA6-4BEF-A076-1EB7F2BCBE3B}"/>
    <dgm:cxn modelId="{88BCA5CB-EC22-4628-8E18-722B7F84B9EE}" srcId="{7391C256-CBA8-4691-A914-45BD8A9BE0AF}" destId="{24A3FC26-6049-4EA9-9494-1FBDB0830BF8}" srcOrd="0" destOrd="0" parTransId="{304D72D0-4334-43B2-8C91-2697D5D5EF0D}" sibTransId="{6E0232F9-EAF3-4479-84D7-D00049145BB9}"/>
    <dgm:cxn modelId="{B205C9D3-5BEA-49E4-B2F5-2F0AA9635633}" srcId="{7391C256-CBA8-4691-A914-45BD8A9BE0AF}" destId="{0A68CB96-B8E1-4579-9F7B-1BC1EB7B2E9C}" srcOrd="3" destOrd="0" parTransId="{1AA003D2-3660-438B-B6C2-DED0DB5118B0}" sibTransId="{9E31089B-88DE-4E4F-AF1F-A12C217ADFC0}"/>
    <dgm:cxn modelId="{91F79BE7-9384-4824-BD7E-F4E9AB56F998}" type="presOf" srcId="{8CC55FE0-5963-4B16-8381-7F394E30DBA0}" destId="{699631B5-C9BB-423D-9FB5-63A2A1DB5B77}" srcOrd="0" destOrd="0" presId="urn:microsoft.com/office/officeart/2005/8/layout/chevron1"/>
    <dgm:cxn modelId="{165A80ED-7353-4965-895D-20FBEEBAEB67}" srcId="{7391C256-CBA8-4691-A914-45BD8A9BE0AF}" destId="{5504AF8C-1425-443C-B574-B0A282924A8D}" srcOrd="5" destOrd="0" parTransId="{5ADF637A-5CE7-42E4-8036-17AD9C223045}" sibTransId="{94A6B34E-21ED-4F73-9345-16289D7AEE84}"/>
    <dgm:cxn modelId="{067BFDE4-6D6A-4272-AC2A-79EC3A927F75}" type="presParOf" srcId="{FB9DF2B3-327B-422C-B1BE-6207DE4C9AB7}" destId="{2618BB41-D287-43DE-BAA6-0EC21D1C4A2F}" srcOrd="0" destOrd="0" presId="urn:microsoft.com/office/officeart/2005/8/layout/chevron1"/>
    <dgm:cxn modelId="{3CF3BF03-32D0-4214-956E-EEA35911B42A}" type="presParOf" srcId="{FB9DF2B3-327B-422C-B1BE-6207DE4C9AB7}" destId="{A7E7388C-2956-4B20-B04E-656CFB00E001}" srcOrd="1" destOrd="0" presId="urn:microsoft.com/office/officeart/2005/8/layout/chevron1"/>
    <dgm:cxn modelId="{C8CA6447-76A3-48D3-BBA6-E77123029BBE}" type="presParOf" srcId="{FB9DF2B3-327B-422C-B1BE-6207DE4C9AB7}" destId="{6EB20D45-AD80-4738-B9FA-0B2CAF96AA39}" srcOrd="2" destOrd="0" presId="urn:microsoft.com/office/officeart/2005/8/layout/chevron1"/>
    <dgm:cxn modelId="{55C2710D-860E-4C3C-93AC-D902715A518F}" type="presParOf" srcId="{FB9DF2B3-327B-422C-B1BE-6207DE4C9AB7}" destId="{F86EF408-4853-4F07-8E22-BF416E11FBD0}" srcOrd="3" destOrd="0" presId="urn:microsoft.com/office/officeart/2005/8/layout/chevron1"/>
    <dgm:cxn modelId="{2EC29766-5FC2-4026-86F6-E068B0E0C902}" type="presParOf" srcId="{FB9DF2B3-327B-422C-B1BE-6207DE4C9AB7}" destId="{202E3F40-70FF-443E-876E-5673AC862F94}" srcOrd="4" destOrd="0" presId="urn:microsoft.com/office/officeart/2005/8/layout/chevron1"/>
    <dgm:cxn modelId="{DBA28EBD-57F9-461A-8002-E279823A4A8D}" type="presParOf" srcId="{FB9DF2B3-327B-422C-B1BE-6207DE4C9AB7}" destId="{C4EF1DA3-5CA8-450D-89DA-95BB389BD2EB}" srcOrd="5" destOrd="0" presId="urn:microsoft.com/office/officeart/2005/8/layout/chevron1"/>
    <dgm:cxn modelId="{0BE855B9-6DAC-458B-B4DA-DFE04FAAF8AB}" type="presParOf" srcId="{FB9DF2B3-327B-422C-B1BE-6207DE4C9AB7}" destId="{1F31255E-9E11-466D-8B21-6E2D6783647A}" srcOrd="6" destOrd="0" presId="urn:microsoft.com/office/officeart/2005/8/layout/chevron1"/>
    <dgm:cxn modelId="{207159FC-F10C-475D-9650-A7A99F157140}" type="presParOf" srcId="{FB9DF2B3-327B-422C-B1BE-6207DE4C9AB7}" destId="{C4D019D7-1142-499A-9BCF-9738EEF3454A}" srcOrd="7" destOrd="0" presId="urn:microsoft.com/office/officeart/2005/8/layout/chevron1"/>
    <dgm:cxn modelId="{4960A032-399F-4C06-8F49-6694682ECAB3}" type="presParOf" srcId="{FB9DF2B3-327B-422C-B1BE-6207DE4C9AB7}" destId="{699631B5-C9BB-423D-9FB5-63A2A1DB5B77}" srcOrd="8" destOrd="0" presId="urn:microsoft.com/office/officeart/2005/8/layout/chevron1"/>
    <dgm:cxn modelId="{BD85763A-6533-460E-8D49-70C1D2F23CD2}" type="presParOf" srcId="{FB9DF2B3-327B-422C-B1BE-6207DE4C9AB7}" destId="{64489B4D-45BB-4A8C-9F82-003D30E3A08C}" srcOrd="9" destOrd="0" presId="urn:microsoft.com/office/officeart/2005/8/layout/chevron1"/>
    <dgm:cxn modelId="{0E87DBEB-4703-4432-BA27-26DAD5EB4FF8}" type="presParOf" srcId="{FB9DF2B3-327B-422C-B1BE-6207DE4C9AB7}" destId="{CE728721-BC19-4DDE-BDE1-F7C71C15D224}" srcOrd="10" destOrd="0" presId="urn:microsoft.com/office/officeart/2005/8/layout/chevron1"/>
    <dgm:cxn modelId="{E7B8A606-4FAC-4A23-AFBC-E9C532A929F5}" type="presParOf" srcId="{FB9DF2B3-327B-422C-B1BE-6207DE4C9AB7}" destId="{6F0F7390-0C3E-4ADD-9685-B456F835C240}" srcOrd="11" destOrd="0" presId="urn:microsoft.com/office/officeart/2005/8/layout/chevron1"/>
    <dgm:cxn modelId="{B9B36E74-71C9-4B2A-AA22-B7AB0A29FBAC}" type="presParOf" srcId="{FB9DF2B3-327B-422C-B1BE-6207DE4C9AB7}" destId="{2E365AB1-ECDE-4C8B-B9FC-8138189813B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7841C-947C-4670-836E-0679CF719CFC}" type="doc">
      <dgm:prSet loTypeId="urn:microsoft.com/office/officeart/2005/8/layout/process2" loCatId="process" qsTypeId="urn:microsoft.com/office/officeart/2005/8/quickstyle/simple1" qsCatId="simple" csTypeId="urn:microsoft.com/office/officeart/2005/8/colors/accent1_5" csCatId="accent1" phldr="1"/>
      <dgm:spPr/>
    </dgm:pt>
    <dgm:pt modelId="{A606F1B3-1FA6-4C44-B531-4A3C6C7DD4F9}">
      <dgm:prSet phldrT="[טקסט]"/>
      <dgm:spPr/>
      <dgm:t>
        <a:bodyPr/>
        <a:lstStyle/>
        <a:p>
          <a:pPr rtl="1"/>
          <a:r>
            <a:rPr lang="he-IL" dirty="0"/>
            <a:t>תמונה</a:t>
          </a:r>
        </a:p>
      </dgm:t>
    </dgm:pt>
    <dgm:pt modelId="{9C3E032D-6427-4036-A2A4-BC9B26D8F5D9}" type="par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D5F0A7F4-C3F3-4B01-8610-CB8CC22FD04A}" type="sib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29F41886-D9AB-45BC-A884-367795FFDDB4}">
      <dgm:prSet phldrT="[טקסט]"/>
      <dgm:spPr/>
      <dgm:t>
        <a:bodyPr/>
        <a:lstStyle/>
        <a:p>
          <a:pPr rtl="1"/>
          <a:r>
            <a:rPr lang="he-IL" dirty="0"/>
            <a:t>חילוץ תכונות</a:t>
          </a:r>
        </a:p>
      </dgm:t>
    </dgm:pt>
    <dgm:pt modelId="{044AFAD5-3DBA-4E26-BF7B-6ACC4FB5E6CE}" type="par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C0B60F7B-6040-4C0C-A728-492F051764EC}" type="sib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450062A9-24B0-4741-B777-88C7A745B199}">
      <dgm:prSet phldrT="[טקסט]"/>
      <dgm:spPr/>
      <dgm:t>
        <a:bodyPr/>
        <a:lstStyle/>
        <a:p>
          <a:pPr rtl="1"/>
          <a:r>
            <a:rPr lang="he-IL" dirty="0"/>
            <a:t>פירמידת תכונות</a:t>
          </a:r>
        </a:p>
      </dgm:t>
    </dgm:pt>
    <dgm:pt modelId="{A0300444-5A3B-4366-8FF2-1234126D2B89}" type="par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B6768A38-EDE3-4317-9142-E053000BD89A}" type="sib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E09396A1-D928-45DC-9C72-2616FDB1DC5C}">
      <dgm:prSet phldrT="[טקסט]"/>
      <dgm:spPr/>
      <dgm:t>
        <a:bodyPr/>
        <a:lstStyle/>
        <a:p>
          <a:pPr rtl="1"/>
          <a:r>
            <a:rPr lang="he-IL" dirty="0"/>
            <a:t>הצעות אזורים</a:t>
          </a:r>
        </a:p>
      </dgm:t>
    </dgm:pt>
    <dgm:pt modelId="{2346CEC3-A04B-4E6D-9EE1-1C3A2A2413A8}" type="par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72D216AA-F834-45C5-B2B2-FD212D45C549}" type="sib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D697B268-591F-468A-A47A-4C19CFA7468D}">
      <dgm:prSet phldrT="[טקסט]"/>
      <dgm:spPr/>
      <dgm:t>
        <a:bodyPr/>
        <a:lstStyle/>
        <a:p>
          <a:pPr rtl="1"/>
          <a:r>
            <a:rPr lang="he-IL" dirty="0"/>
            <a:t>תחימה וסיווג</a:t>
          </a:r>
        </a:p>
      </dgm:t>
    </dgm:pt>
    <dgm:pt modelId="{2DFC5B1F-2079-4082-82FF-3F3529550156}" type="par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F437B16E-362C-4E9C-B7A0-24AB249A8B9E}" type="sib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180D19EA-ED8C-48BB-9CE2-F3F6D680A669}" type="pres">
      <dgm:prSet presAssocID="{1B97841C-947C-4670-836E-0679CF719CFC}" presName="linearFlow" presStyleCnt="0">
        <dgm:presLayoutVars>
          <dgm:resizeHandles val="exact"/>
        </dgm:presLayoutVars>
      </dgm:prSet>
      <dgm:spPr/>
    </dgm:pt>
    <dgm:pt modelId="{EC0ED3D1-F7A4-467C-8D37-30E486BDE524}" type="pres">
      <dgm:prSet presAssocID="{A606F1B3-1FA6-4C44-B531-4A3C6C7DD4F9}" presName="node" presStyleLbl="node1" presStyleIdx="0" presStyleCnt="5">
        <dgm:presLayoutVars>
          <dgm:bulletEnabled val="1"/>
        </dgm:presLayoutVars>
      </dgm:prSet>
      <dgm:spPr/>
    </dgm:pt>
    <dgm:pt modelId="{203268A8-9AD5-43E7-BD7C-8BE60B0614B8}" type="pres">
      <dgm:prSet presAssocID="{D5F0A7F4-C3F3-4B01-8610-CB8CC22FD04A}" presName="sibTrans" presStyleLbl="sibTrans2D1" presStyleIdx="0" presStyleCnt="4"/>
      <dgm:spPr/>
    </dgm:pt>
    <dgm:pt modelId="{5B63D7EB-B41A-4B19-B3FF-9D6C633BEB1C}" type="pres">
      <dgm:prSet presAssocID="{D5F0A7F4-C3F3-4B01-8610-CB8CC22FD04A}" presName="connectorText" presStyleLbl="sibTrans2D1" presStyleIdx="0" presStyleCnt="4"/>
      <dgm:spPr/>
    </dgm:pt>
    <dgm:pt modelId="{51C6B266-740C-4EF2-9BE5-A195BC5BE13E}" type="pres">
      <dgm:prSet presAssocID="{29F41886-D9AB-45BC-A884-367795FFDDB4}" presName="node" presStyleLbl="node1" presStyleIdx="1" presStyleCnt="5">
        <dgm:presLayoutVars>
          <dgm:bulletEnabled val="1"/>
        </dgm:presLayoutVars>
      </dgm:prSet>
      <dgm:spPr/>
    </dgm:pt>
    <dgm:pt modelId="{B08EBCA1-FD11-4FCD-99D2-E36718130474}" type="pres">
      <dgm:prSet presAssocID="{C0B60F7B-6040-4C0C-A728-492F051764EC}" presName="sibTrans" presStyleLbl="sibTrans2D1" presStyleIdx="1" presStyleCnt="4"/>
      <dgm:spPr/>
    </dgm:pt>
    <dgm:pt modelId="{B04B0A09-C602-4463-85DD-A898F3910DE4}" type="pres">
      <dgm:prSet presAssocID="{C0B60F7B-6040-4C0C-A728-492F051764EC}" presName="connectorText" presStyleLbl="sibTrans2D1" presStyleIdx="1" presStyleCnt="4"/>
      <dgm:spPr/>
    </dgm:pt>
    <dgm:pt modelId="{5FCC7876-547F-4548-9BF9-000B5C19313D}" type="pres">
      <dgm:prSet presAssocID="{450062A9-24B0-4741-B777-88C7A745B199}" presName="node" presStyleLbl="node1" presStyleIdx="2" presStyleCnt="5">
        <dgm:presLayoutVars>
          <dgm:bulletEnabled val="1"/>
        </dgm:presLayoutVars>
      </dgm:prSet>
      <dgm:spPr/>
    </dgm:pt>
    <dgm:pt modelId="{58A25F75-D59D-4FFC-9B1E-4C305E9DC01D}" type="pres">
      <dgm:prSet presAssocID="{B6768A38-EDE3-4317-9142-E053000BD89A}" presName="sibTrans" presStyleLbl="sibTrans2D1" presStyleIdx="2" presStyleCnt="4"/>
      <dgm:spPr/>
    </dgm:pt>
    <dgm:pt modelId="{4F4F8CD6-1EA9-4C36-8F4A-8E576FC02BC5}" type="pres">
      <dgm:prSet presAssocID="{B6768A38-EDE3-4317-9142-E053000BD89A}" presName="connectorText" presStyleLbl="sibTrans2D1" presStyleIdx="2" presStyleCnt="4"/>
      <dgm:spPr/>
    </dgm:pt>
    <dgm:pt modelId="{1160BC6A-0DA2-48EA-83AE-EC39378F36A7}" type="pres">
      <dgm:prSet presAssocID="{E09396A1-D928-45DC-9C72-2616FDB1DC5C}" presName="node" presStyleLbl="node1" presStyleIdx="3" presStyleCnt="5">
        <dgm:presLayoutVars>
          <dgm:bulletEnabled val="1"/>
        </dgm:presLayoutVars>
      </dgm:prSet>
      <dgm:spPr/>
    </dgm:pt>
    <dgm:pt modelId="{46C3F765-7CD9-40D6-AB59-15EF3B4B7F4F}" type="pres">
      <dgm:prSet presAssocID="{72D216AA-F834-45C5-B2B2-FD212D45C549}" presName="sibTrans" presStyleLbl="sibTrans2D1" presStyleIdx="3" presStyleCnt="4"/>
      <dgm:spPr/>
    </dgm:pt>
    <dgm:pt modelId="{9924112B-5CC7-467A-870B-CEE51C4CF14A}" type="pres">
      <dgm:prSet presAssocID="{72D216AA-F834-45C5-B2B2-FD212D45C549}" presName="connectorText" presStyleLbl="sibTrans2D1" presStyleIdx="3" presStyleCnt="4"/>
      <dgm:spPr/>
    </dgm:pt>
    <dgm:pt modelId="{A47770D9-183F-460A-9AA1-EDF4F028E0B0}" type="pres">
      <dgm:prSet presAssocID="{D697B268-591F-468A-A47A-4C19CFA746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6D02-5DEA-4771-8E2C-66B48129E786}" srcId="{1B97841C-947C-4670-836E-0679CF719CFC}" destId="{A606F1B3-1FA6-4C44-B531-4A3C6C7DD4F9}" srcOrd="0" destOrd="0" parTransId="{9C3E032D-6427-4036-A2A4-BC9B26D8F5D9}" sibTransId="{D5F0A7F4-C3F3-4B01-8610-CB8CC22FD04A}"/>
    <dgm:cxn modelId="{C1A51020-168A-4634-8AFF-ACAFBB43A595}" type="presOf" srcId="{72D216AA-F834-45C5-B2B2-FD212D45C549}" destId="{9924112B-5CC7-467A-870B-CEE51C4CF14A}" srcOrd="1" destOrd="0" presId="urn:microsoft.com/office/officeart/2005/8/layout/process2"/>
    <dgm:cxn modelId="{08CCDB2E-E601-4D98-9455-691F47283D95}" type="presOf" srcId="{C0B60F7B-6040-4C0C-A728-492F051764EC}" destId="{B04B0A09-C602-4463-85DD-A898F3910DE4}" srcOrd="1" destOrd="0" presId="urn:microsoft.com/office/officeart/2005/8/layout/process2"/>
    <dgm:cxn modelId="{E63A2130-8450-4010-87CC-F3E1ED47B307}" type="presOf" srcId="{72D216AA-F834-45C5-B2B2-FD212D45C549}" destId="{46C3F765-7CD9-40D6-AB59-15EF3B4B7F4F}" srcOrd="0" destOrd="0" presId="urn:microsoft.com/office/officeart/2005/8/layout/process2"/>
    <dgm:cxn modelId="{8B07355F-C10B-406F-AE18-793A4740F7B2}" type="presOf" srcId="{450062A9-24B0-4741-B777-88C7A745B199}" destId="{5FCC7876-547F-4548-9BF9-000B5C19313D}" srcOrd="0" destOrd="0" presId="urn:microsoft.com/office/officeart/2005/8/layout/process2"/>
    <dgm:cxn modelId="{08762062-DFEE-4DEE-95C7-B0EF2E956BF5}" type="presOf" srcId="{B6768A38-EDE3-4317-9142-E053000BD89A}" destId="{4F4F8CD6-1EA9-4C36-8F4A-8E576FC02BC5}" srcOrd="1" destOrd="0" presId="urn:microsoft.com/office/officeart/2005/8/layout/process2"/>
    <dgm:cxn modelId="{D6779143-C338-4523-B0DE-E6A0D9A6B5CC}" type="presOf" srcId="{A606F1B3-1FA6-4C44-B531-4A3C6C7DD4F9}" destId="{EC0ED3D1-F7A4-467C-8D37-30E486BDE524}" srcOrd="0" destOrd="0" presId="urn:microsoft.com/office/officeart/2005/8/layout/process2"/>
    <dgm:cxn modelId="{A17B0C47-4C8B-4DCF-8FBF-E233B923D603}" type="presOf" srcId="{1B97841C-947C-4670-836E-0679CF719CFC}" destId="{180D19EA-ED8C-48BB-9CE2-F3F6D680A669}" srcOrd="0" destOrd="0" presId="urn:microsoft.com/office/officeart/2005/8/layout/process2"/>
    <dgm:cxn modelId="{9265F948-8ED0-4931-854E-43EAE007DF64}" type="presOf" srcId="{C0B60F7B-6040-4C0C-A728-492F051764EC}" destId="{B08EBCA1-FD11-4FCD-99D2-E36718130474}" srcOrd="0" destOrd="0" presId="urn:microsoft.com/office/officeart/2005/8/layout/process2"/>
    <dgm:cxn modelId="{D514A071-2A61-4717-A92D-FE0AAC56D605}" type="presOf" srcId="{E09396A1-D928-45DC-9C72-2616FDB1DC5C}" destId="{1160BC6A-0DA2-48EA-83AE-EC39378F36A7}" srcOrd="0" destOrd="0" presId="urn:microsoft.com/office/officeart/2005/8/layout/process2"/>
    <dgm:cxn modelId="{CEBA1072-2743-4C33-97D5-D522D615DF9A}" srcId="{1B97841C-947C-4670-836E-0679CF719CFC}" destId="{450062A9-24B0-4741-B777-88C7A745B199}" srcOrd="2" destOrd="0" parTransId="{A0300444-5A3B-4366-8FF2-1234126D2B89}" sibTransId="{B6768A38-EDE3-4317-9142-E053000BD89A}"/>
    <dgm:cxn modelId="{942DDB56-2CC9-45CE-B520-1F9C19252443}" type="presOf" srcId="{29F41886-D9AB-45BC-A884-367795FFDDB4}" destId="{51C6B266-740C-4EF2-9BE5-A195BC5BE13E}" srcOrd="0" destOrd="0" presId="urn:microsoft.com/office/officeart/2005/8/layout/process2"/>
    <dgm:cxn modelId="{161D2583-8627-42FB-B870-BA18848CE15D}" type="presOf" srcId="{B6768A38-EDE3-4317-9142-E053000BD89A}" destId="{58A25F75-D59D-4FFC-9B1E-4C305E9DC01D}" srcOrd="0" destOrd="0" presId="urn:microsoft.com/office/officeart/2005/8/layout/process2"/>
    <dgm:cxn modelId="{05C64385-796B-4FDD-BABA-7C9A2382F663}" type="presOf" srcId="{D5F0A7F4-C3F3-4B01-8610-CB8CC22FD04A}" destId="{203268A8-9AD5-43E7-BD7C-8BE60B0614B8}" srcOrd="0" destOrd="0" presId="urn:microsoft.com/office/officeart/2005/8/layout/process2"/>
    <dgm:cxn modelId="{A7A90589-58B4-45A0-8F90-9888F5D12863}" srcId="{1B97841C-947C-4670-836E-0679CF719CFC}" destId="{29F41886-D9AB-45BC-A884-367795FFDDB4}" srcOrd="1" destOrd="0" parTransId="{044AFAD5-3DBA-4E26-BF7B-6ACC4FB5E6CE}" sibTransId="{C0B60F7B-6040-4C0C-A728-492F051764EC}"/>
    <dgm:cxn modelId="{AE2C3CDD-E562-42F9-8A0E-5CA43EB86F71}" srcId="{1B97841C-947C-4670-836E-0679CF719CFC}" destId="{D697B268-591F-468A-A47A-4C19CFA7468D}" srcOrd="4" destOrd="0" parTransId="{2DFC5B1F-2079-4082-82FF-3F3529550156}" sibTransId="{F437B16E-362C-4E9C-B7A0-24AB249A8B9E}"/>
    <dgm:cxn modelId="{F1CD4EF2-7DBB-4FE8-83EF-394EA550A371}" type="presOf" srcId="{D5F0A7F4-C3F3-4B01-8610-CB8CC22FD04A}" destId="{5B63D7EB-B41A-4B19-B3FF-9D6C633BEB1C}" srcOrd="1" destOrd="0" presId="urn:microsoft.com/office/officeart/2005/8/layout/process2"/>
    <dgm:cxn modelId="{446735F8-F355-4682-AA2A-116F8F5D1709}" type="presOf" srcId="{D697B268-591F-468A-A47A-4C19CFA7468D}" destId="{A47770D9-183F-460A-9AA1-EDF4F028E0B0}" srcOrd="0" destOrd="0" presId="urn:microsoft.com/office/officeart/2005/8/layout/process2"/>
    <dgm:cxn modelId="{E556B3FF-2F5B-4312-8695-931677E385BC}" srcId="{1B97841C-947C-4670-836E-0679CF719CFC}" destId="{E09396A1-D928-45DC-9C72-2616FDB1DC5C}" srcOrd="3" destOrd="0" parTransId="{2346CEC3-A04B-4E6D-9EE1-1C3A2A2413A8}" sibTransId="{72D216AA-F834-45C5-B2B2-FD212D45C549}"/>
    <dgm:cxn modelId="{32434F72-222D-43A6-AC98-FEFA86D4E9A2}" type="presParOf" srcId="{180D19EA-ED8C-48BB-9CE2-F3F6D680A669}" destId="{EC0ED3D1-F7A4-467C-8D37-30E486BDE524}" srcOrd="0" destOrd="0" presId="urn:microsoft.com/office/officeart/2005/8/layout/process2"/>
    <dgm:cxn modelId="{08C92A85-D5AD-4F33-84A9-DAEDD5B86557}" type="presParOf" srcId="{180D19EA-ED8C-48BB-9CE2-F3F6D680A669}" destId="{203268A8-9AD5-43E7-BD7C-8BE60B0614B8}" srcOrd="1" destOrd="0" presId="urn:microsoft.com/office/officeart/2005/8/layout/process2"/>
    <dgm:cxn modelId="{E34AB1E2-C914-4AC9-A239-1CB0EEC864D3}" type="presParOf" srcId="{203268A8-9AD5-43E7-BD7C-8BE60B0614B8}" destId="{5B63D7EB-B41A-4B19-B3FF-9D6C633BEB1C}" srcOrd="0" destOrd="0" presId="urn:microsoft.com/office/officeart/2005/8/layout/process2"/>
    <dgm:cxn modelId="{AE0FB2D4-50EC-4377-A9B3-4A4D0A4EFD28}" type="presParOf" srcId="{180D19EA-ED8C-48BB-9CE2-F3F6D680A669}" destId="{51C6B266-740C-4EF2-9BE5-A195BC5BE13E}" srcOrd="2" destOrd="0" presId="urn:microsoft.com/office/officeart/2005/8/layout/process2"/>
    <dgm:cxn modelId="{961CD756-C286-469E-804D-CCCEFCFF6D1D}" type="presParOf" srcId="{180D19EA-ED8C-48BB-9CE2-F3F6D680A669}" destId="{B08EBCA1-FD11-4FCD-99D2-E36718130474}" srcOrd="3" destOrd="0" presId="urn:microsoft.com/office/officeart/2005/8/layout/process2"/>
    <dgm:cxn modelId="{1CC31810-ADBA-454D-8D80-4527C4090508}" type="presParOf" srcId="{B08EBCA1-FD11-4FCD-99D2-E36718130474}" destId="{B04B0A09-C602-4463-85DD-A898F3910DE4}" srcOrd="0" destOrd="0" presId="urn:microsoft.com/office/officeart/2005/8/layout/process2"/>
    <dgm:cxn modelId="{C22385FB-D64D-4048-A12E-7347F0164406}" type="presParOf" srcId="{180D19EA-ED8C-48BB-9CE2-F3F6D680A669}" destId="{5FCC7876-547F-4548-9BF9-000B5C19313D}" srcOrd="4" destOrd="0" presId="urn:microsoft.com/office/officeart/2005/8/layout/process2"/>
    <dgm:cxn modelId="{05F8AEAC-A8ED-4AD9-BB2A-E416414BB9A2}" type="presParOf" srcId="{180D19EA-ED8C-48BB-9CE2-F3F6D680A669}" destId="{58A25F75-D59D-4FFC-9B1E-4C305E9DC01D}" srcOrd="5" destOrd="0" presId="urn:microsoft.com/office/officeart/2005/8/layout/process2"/>
    <dgm:cxn modelId="{6B223F70-162B-4D25-9C9A-45413924F4F5}" type="presParOf" srcId="{58A25F75-D59D-4FFC-9B1E-4C305E9DC01D}" destId="{4F4F8CD6-1EA9-4C36-8F4A-8E576FC02BC5}" srcOrd="0" destOrd="0" presId="urn:microsoft.com/office/officeart/2005/8/layout/process2"/>
    <dgm:cxn modelId="{FD41F23D-2950-4CAA-910A-CC866904B1ED}" type="presParOf" srcId="{180D19EA-ED8C-48BB-9CE2-F3F6D680A669}" destId="{1160BC6A-0DA2-48EA-83AE-EC39378F36A7}" srcOrd="6" destOrd="0" presId="urn:microsoft.com/office/officeart/2005/8/layout/process2"/>
    <dgm:cxn modelId="{3056707B-577C-4EFE-A631-06049884FEF2}" type="presParOf" srcId="{180D19EA-ED8C-48BB-9CE2-F3F6D680A669}" destId="{46C3F765-7CD9-40D6-AB59-15EF3B4B7F4F}" srcOrd="7" destOrd="0" presId="urn:microsoft.com/office/officeart/2005/8/layout/process2"/>
    <dgm:cxn modelId="{69387C0D-DACF-4BBC-900A-60AA872A8FF8}" type="presParOf" srcId="{46C3F765-7CD9-40D6-AB59-15EF3B4B7F4F}" destId="{9924112B-5CC7-467A-870B-CEE51C4CF14A}" srcOrd="0" destOrd="0" presId="urn:microsoft.com/office/officeart/2005/8/layout/process2"/>
    <dgm:cxn modelId="{085C7661-4788-4929-83D9-82363C6CC2D1}" type="presParOf" srcId="{180D19EA-ED8C-48BB-9CE2-F3F6D680A669}" destId="{A47770D9-183F-460A-9AA1-EDF4F028E0B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47D1-47C6-4C8F-A514-1D68DC085AD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359E-F6CD-4B2E-8CC2-B5AEF09C12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9800" y="3022743"/>
        <a:ext cx="4320000" cy="720000"/>
      </dsp:txXfrm>
    </dsp:sp>
    <dsp:sp modelId="{98E9046C-0536-4D78-8A90-40E19475078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3D66F-A07D-439E-987F-D6F6E1A6E1E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8BB41-D287-43DE-BAA6-0EC21D1C4A2F}">
      <dsp:nvSpPr>
        <dsp:cNvPr id="0" name=""/>
        <dsp:cNvSpPr/>
      </dsp:nvSpPr>
      <dsp:spPr>
        <a:xfrm>
          <a:off x="0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טקסט</a:t>
          </a:r>
        </a:p>
      </dsp:txBody>
      <dsp:txXfrm>
        <a:off x="370262" y="644252"/>
        <a:ext cx="1110786" cy="740524"/>
      </dsp:txXfrm>
    </dsp:sp>
    <dsp:sp modelId="{6EB20D45-AD80-4738-B9FA-0B2CAF96AA39}">
      <dsp:nvSpPr>
        <dsp:cNvPr id="0" name=""/>
        <dsp:cNvSpPr/>
      </dsp:nvSpPr>
      <dsp:spPr>
        <a:xfrm>
          <a:off x="166617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המרה לאינדקסים</a:t>
          </a:r>
        </a:p>
      </dsp:txBody>
      <dsp:txXfrm>
        <a:off x="2036441" y="644252"/>
        <a:ext cx="1110786" cy="740524"/>
      </dsp:txXfrm>
    </dsp:sp>
    <dsp:sp modelId="{202E3F40-70FF-443E-876E-5673AC862F94}">
      <dsp:nvSpPr>
        <dsp:cNvPr id="0" name=""/>
        <dsp:cNvSpPr/>
      </dsp:nvSpPr>
      <dsp:spPr>
        <a:xfrm>
          <a:off x="333235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 err="1"/>
            <a:t>אמבדינג</a:t>
          </a:r>
          <a:endParaRPr lang="he-IL" sz="1800" kern="1200" dirty="0"/>
        </a:p>
      </dsp:txBody>
      <dsp:txXfrm>
        <a:off x="3702621" y="644252"/>
        <a:ext cx="1110786" cy="740524"/>
      </dsp:txXfrm>
    </dsp:sp>
    <dsp:sp modelId="{1F31255E-9E11-466D-8B21-6E2D6783647A}">
      <dsp:nvSpPr>
        <dsp:cNvPr id="0" name=""/>
        <dsp:cNvSpPr/>
      </dsp:nvSpPr>
      <dsp:spPr>
        <a:xfrm>
          <a:off x="499853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הבנה קדימה ואחורה</a:t>
          </a:r>
        </a:p>
      </dsp:txBody>
      <dsp:txXfrm>
        <a:off x="5368801" y="644252"/>
        <a:ext cx="1110786" cy="740524"/>
      </dsp:txXfrm>
    </dsp:sp>
    <dsp:sp modelId="{699631B5-C9BB-423D-9FB5-63A2A1DB5B77}">
      <dsp:nvSpPr>
        <dsp:cNvPr id="0" name=""/>
        <dsp:cNvSpPr/>
      </dsp:nvSpPr>
      <dsp:spPr>
        <a:xfrm>
          <a:off x="666471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כיבוי אקראי</a:t>
          </a:r>
        </a:p>
      </dsp:txBody>
      <dsp:txXfrm>
        <a:off x="7034980" y="644252"/>
        <a:ext cx="1110786" cy="740524"/>
      </dsp:txXfrm>
    </dsp:sp>
    <dsp:sp modelId="{CE728721-BC19-4DDE-BDE1-F7C71C15D224}">
      <dsp:nvSpPr>
        <dsp:cNvPr id="0" name=""/>
        <dsp:cNvSpPr/>
      </dsp:nvSpPr>
      <dsp:spPr>
        <a:xfrm>
          <a:off x="833089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וקטור הסתברויות</a:t>
          </a:r>
        </a:p>
      </dsp:txBody>
      <dsp:txXfrm>
        <a:off x="8701160" y="644252"/>
        <a:ext cx="1110786" cy="740524"/>
      </dsp:txXfrm>
    </dsp:sp>
    <dsp:sp modelId="{2E365AB1-ECDE-4C8B-B9FC-8138189813BC}">
      <dsp:nvSpPr>
        <dsp:cNvPr id="0" name=""/>
        <dsp:cNvSpPr/>
      </dsp:nvSpPr>
      <dsp:spPr>
        <a:xfrm>
          <a:off x="999707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סיווג סופי</a:t>
          </a:r>
        </a:p>
      </dsp:txBody>
      <dsp:txXfrm>
        <a:off x="10367340" y="644252"/>
        <a:ext cx="1110786" cy="740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D3D1-F7A4-467C-8D37-30E486BDE524}">
      <dsp:nvSpPr>
        <dsp:cNvPr id="0" name=""/>
        <dsp:cNvSpPr/>
      </dsp:nvSpPr>
      <dsp:spPr>
        <a:xfrm>
          <a:off x="794369" y="531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תמונה</a:t>
          </a:r>
        </a:p>
      </dsp:txBody>
      <dsp:txXfrm>
        <a:off x="812571" y="18733"/>
        <a:ext cx="1548217" cy="585063"/>
      </dsp:txXfrm>
    </dsp:sp>
    <dsp:sp modelId="{203268A8-9AD5-43E7-BD7C-8BE60B0614B8}">
      <dsp:nvSpPr>
        <dsp:cNvPr id="0" name=""/>
        <dsp:cNvSpPr/>
      </dsp:nvSpPr>
      <dsp:spPr>
        <a:xfrm rot="5400000">
          <a:off x="1470155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660840"/>
        <a:ext cx="167796" cy="163135"/>
      </dsp:txXfrm>
    </dsp:sp>
    <dsp:sp modelId="{51C6B266-740C-4EF2-9BE5-A195BC5BE13E}">
      <dsp:nvSpPr>
        <dsp:cNvPr id="0" name=""/>
        <dsp:cNvSpPr/>
      </dsp:nvSpPr>
      <dsp:spPr>
        <a:xfrm>
          <a:off x="794369" y="932733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חילוץ תכונות</a:t>
          </a:r>
        </a:p>
      </dsp:txBody>
      <dsp:txXfrm>
        <a:off x="812571" y="950935"/>
        <a:ext cx="1548217" cy="585063"/>
      </dsp:txXfrm>
    </dsp:sp>
    <dsp:sp modelId="{B08EBCA1-FD11-4FCD-99D2-E36718130474}">
      <dsp:nvSpPr>
        <dsp:cNvPr id="0" name=""/>
        <dsp:cNvSpPr/>
      </dsp:nvSpPr>
      <dsp:spPr>
        <a:xfrm rot="5400000">
          <a:off x="1470155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1593042"/>
        <a:ext cx="167796" cy="163135"/>
      </dsp:txXfrm>
    </dsp:sp>
    <dsp:sp modelId="{5FCC7876-547F-4548-9BF9-000B5C19313D}">
      <dsp:nvSpPr>
        <dsp:cNvPr id="0" name=""/>
        <dsp:cNvSpPr/>
      </dsp:nvSpPr>
      <dsp:spPr>
        <a:xfrm>
          <a:off x="794369" y="1864935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פירמידת תכונות</a:t>
          </a:r>
        </a:p>
      </dsp:txBody>
      <dsp:txXfrm>
        <a:off x="812571" y="1883137"/>
        <a:ext cx="1548217" cy="585063"/>
      </dsp:txXfrm>
    </dsp:sp>
    <dsp:sp modelId="{58A25F75-D59D-4FFC-9B1E-4C305E9DC01D}">
      <dsp:nvSpPr>
        <dsp:cNvPr id="0" name=""/>
        <dsp:cNvSpPr/>
      </dsp:nvSpPr>
      <dsp:spPr>
        <a:xfrm rot="5400000">
          <a:off x="1470155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2525244"/>
        <a:ext cx="167796" cy="163135"/>
      </dsp:txXfrm>
    </dsp:sp>
    <dsp:sp modelId="{1160BC6A-0DA2-48EA-83AE-EC39378F36A7}">
      <dsp:nvSpPr>
        <dsp:cNvPr id="0" name=""/>
        <dsp:cNvSpPr/>
      </dsp:nvSpPr>
      <dsp:spPr>
        <a:xfrm>
          <a:off x="794369" y="2797136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הצעות אזורים</a:t>
          </a:r>
        </a:p>
      </dsp:txBody>
      <dsp:txXfrm>
        <a:off x="812571" y="2815338"/>
        <a:ext cx="1548217" cy="585063"/>
      </dsp:txXfrm>
    </dsp:sp>
    <dsp:sp modelId="{46C3F765-7CD9-40D6-AB59-15EF3B4B7F4F}">
      <dsp:nvSpPr>
        <dsp:cNvPr id="0" name=""/>
        <dsp:cNvSpPr/>
      </dsp:nvSpPr>
      <dsp:spPr>
        <a:xfrm rot="5400000">
          <a:off x="1470155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3457446"/>
        <a:ext cx="167796" cy="163135"/>
      </dsp:txXfrm>
    </dsp:sp>
    <dsp:sp modelId="{A47770D9-183F-460A-9AA1-EDF4F028E0B0}">
      <dsp:nvSpPr>
        <dsp:cNvPr id="0" name=""/>
        <dsp:cNvSpPr/>
      </dsp:nvSpPr>
      <dsp:spPr>
        <a:xfrm>
          <a:off x="794369" y="3729338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תחימה וסיווג</a:t>
          </a:r>
        </a:p>
      </dsp:txBody>
      <dsp:txXfrm>
        <a:off x="812571" y="3747540"/>
        <a:ext cx="1548217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CC96A0-2D9A-FB9B-B6A8-192CE8A5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B18AB4B-45A5-08FA-BDE3-50B0BEAB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41EBA-EE32-5B92-CD58-E1A6B89C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1DD742-0430-EB38-4AA6-87753C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E4D38C-E052-702E-CC17-85F55F6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8DAFB6-D074-A566-4E02-2F3DB7B1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7CB8EA-7EAB-6FDA-866E-C981819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A5360C-ED03-5FE1-CEA1-ECBF0B1B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DA6DC0-38F4-560A-3DC1-2BE3A38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074469-0034-0E88-6A96-8FA475D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5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8509F53-6D9C-27D3-441C-38BC0504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F17BC2-48D3-F403-56A2-5E64ACE5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DADA7-F387-7384-0760-F35839F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15F76E-2D8B-5EE8-74EC-999395C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8E518E-3291-DE8C-DB0A-BD6467D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AEA7A-660D-068B-C7D1-1997014D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E4CD9-BCDD-7494-9C8F-5A4CC1B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3F57B1-D6C4-C21A-AD2F-493670B1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D9FA45-88B0-1AC6-3EC2-104FB1B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763159-FF3C-5F87-76D6-77D1080A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D3F0F-F32C-98D8-F272-4CC7FBCE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E4F343-C2F5-B764-142D-7F7C2435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6404A9-C376-C1DB-6B31-648DE7A6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017BC-C406-60D9-6680-E28B29A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ED4AB4-BB31-8E40-EC42-B59D4D53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1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30258-48C3-6F65-13DF-2A17F595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4EECF-365F-546E-9033-59DD22DC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0B3831-F856-ED8E-A660-97B163EB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A10597-0C12-C1F6-BD6F-18B4A87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5B43F2-2C0C-6C0F-5E07-785403D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CF866A-4ED6-7DA3-6BB1-F980E0D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9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4D8BB-5831-7D0A-52BB-5DE5858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8CFD06-DCD9-CAE9-DEED-2F41D673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6BAACD-67F9-623B-40FC-6572A70E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33ECB1-7A93-1CDD-D8E5-900DB181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4B068D-D9EE-82BB-2444-8E5B1F76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5026F4-35B2-3127-CDAF-023EEDA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CC4814-86C4-0201-A9F3-DA347A7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A6D817-A901-6755-6CAD-9226C4C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8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F401B-841C-88A3-A943-9166883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976098-528B-9D39-E2B6-BA693D8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D1111E-4DA2-1376-8809-C317DAD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077CE6-1CFF-9569-8333-4CA9B64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9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36C5A4-9AF8-83E6-B56F-E54FBA5E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0EEB778-2E00-2417-6FA8-8D2F9EA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C19503-B5F1-93D1-3D12-C60C0252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1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0B22D3-1102-F219-2DF0-6606333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29461-A56B-76FC-CE11-5F0442C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C698B2-2A3D-AB75-34CA-E0FB8B5D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AE58-4E1F-7D2C-9E77-361A487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04215D-CF6F-E750-0CD0-69718FB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8F8712-42E7-788A-1C7F-1D5AEEA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A12D-7933-6F83-074C-7D5C3B97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4AE7796-4549-38FD-AF8B-AD27A722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4C8C69-60F9-2B94-2616-68706B06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5DDAF1-0729-C2F2-FA34-1B1A065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3D0050-06E7-7BAE-204C-580F655E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9217B9-13A2-6B6E-3D54-164DEB4F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9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11B35C-55E3-6A15-B435-4762D08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8041E6-A14F-DD44-AE54-0C90002A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A5B3F4-5C08-2E68-47E2-D4B3B6EF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CA10C5-7E53-A9D9-141D-B636CCBF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A1CF0F-8E19-0218-9466-75B81190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2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846B4F-C734-C50A-5EFB-681FB25B1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1FA5FC3-5D74-E41E-7823-F67C1312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870" y="1255367"/>
            <a:ext cx="4540945" cy="272443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ResQPal</a:t>
            </a: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זיהוי וסיוע ראשוני במצבי חירום רפואיים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7ADF34-4AE5-60F3-BF44-CC7D6AA7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2414" y="4750648"/>
            <a:ext cx="4535401" cy="1487097"/>
          </a:xfrm>
        </p:spPr>
        <p:txBody>
          <a:bodyPr>
            <a:normAutofit/>
          </a:bodyPr>
          <a:lstStyle/>
          <a:p>
            <a:pPr algn="l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מגישה: אביגיל סטחי</a:t>
            </a:r>
          </a:p>
        </p:txBody>
      </p:sp>
      <p:pic>
        <p:nvPicPr>
          <p:cNvPr id="5" name="תמונה 4" descr="תמונה שמכילה סמל, טקסט, לוגו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90C8BCE-820C-4D54-356A-51DAAA21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/>
          <a:stretch>
            <a:fillRect/>
          </a:stretch>
        </p:blipFill>
        <p:spPr>
          <a:xfrm>
            <a:off x="1190113" y="1160168"/>
            <a:ext cx="4535401" cy="4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DAAC4-AFD6-F287-9D3D-650D74D7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אלגוריתמים עיקריים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78589EF-823E-6CE2-0AAA-B002EFF3C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64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8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35D95-2483-998C-F76E-DA3E4AF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- תבנית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71A482-0DC5-C8D2-8A2A-1B866DC2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אוטומט</a:t>
            </a:r>
          </a:p>
          <a:p>
            <a:pPr marL="0" indent="0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אובייקטיבי/ סובייקטיבי</a:t>
            </a: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ECCA785-6AED-5B3A-BAF4-50F94000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0255" y="1629569"/>
            <a:ext cx="5353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DF5E-38B6-5B6C-FE6D-B16FF7E4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7F4C2-99C5-50DB-F7A3-A4F6198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למידת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A0980A-FBDE-5B99-C755-B8F45E9E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6BAAC8-43E4-C9F9-1D11-CFB085CC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7" y="1825625"/>
            <a:ext cx="6652837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7923-46B4-2B71-8A32-43343916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1315F-F21D-C854-71A1-7FAB3A23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-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A5DC6-55AC-2E1B-C37E-9FD8AFCF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קטגוריאלי ובינארי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059F53B2-8D8B-6043-CDBE-67CA68467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398579"/>
              </p:ext>
            </p:extLst>
          </p:nvPr>
        </p:nvGraphicFramePr>
        <p:xfrm>
          <a:off x="176462" y="4463845"/>
          <a:ext cx="11848389" cy="20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CB693A75-E88A-5B68-53F1-A79A0FE6ED4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rgbClr val="0F9E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785" y="897397"/>
            <a:ext cx="403916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49A56-236B-6877-24B6-1A5F8FD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תמונה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216F-802E-4F6C-2784-2A49EA2C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6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8567F-3101-9505-CD67-651336AF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R-CNN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689D630-EE6F-BDC8-6978-EB615DEEC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30680"/>
              </p:ext>
            </p:extLst>
          </p:nvPr>
        </p:nvGraphicFramePr>
        <p:xfrm>
          <a:off x="0" y="1794507"/>
          <a:ext cx="317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80C4B6C-5FD0-4432-9C7B-6F4876327B44}"/>
              </a:ext>
            </a:extLst>
          </p:cNvPr>
          <p:cNvSpPr txBox="1"/>
          <p:nvPr/>
        </p:nvSpPr>
        <p:spPr>
          <a:xfrm>
            <a:off x="3500284" y="2018678"/>
            <a:ext cx="7853516" cy="22328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Backbone + FPN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חילוץ תכונות רב </a:t>
            </a:r>
            <a:r>
              <a:rPr lang="he-IL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רזולוציוני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רשת הצעות אזורים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ROI Head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ראש אזור עניין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94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88</Words>
  <Application>Microsoft Office PowerPoint</Application>
  <PresentationFormat>מסך רחב</PresentationFormat>
  <Paragraphs>38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Rounded MT Bold</vt:lpstr>
      <vt:lpstr>Calibri</vt:lpstr>
      <vt:lpstr>ערכת נושא Office</vt:lpstr>
      <vt:lpstr>ResQPal  זיהוי וסיוע ראשוני במצבי חירום רפואיים</vt:lpstr>
      <vt:lpstr>אלגוריתמים עיקריים</vt:lpstr>
      <vt:lpstr>ניתוח טקסט - תבנית</vt:lpstr>
      <vt:lpstr>ניתוח טקסט – למידת מכונה</vt:lpstr>
      <vt:lpstr>ניתוח טקסט - NLP</vt:lpstr>
      <vt:lpstr>עיבוד תמונה</vt:lpstr>
      <vt:lpstr>Faster R-CNN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אביגיל סטחי</dc:creator>
  <cp:lastModifiedBy>אביגיל סטחי</cp:lastModifiedBy>
  <cp:revision>5</cp:revision>
  <dcterms:created xsi:type="dcterms:W3CDTF">2025-06-04T19:36:41Z</dcterms:created>
  <dcterms:modified xsi:type="dcterms:W3CDTF">2025-06-05T16:43:08Z</dcterms:modified>
</cp:coreProperties>
</file>