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8D5"/>
    <a:srgbClr val="D3C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-1483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7A25AC-71FE-C176-B582-08893E1F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009CF3D-9ECB-0258-1D2C-7D7BEC5B5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73A517-9D89-7716-5149-3109ADED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3D6D13-F885-4263-7C2B-972AA46B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A8977-7145-9ACB-2BBC-DF991D51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68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D6E885-7FCD-F9A9-3AA7-4B7C0EEF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5748E1-2B47-A283-C065-3CCA262E1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EA25719-21A8-6484-601B-9412E8B7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B4B322-532B-3E4C-1335-6F68598D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C44E77C-3113-7935-421D-8EAFB549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47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0983DF4-9468-61E5-BDE2-55374976F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FFA58EE-CD6F-0D9F-1E1A-42D022C52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1DF347-DF10-5CD8-27F2-85C860DB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389459-C181-CF02-7F10-FA6AEA91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1C07E7-3F37-31A2-EBF1-8E04222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611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4F8905-0828-635C-8FD9-06272290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7F57CB-4986-CAE2-C04E-F6C3E64D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93CA91-E15E-8E16-8D94-B6E23B5E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849919-F885-5347-F3CD-589EB05E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D55E8F-D479-EA01-689F-E391318D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6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E0E4DE-9C3E-C950-88AD-88F0A645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DE73011-95F6-5CA5-D6B7-968862291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531E76-0A54-21F8-4358-3F520E6C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CD39C5-E31D-94A6-1E81-3FFE8FB3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0D798A-E5DB-9897-7D06-CA10CF8F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89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4150C7-8983-0B17-39C5-135132F2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7BD5E5-1EE4-22AC-F5E6-6CA0C0566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7858D6F-4955-8627-AEF3-64B9568D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30485F-C390-F82D-22A3-26772106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BBD89E1-5BAD-19DE-D920-EE278FE1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B0C6B7-26AF-9A87-9F14-89B4367E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79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72E29B-5745-3D5D-0ADC-82BA9941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DF6E12-3F92-563B-C700-FD1527B9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0AD9FFE-86D3-3A76-DE9B-5099444D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1EDCB82-8F82-9122-3CDB-D6F49BBB3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A9F8FC9-EBEB-2B13-10B8-03EDB7BB8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25E09-8039-6338-7B47-55B84321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7256B86-0FF9-CF70-767D-995F387E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E760717-1FD4-91CB-5EC9-E9152E50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2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AEA2D6-A4CF-50B0-B1CB-68B88C1E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402D773-C9DD-093A-A502-41ECE6F7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89B0011-36CE-5C3D-75A7-3C824FB7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9A2E94F-BAD8-09A1-9040-65500DBF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628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DC26F33-A6B1-E7E2-282C-8BA96C6F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4D824D8-8C21-7ED6-93C4-7EF0859A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C3C8D90-FF86-56FE-AB77-D1D72E2E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44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73F32-61BE-0169-C138-BE753E67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7472F3-3174-1A21-57F5-6CC4D762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D64A401-D766-4E14-8C98-5E45998C1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39FE27-B583-ECDB-A649-D23DCF3F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976459A-B77E-E0CA-CCF8-1C669E93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74A7221-678C-F32D-DAB8-E52562E0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898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C74FE5-54D8-3612-F181-1B54190B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91F1B43-E3FC-3538-D1F3-37B7220D1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02046E4-D597-B343-B3D1-1D4A751B8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F1AE68-DE9A-22FC-4C77-A758C83C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825196-3CC6-7421-F3CD-E2239D60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3258B46-3001-B695-9308-FC02FCE1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00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415FEDA-E924-D4B9-90A9-122277CC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CC1FE7-6478-C74E-B5A8-F6DD1DC3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D9CF99-C9D3-DE89-613F-10072C4DA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DDD6-2419-4142-B07D-8AE4215A7D03}" type="datetimeFigureOut">
              <a:rPr lang="he-IL" smtClean="0"/>
              <a:t>י'/טבת/תשפ"ג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41C77A-D243-EB01-1CB1-90CE5702F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E995C8-01BE-1476-87A9-8509BB12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3880-7E52-48A5-801B-C0DC513541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630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EAB41B7F-FEE0-A7A2-F8C7-4026300B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37" t="74222" r="45063" b="18555"/>
          <a:stretch/>
        </p:blipFill>
        <p:spPr>
          <a:xfrm>
            <a:off x="3406140" y="5090160"/>
            <a:ext cx="329184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722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אביגיל כהן</dc:creator>
  <cp:lastModifiedBy>אביגיל כהן</cp:lastModifiedBy>
  <cp:revision>1</cp:revision>
  <dcterms:created xsi:type="dcterms:W3CDTF">2023-01-03T10:33:39Z</dcterms:created>
  <dcterms:modified xsi:type="dcterms:W3CDTF">2023-01-04T16:56:46Z</dcterms:modified>
</cp:coreProperties>
</file>