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3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2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27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33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11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אמת או שק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65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0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7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5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9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30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37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9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68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3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הצלמית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0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6C0D-559C-A045-916F-D4E9387FDCBD}" type="datetimeFigureOut">
              <a:rPr lang="he-IL" smtClean="0"/>
              <a:t>י"ט.אדר.תשע"ח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A411EF-76F2-164F-97AB-2B865C9BB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76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1F4CAF17-61F9-0A45-BF41-C0AFC4B54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" t="2927" r="1759" b="2927"/>
          <a:stretch/>
        </p:blipFill>
        <p:spPr>
          <a:xfrm>
            <a:off x="4042454" y="379814"/>
            <a:ext cx="6008915" cy="372817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9591CB-A9FC-CD49-A1EB-B4E57CBB6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he-IL" b="1" dirty="0"/>
              <a:t>ספיר אליהו</a:t>
            </a:r>
          </a:p>
          <a:p>
            <a:pPr marL="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he-IL" b="1" dirty="0"/>
              <a:t>אביחי והב</a:t>
            </a:r>
          </a:p>
          <a:p>
            <a:pPr marL="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he-IL" b="1" dirty="0"/>
              <a:t>מנחים – ד״ר מרים אללוף , מר שי תבור</a:t>
            </a:r>
          </a:p>
          <a:p>
            <a:pPr marL="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9790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E7CBFD-8C27-F747-9A25-42FE60C5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מטרת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A58611-9744-2A46-88C8-8F501CCE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ניתוח ציוניים </a:t>
            </a:r>
            <a:r>
              <a:rPr lang="he-IL" sz="2400" dirty="0" err="1"/>
              <a:t>סוציומטרים</a:t>
            </a:r>
            <a:r>
              <a:rPr lang="he-IL" sz="2400" dirty="0"/>
              <a:t> של חיילים בצבא בקורסים שונים.</a:t>
            </a:r>
          </a:p>
          <a:p>
            <a:pPr marL="0" indent="0">
              <a:buNone/>
            </a:pPr>
            <a:endParaRPr lang="he-IL" sz="2400" dirty="0"/>
          </a:p>
          <a:p>
            <a:r>
              <a:rPr lang="he-IL" sz="2400" dirty="0"/>
              <a:t>התאמת תפקיד על פי שקלול הציוניים בכל הקורסים.</a:t>
            </a:r>
          </a:p>
          <a:p>
            <a:endParaRPr lang="he-IL" sz="2400" dirty="0"/>
          </a:p>
          <a:p>
            <a:r>
              <a:rPr lang="he-IL" sz="2400" dirty="0"/>
              <a:t>חקירת מסד הנתונים </a:t>
            </a:r>
            <a:r>
              <a:rPr lang="en-US" sz="2400" dirty="0"/>
              <a:t>Neo4j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01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5C90A5-FFBB-AB4F-98B4-A5EDC25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– ציונים סוציומטריים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2E69D1-869C-9646-BEEA-E5BE534D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sz="2400" dirty="0"/>
          </a:p>
          <a:p>
            <a:r>
              <a:rPr lang="he-IL" sz="2400" dirty="0"/>
              <a:t>ציון סוציומטרי היא שיטה כמותית למדידת יחסים חברתיים.</a:t>
            </a:r>
          </a:p>
        </p:txBody>
      </p:sp>
    </p:spTree>
    <p:extLst>
      <p:ext uri="{BB962C8B-B14F-4D97-AF65-F5344CB8AC3E}">
        <p14:creationId xmlns:p14="http://schemas.microsoft.com/office/powerpoint/2010/main" val="11144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CA03D8-2EE8-1049-B06F-84547364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– </a:t>
            </a:r>
            <a:r>
              <a:rPr lang="en-US" dirty="0"/>
              <a:t>Neo4j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EBAEF2-C72E-1E46-983F-E5438F82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he-IL" sz="2400" dirty="0"/>
              <a:t>מסד נתונים גרפי.</a:t>
            </a:r>
          </a:p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endParaRPr lang="he-IL" sz="2400" dirty="0"/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he-IL" sz="2400" dirty="0"/>
              <a:t>מסד נתונים מסוג </a:t>
            </a:r>
            <a:r>
              <a:rPr lang="en-US" sz="2400" dirty="0"/>
              <a:t>NoSQL</a:t>
            </a:r>
            <a:r>
              <a:rPr lang="he-IL" sz="2400" dirty="0"/>
              <a:t>.</a:t>
            </a:r>
          </a:p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011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E08E6C-4373-AF4E-B362-EE72AF88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מבוא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E672A1-8A1E-AA47-BD9A-01EFC4A2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נרצה להשתמש במסד הנתונים </a:t>
            </a:r>
            <a:r>
              <a:rPr lang="en-US" sz="2400" dirty="0"/>
              <a:t>Neo4j</a:t>
            </a:r>
            <a:r>
              <a:rPr lang="he-IL" sz="2400" dirty="0"/>
              <a:t> על מנת להחזיק את המידע אודות החיילים, הקורסים שהשתתפו בהם והציונים שקיבלו מעמיתיהם לקורס, ובכך להקל על שליפת ושמירת המידע.</a:t>
            </a:r>
          </a:p>
        </p:txBody>
      </p:sp>
    </p:spTree>
    <p:extLst>
      <p:ext uri="{BB962C8B-B14F-4D97-AF65-F5344CB8AC3E}">
        <p14:creationId xmlns:p14="http://schemas.microsoft.com/office/powerpoint/2010/main" val="20390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525881-EF4E-0E4F-BDCA-4699F64B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862A5E-AC38-0748-A17F-CAA64AAA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יצירת אפליקציית </a:t>
            </a:r>
            <a:r>
              <a:rPr lang="en-US" sz="2400" dirty="0"/>
              <a:t>WEB</a:t>
            </a:r>
            <a:r>
              <a:rPr lang="he-IL" sz="2400" dirty="0"/>
              <a:t> הכתובה בשפת תכנות </a:t>
            </a:r>
            <a:r>
              <a:rPr lang="en-US" sz="2400" dirty="0"/>
              <a:t>Java Script</a:t>
            </a:r>
            <a:r>
              <a:rPr lang="he-IL" sz="2400" dirty="0"/>
              <a:t>.</a:t>
            </a:r>
          </a:p>
          <a:p>
            <a:r>
              <a:rPr lang="he-IL" sz="2400" dirty="0"/>
              <a:t>חיבור האפליקציה למסד הנתונים.</a:t>
            </a:r>
          </a:p>
        </p:txBody>
      </p:sp>
    </p:spTree>
    <p:extLst>
      <p:ext uri="{BB962C8B-B14F-4D97-AF65-F5344CB8AC3E}">
        <p14:creationId xmlns:p14="http://schemas.microsoft.com/office/powerpoint/2010/main" val="28137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97EB02D3-9B69-2C47-AFDC-116FBAC42C72}"/>
              </a:ext>
            </a:extLst>
          </p:cNvPr>
          <p:cNvSpPr/>
          <p:nvPr/>
        </p:nvSpPr>
        <p:spPr>
          <a:xfrm>
            <a:off x="3265716" y="2428964"/>
            <a:ext cx="67926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גרסת אלפא</a:t>
            </a:r>
          </a:p>
        </p:txBody>
      </p:sp>
    </p:spTree>
    <p:extLst>
      <p:ext uri="{BB962C8B-B14F-4D97-AF65-F5344CB8AC3E}">
        <p14:creationId xmlns:p14="http://schemas.microsoft.com/office/powerpoint/2010/main" val="3496253221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{D7C1EF88-581F-8A49-9725-592A7F40E1A3}tf10001069</Template>
  <TotalTime>17</TotalTime>
  <Words>111</Words>
  <Application>Microsoft Macintosh PowerPoint</Application>
  <PresentationFormat>מסך רחב</PresentationFormat>
  <Paragraphs>22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Gisha</vt:lpstr>
      <vt:lpstr>Wingdings 3</vt:lpstr>
      <vt:lpstr>עשן מתפתל</vt:lpstr>
      <vt:lpstr>מצגת של PowerPoint‏</vt:lpstr>
      <vt:lpstr>מטרת הפרויקט</vt:lpstr>
      <vt:lpstr>רקע – ציונים סוציומטריים</vt:lpstr>
      <vt:lpstr>רקע – Neo4j</vt:lpstr>
      <vt:lpstr>מבוא</vt:lpstr>
      <vt:lpstr>פתרון</vt:lpstr>
      <vt:lpstr>מצגת של PowerPoint‏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Avihai Vahab</dc:creator>
  <cp:lastModifiedBy>Avihai Vahab</cp:lastModifiedBy>
  <cp:revision>2</cp:revision>
  <dcterms:created xsi:type="dcterms:W3CDTF">2018-03-06T16:08:21Z</dcterms:created>
  <dcterms:modified xsi:type="dcterms:W3CDTF">2018-03-06T16:25:53Z</dcterms:modified>
</cp:coreProperties>
</file>