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Business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Avanish Kumar Tripathi</a:t>
            </a:r>
          </a:p>
          <a:p>
            <a:r>
              <a:t>Internship: Elevate Labs – MSME</a:t>
            </a:r>
          </a:p>
          <a:p>
            <a:r>
              <a:t>Tool Used: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Superstore Sales (Kaggle)</a:t>
            </a:r>
          </a:p>
          <a:p/>
          <a:p>
            <a:r>
              <a:t>KPIs Used:</a:t>
            </a:r>
          </a:p>
          <a:p>
            <a:r>
              <a:t>- Total Sales</a:t>
            </a:r>
          </a:p>
          <a:p>
            <a:r>
              <a:t>- Total Profit</a:t>
            </a:r>
          </a:p>
          <a:p>
            <a:r>
              <a:t>- Total Orders</a:t>
            </a:r>
          </a:p>
          <a:p>
            <a:r>
              <a:t>- Avg. Monthly Growth</a:t>
            </a:r>
          </a:p>
          <a:p/>
          <a:p>
            <a:r>
              <a:t>Filters Applied:</a:t>
            </a:r>
          </a:p>
          <a:p>
            <a:r>
              <a:t>- Region</a:t>
            </a:r>
          </a:p>
          <a:p>
            <a:r>
              <a:t>- Category</a:t>
            </a:r>
          </a:p>
          <a:p>
            <a:r>
              <a:t>- Month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an interactive visual summary of key business metrics, allowing:</a:t>
            </a:r>
          </a:p>
          <a:p>
            <a:r>
              <a:t>- Quick review of sales, profit, and order performance</a:t>
            </a:r>
          </a:p>
          <a:p>
            <a:r>
              <a:t>- Slicing by Region, Category, and Month</a:t>
            </a:r>
          </a:p>
          <a:p>
            <a:r>
              <a:t>- Trend analysis using line and bar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Highest sales observed in West &amp; East regions</a:t>
            </a:r>
          </a:p>
          <a:p>
            <a:r>
              <a:t>- Technology category is the most profitable</a:t>
            </a:r>
          </a:p>
          <a:p>
            <a:r>
              <a:t>- Slight dip in sales seen in April 2023</a:t>
            </a:r>
          </a:p>
          <a:p/>
          <a:p>
            <a:r>
              <a:t>Recommendations:</a:t>
            </a:r>
          </a:p>
          <a:p>
            <a:r>
              <a:t>- Increase marketing focus in low-profit months</a:t>
            </a:r>
          </a:p>
          <a:p>
            <a:r>
              <a:t>- Promote high-margin categories like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