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D8D8A25-D7A9-441E-856A-3B5418807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1811"/>
          </a:xfrm>
        </p:spPr>
        <p:txBody>
          <a:bodyPr/>
          <a:lstStyle/>
          <a:p>
            <a:pPr algn="l"/>
            <a:r>
              <a:rPr b="1" dirty="0">
                <a:latin typeface="+mn-lt"/>
              </a:rPr>
              <a:t>World</a:t>
            </a:r>
            <a:r>
              <a:rPr lang="en-US" b="1" dirty="0">
                <a:latin typeface="+mn-lt"/>
              </a:rPr>
              <a:t> </a:t>
            </a:r>
            <a:r>
              <a:rPr b="1" dirty="0">
                <a:latin typeface="+mn-lt"/>
              </a:rPr>
              <a:t>Trade</a:t>
            </a:r>
            <a:r>
              <a:rPr lang="en-US" b="1" dirty="0">
                <a:latin typeface="+mn-lt"/>
              </a:rPr>
              <a:t> </a:t>
            </a:r>
            <a:r>
              <a:rPr b="1" dirty="0">
                <a:latin typeface="+mn-lt"/>
              </a:rPr>
              <a:t>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3809571-4C99-4EA6-95DA-A5A2D8FE7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>
            <a:normAutofit fontScale="77500" lnSpcReduction="2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With this project created interactive Tableau dashboards that focus on potential commodities, countries, year, trade amount and quantity.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The Raw dataset contained 59090 observations of 10 variables. 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The Dataset contained missing values and was cleaned using the R programming language. 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Then the Tableau dashboard was created from the cleaned dataset.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orld Trade Analysis">
            <a:extLst>
              <a:ext uri="{FF2B5EF4-FFF2-40B4-BE49-F238E27FC236}">
                <a16:creationId xmlns:a16="http://schemas.microsoft.com/office/drawing/2014/main" id="{DAED2AEF-6022-4054-85AF-B2938DD3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World Trade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Trade Analysis</dc:title>
  <dc:creator>Avijeet Bose</dc:creator>
  <cp:lastModifiedBy>Avijeet Bose</cp:lastModifiedBy>
  <cp:revision>1</cp:revision>
  <dcterms:created xsi:type="dcterms:W3CDTF">2020-08-07T06:51:41Z</dcterms:created>
  <dcterms:modified xsi:type="dcterms:W3CDTF">2020-08-07T07:29:05Z</dcterms:modified>
</cp:coreProperties>
</file>