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7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033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48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8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61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40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09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6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9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8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7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4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18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Scientific Calculator with Tkinter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Keyboard Input &amp; GUI Enhancements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implements a scientific calculator using Python's Tkinter GUI library. It includes both button and keyboard input support with extensive scientific operations.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GUI interface using Tkinter</a:t>
            </a:r>
          </a:p>
          <a:p>
            <a:r>
              <a:t>- Scientific operations: sin, cos, tan, log, ln, factorial, square root, etc.</a:t>
            </a:r>
          </a:p>
          <a:p>
            <a:r>
              <a:t>- Keyboard input support: numbers, operators, Enter (=), Backspace (C)</a:t>
            </a:r>
          </a:p>
          <a:p>
            <a:r>
              <a:t>- Error handling for invalid expressions</a:t>
            </a:r>
          </a:p>
          <a:p>
            <a:r>
              <a:t>- Supports both mouse click and typed input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Import Libraries (tkinter, math)</a:t>
            </a:r>
          </a:p>
          <a:p>
            <a:r>
              <a:t>2. Define click() to handle button events</a:t>
            </a:r>
          </a:p>
          <a:p>
            <a:r>
              <a:t>3. Define key_event() to handle keyboard input</a:t>
            </a:r>
          </a:p>
          <a:p>
            <a:r>
              <a:t>4. Set up Tkinter window, entry field, and button grid</a:t>
            </a:r>
          </a:p>
          <a:p>
            <a:r>
              <a:t>5. Bind key events to window and entry field</a:t>
            </a:r>
          </a:p>
          <a:p>
            <a:r>
              <a:t>6. Main event loop using root.mainloop()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Keyboard Input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Digits (0-9), arithmetic operators (+, -, *, /, %, .)</a:t>
            </a:r>
          </a:p>
          <a:p>
            <a:r>
              <a:t>- Enter key evaluates expression (=)</a:t>
            </a:r>
          </a:p>
          <a:p>
            <a:r>
              <a:t>- Backspace deletes last character (C)</a:t>
            </a:r>
          </a:p>
          <a:p>
            <a:r>
              <a:t>- Invalid expressions show 'Error' message</a:t>
            </a:r>
          </a:p>
          <a:p>
            <a:r>
              <a:t>- Key events are bound to both root and entry widget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Layout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Entry field for displaying expressions/results</a:t>
            </a:r>
          </a:p>
          <a:p>
            <a:r>
              <a:rPr dirty="0"/>
              <a:t>- Grid layout with scientific and standard buttons</a:t>
            </a:r>
          </a:p>
          <a:p>
            <a:r>
              <a:rPr dirty="0"/>
              <a:t>- Responsive to both button and keyboard inputs</a:t>
            </a:r>
          </a:p>
          <a:p>
            <a:r>
              <a:rPr dirty="0"/>
              <a:t>- </a:t>
            </a:r>
            <a:r>
              <a:rPr lang="en-US" dirty="0"/>
              <a:t>Black</a:t>
            </a:r>
            <a:r>
              <a:rPr dirty="0"/>
              <a:t>-themed styling using </a:t>
            </a:r>
            <a:r>
              <a:rPr lang="en-US" dirty="0"/>
              <a:t>Grey</a:t>
            </a:r>
            <a:r>
              <a:rPr dirty="0"/>
              <a:t> background and </a:t>
            </a:r>
            <a:r>
              <a:rPr lang="en-US" dirty="0"/>
              <a:t>Black</a:t>
            </a:r>
            <a:r>
              <a:rPr dirty="0"/>
              <a:t>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4700-0B80-2CF6-9B76-B63BD4B9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5" name="Content Placeholder 4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D11DEBFA-3AC1-63ED-2BE9-C889168EE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944" y="2563215"/>
            <a:ext cx="5776111" cy="3444875"/>
          </a:xfrm>
        </p:spPr>
      </p:pic>
    </p:spTree>
    <p:extLst>
      <p:ext uri="{BB962C8B-B14F-4D97-AF65-F5344CB8AC3E}">
        <p14:creationId xmlns:p14="http://schemas.microsoft.com/office/powerpoint/2010/main" val="153868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scientific calculator demonstrates the flexibility of Tkinter in creating custom desktop GUI applications with real-time interaction and input handling. The project can be extended further with history tracking, memory features, and themes.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282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Scientific Calculator with Tkinter</vt:lpstr>
      <vt:lpstr>Overview</vt:lpstr>
      <vt:lpstr>Key Features</vt:lpstr>
      <vt:lpstr>Code Structure</vt:lpstr>
      <vt:lpstr>Keyboard Input Support</vt:lpstr>
      <vt:lpstr>GUI Layout &amp; Design</vt:lpstr>
      <vt:lpstr>Interface</vt:lpstr>
      <vt:lpstr>Final Thoughts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Avi Hero</cp:lastModifiedBy>
  <cp:revision>6</cp:revision>
  <dcterms:created xsi:type="dcterms:W3CDTF">2013-01-27T09:14:16Z</dcterms:created>
  <dcterms:modified xsi:type="dcterms:W3CDTF">2025-08-18T16:59:03Z</dcterms:modified>
  <cp:category/>
</cp:coreProperties>
</file>