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450" y="295006"/>
            <a:ext cx="7429530" cy="809720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21667" y="9258300"/>
            <a:ext cx="7721600" cy="1028700"/>
          </a:xfrm>
          <a:custGeom>
            <a:avLst/>
            <a:gdLst/>
            <a:ahLst/>
            <a:cxnLst/>
            <a:rect l="l" t="t" r="r" b="b"/>
            <a:pathLst>
              <a:path w="7721600" h="1028700">
                <a:moveTo>
                  <a:pt x="7721512" y="1028699"/>
                </a:moveTo>
                <a:lnTo>
                  <a:pt x="7668919" y="1028699"/>
                </a:lnTo>
                <a:lnTo>
                  <a:pt x="6692399" y="26276"/>
                </a:lnTo>
                <a:lnTo>
                  <a:pt x="6719389" y="0"/>
                </a:lnTo>
                <a:lnTo>
                  <a:pt x="7721512" y="1028699"/>
                </a:lnTo>
                <a:close/>
              </a:path>
              <a:path w="7721600" h="1028700">
                <a:moveTo>
                  <a:pt x="7415842" y="1028699"/>
                </a:moveTo>
                <a:lnTo>
                  <a:pt x="7365192" y="1028699"/>
                </a:lnTo>
                <a:lnTo>
                  <a:pt x="6388199" y="25790"/>
                </a:lnTo>
                <a:lnTo>
                  <a:pt x="6414195" y="482"/>
                </a:lnTo>
                <a:lnTo>
                  <a:pt x="7415842" y="1028699"/>
                </a:lnTo>
                <a:close/>
              </a:path>
              <a:path w="7721600" h="1028700">
                <a:moveTo>
                  <a:pt x="7110173" y="1028699"/>
                </a:moveTo>
                <a:lnTo>
                  <a:pt x="7061465" y="1028699"/>
                </a:lnTo>
                <a:lnTo>
                  <a:pt x="6083999" y="25305"/>
                </a:lnTo>
                <a:lnTo>
                  <a:pt x="6108998" y="967"/>
                </a:lnTo>
                <a:lnTo>
                  <a:pt x="7110173" y="1028699"/>
                </a:lnTo>
                <a:close/>
              </a:path>
              <a:path w="7721600" h="1028700">
                <a:moveTo>
                  <a:pt x="6804503" y="1028699"/>
                </a:moveTo>
                <a:lnTo>
                  <a:pt x="6757738" y="1028699"/>
                </a:lnTo>
                <a:lnTo>
                  <a:pt x="5779799" y="24819"/>
                </a:lnTo>
                <a:lnTo>
                  <a:pt x="5803801" y="1453"/>
                </a:lnTo>
                <a:lnTo>
                  <a:pt x="6804503" y="1028699"/>
                </a:lnTo>
                <a:close/>
              </a:path>
              <a:path w="7721600" h="1028700">
                <a:moveTo>
                  <a:pt x="6498834" y="1028699"/>
                </a:moveTo>
                <a:lnTo>
                  <a:pt x="6454010" y="1028699"/>
                </a:lnTo>
                <a:lnTo>
                  <a:pt x="5475599" y="24334"/>
                </a:lnTo>
                <a:lnTo>
                  <a:pt x="5498604" y="1938"/>
                </a:lnTo>
                <a:lnTo>
                  <a:pt x="6498834" y="1028699"/>
                </a:lnTo>
                <a:close/>
              </a:path>
              <a:path w="7721600" h="1028700">
                <a:moveTo>
                  <a:pt x="6193164" y="1028699"/>
                </a:moveTo>
                <a:lnTo>
                  <a:pt x="6150283" y="1028699"/>
                </a:lnTo>
                <a:lnTo>
                  <a:pt x="5171399" y="23849"/>
                </a:lnTo>
                <a:lnTo>
                  <a:pt x="5193407" y="2423"/>
                </a:lnTo>
                <a:lnTo>
                  <a:pt x="6193164" y="1028699"/>
                </a:lnTo>
                <a:close/>
              </a:path>
              <a:path w="7721600" h="1028700">
                <a:moveTo>
                  <a:pt x="5887495" y="1028699"/>
                </a:moveTo>
                <a:lnTo>
                  <a:pt x="5846555" y="1028699"/>
                </a:lnTo>
                <a:lnTo>
                  <a:pt x="4867199" y="23364"/>
                </a:lnTo>
                <a:lnTo>
                  <a:pt x="4888210" y="2908"/>
                </a:lnTo>
                <a:lnTo>
                  <a:pt x="5887495" y="1028699"/>
                </a:lnTo>
                <a:close/>
              </a:path>
              <a:path w="7721600" h="1028700">
                <a:moveTo>
                  <a:pt x="5581825" y="1028699"/>
                </a:moveTo>
                <a:lnTo>
                  <a:pt x="5542828" y="1028699"/>
                </a:lnTo>
                <a:lnTo>
                  <a:pt x="4562999" y="22878"/>
                </a:lnTo>
                <a:lnTo>
                  <a:pt x="4583013" y="3394"/>
                </a:lnTo>
                <a:lnTo>
                  <a:pt x="5581825" y="1028699"/>
                </a:lnTo>
                <a:close/>
              </a:path>
              <a:path w="7721600" h="1028700">
                <a:moveTo>
                  <a:pt x="5276155" y="1028699"/>
                </a:moveTo>
                <a:lnTo>
                  <a:pt x="5239101" y="1028699"/>
                </a:lnTo>
                <a:lnTo>
                  <a:pt x="4258799" y="22393"/>
                </a:lnTo>
                <a:lnTo>
                  <a:pt x="4277817" y="3879"/>
                </a:lnTo>
                <a:lnTo>
                  <a:pt x="5276155" y="1028699"/>
                </a:lnTo>
                <a:close/>
              </a:path>
              <a:path w="7721600" h="1028700">
                <a:moveTo>
                  <a:pt x="4970485" y="1028699"/>
                </a:moveTo>
                <a:lnTo>
                  <a:pt x="4935373" y="1028699"/>
                </a:lnTo>
                <a:lnTo>
                  <a:pt x="3954599" y="21908"/>
                </a:lnTo>
                <a:lnTo>
                  <a:pt x="3972619" y="4365"/>
                </a:lnTo>
                <a:lnTo>
                  <a:pt x="4970485" y="1028699"/>
                </a:lnTo>
                <a:close/>
              </a:path>
              <a:path w="7721600" h="1028700">
                <a:moveTo>
                  <a:pt x="4664816" y="1028699"/>
                </a:moveTo>
                <a:lnTo>
                  <a:pt x="4631646" y="1028699"/>
                </a:lnTo>
                <a:lnTo>
                  <a:pt x="3650399" y="21423"/>
                </a:lnTo>
                <a:lnTo>
                  <a:pt x="3667423" y="4850"/>
                </a:lnTo>
                <a:lnTo>
                  <a:pt x="4664816" y="1028699"/>
                </a:lnTo>
                <a:close/>
              </a:path>
              <a:path w="7721600" h="1028700">
                <a:moveTo>
                  <a:pt x="4359146" y="1028699"/>
                </a:moveTo>
                <a:lnTo>
                  <a:pt x="4327919" y="1028699"/>
                </a:lnTo>
                <a:lnTo>
                  <a:pt x="3346199" y="20937"/>
                </a:lnTo>
                <a:lnTo>
                  <a:pt x="3362226" y="5335"/>
                </a:lnTo>
                <a:lnTo>
                  <a:pt x="4359146" y="1028699"/>
                </a:lnTo>
                <a:close/>
              </a:path>
              <a:path w="7721600" h="1028700">
                <a:moveTo>
                  <a:pt x="4053476" y="1028699"/>
                </a:moveTo>
                <a:lnTo>
                  <a:pt x="4024191" y="1028699"/>
                </a:lnTo>
                <a:lnTo>
                  <a:pt x="3041999" y="20452"/>
                </a:lnTo>
                <a:lnTo>
                  <a:pt x="3057028" y="5820"/>
                </a:lnTo>
                <a:lnTo>
                  <a:pt x="4053476" y="1028699"/>
                </a:lnTo>
                <a:close/>
              </a:path>
              <a:path w="7721600" h="1028700">
                <a:moveTo>
                  <a:pt x="3747807" y="1028699"/>
                </a:moveTo>
                <a:lnTo>
                  <a:pt x="3720464" y="1028699"/>
                </a:lnTo>
                <a:lnTo>
                  <a:pt x="2737799" y="19967"/>
                </a:lnTo>
                <a:lnTo>
                  <a:pt x="2751832" y="6305"/>
                </a:lnTo>
                <a:lnTo>
                  <a:pt x="3747807" y="1028699"/>
                </a:lnTo>
                <a:close/>
              </a:path>
              <a:path w="7721600" h="1028700">
                <a:moveTo>
                  <a:pt x="3442137" y="1028699"/>
                </a:moveTo>
                <a:lnTo>
                  <a:pt x="3416737" y="1028699"/>
                </a:lnTo>
                <a:lnTo>
                  <a:pt x="2433599" y="19481"/>
                </a:lnTo>
                <a:lnTo>
                  <a:pt x="2446635" y="6791"/>
                </a:lnTo>
                <a:lnTo>
                  <a:pt x="3442137" y="1028699"/>
                </a:lnTo>
                <a:close/>
              </a:path>
              <a:path w="7721600" h="1028700">
                <a:moveTo>
                  <a:pt x="3136467" y="1028699"/>
                </a:moveTo>
                <a:lnTo>
                  <a:pt x="3113010" y="1028699"/>
                </a:lnTo>
                <a:lnTo>
                  <a:pt x="2129400" y="18996"/>
                </a:lnTo>
                <a:lnTo>
                  <a:pt x="2141438" y="7276"/>
                </a:lnTo>
                <a:lnTo>
                  <a:pt x="3136467" y="1028699"/>
                </a:lnTo>
                <a:close/>
              </a:path>
              <a:path w="7721600" h="1028700">
                <a:moveTo>
                  <a:pt x="2830798" y="1028699"/>
                </a:moveTo>
                <a:lnTo>
                  <a:pt x="2809282" y="1028699"/>
                </a:lnTo>
                <a:lnTo>
                  <a:pt x="1825200" y="18511"/>
                </a:lnTo>
                <a:lnTo>
                  <a:pt x="1836241" y="7761"/>
                </a:lnTo>
                <a:lnTo>
                  <a:pt x="2830798" y="1028699"/>
                </a:lnTo>
                <a:close/>
              </a:path>
              <a:path w="7721600" h="1028700">
                <a:moveTo>
                  <a:pt x="2525128" y="1028699"/>
                </a:moveTo>
                <a:lnTo>
                  <a:pt x="2505555" y="1028699"/>
                </a:lnTo>
                <a:lnTo>
                  <a:pt x="1520999" y="18026"/>
                </a:lnTo>
                <a:lnTo>
                  <a:pt x="1531044" y="8246"/>
                </a:lnTo>
                <a:lnTo>
                  <a:pt x="2525128" y="1028699"/>
                </a:lnTo>
                <a:close/>
              </a:path>
              <a:path w="7721600" h="1028700">
                <a:moveTo>
                  <a:pt x="2219459" y="1028699"/>
                </a:moveTo>
                <a:lnTo>
                  <a:pt x="2201827" y="1028699"/>
                </a:lnTo>
                <a:lnTo>
                  <a:pt x="1216799" y="17540"/>
                </a:lnTo>
                <a:lnTo>
                  <a:pt x="1225847" y="8732"/>
                </a:lnTo>
                <a:lnTo>
                  <a:pt x="2219459" y="1028699"/>
                </a:lnTo>
                <a:close/>
              </a:path>
              <a:path w="7721600" h="1028700">
                <a:moveTo>
                  <a:pt x="1913789" y="1028699"/>
                </a:moveTo>
                <a:lnTo>
                  <a:pt x="1898100" y="1028699"/>
                </a:lnTo>
                <a:lnTo>
                  <a:pt x="912599" y="17055"/>
                </a:lnTo>
                <a:lnTo>
                  <a:pt x="920650" y="9217"/>
                </a:lnTo>
                <a:lnTo>
                  <a:pt x="1913789" y="1028699"/>
                </a:lnTo>
                <a:close/>
              </a:path>
              <a:path w="7721600" h="1028700">
                <a:moveTo>
                  <a:pt x="1608119" y="1028699"/>
                </a:moveTo>
                <a:lnTo>
                  <a:pt x="1594373" y="1028699"/>
                </a:lnTo>
                <a:lnTo>
                  <a:pt x="608399" y="16570"/>
                </a:lnTo>
                <a:lnTo>
                  <a:pt x="615453" y="9703"/>
                </a:lnTo>
                <a:lnTo>
                  <a:pt x="1608119" y="1028699"/>
                </a:lnTo>
                <a:close/>
              </a:path>
              <a:path w="7721600" h="1028700">
                <a:moveTo>
                  <a:pt x="1302449" y="1028699"/>
                </a:moveTo>
                <a:lnTo>
                  <a:pt x="1290645" y="1028699"/>
                </a:lnTo>
                <a:lnTo>
                  <a:pt x="304199" y="16085"/>
                </a:lnTo>
                <a:lnTo>
                  <a:pt x="310257" y="10188"/>
                </a:lnTo>
                <a:lnTo>
                  <a:pt x="1302449" y="1028699"/>
                </a:lnTo>
                <a:close/>
              </a:path>
              <a:path w="7721600" h="1028700">
                <a:moveTo>
                  <a:pt x="996780" y="1028699"/>
                </a:moveTo>
                <a:lnTo>
                  <a:pt x="986918" y="1028699"/>
                </a:lnTo>
                <a:lnTo>
                  <a:pt x="0" y="15599"/>
                </a:lnTo>
                <a:lnTo>
                  <a:pt x="5060" y="10673"/>
                </a:lnTo>
                <a:lnTo>
                  <a:pt x="996780" y="1028699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082" y="1175480"/>
            <a:ext cx="1040129" cy="749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0037" y="1194933"/>
            <a:ext cx="148479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34071" y="976238"/>
            <a:ext cx="412115" cy="1558290"/>
          </a:xfrm>
          <a:custGeom>
            <a:avLst/>
            <a:gdLst/>
            <a:ahLst/>
            <a:cxnLst/>
            <a:rect l="l" t="t" r="r" b="b"/>
            <a:pathLst>
              <a:path w="412115" h="1558289">
                <a:moveTo>
                  <a:pt x="74834" y="1558094"/>
                </a:moveTo>
                <a:lnTo>
                  <a:pt x="34621" y="1516886"/>
                </a:lnTo>
                <a:lnTo>
                  <a:pt x="14690" y="1440881"/>
                </a:lnTo>
                <a:lnTo>
                  <a:pt x="10382" y="1396359"/>
                </a:lnTo>
                <a:lnTo>
                  <a:pt x="0" y="6159"/>
                </a:lnTo>
                <a:lnTo>
                  <a:pt x="569" y="0"/>
                </a:lnTo>
                <a:lnTo>
                  <a:pt x="48799" y="90236"/>
                </a:lnTo>
                <a:lnTo>
                  <a:pt x="65889" y="113892"/>
                </a:lnTo>
                <a:lnTo>
                  <a:pt x="85225" y="135354"/>
                </a:lnTo>
                <a:lnTo>
                  <a:pt x="115099" y="165897"/>
                </a:lnTo>
                <a:lnTo>
                  <a:pt x="144036" y="197258"/>
                </a:lnTo>
                <a:lnTo>
                  <a:pt x="171862" y="229536"/>
                </a:lnTo>
                <a:lnTo>
                  <a:pt x="198401" y="262832"/>
                </a:lnTo>
                <a:lnTo>
                  <a:pt x="227820" y="303465"/>
                </a:lnTo>
                <a:lnTo>
                  <a:pt x="254872" y="345180"/>
                </a:lnTo>
                <a:lnTo>
                  <a:pt x="279685" y="387953"/>
                </a:lnTo>
                <a:lnTo>
                  <a:pt x="302385" y="431758"/>
                </a:lnTo>
                <a:lnTo>
                  <a:pt x="323100" y="476571"/>
                </a:lnTo>
                <a:lnTo>
                  <a:pt x="341956" y="522365"/>
                </a:lnTo>
                <a:lnTo>
                  <a:pt x="359081" y="569117"/>
                </a:lnTo>
                <a:lnTo>
                  <a:pt x="374602" y="616802"/>
                </a:lnTo>
                <a:lnTo>
                  <a:pt x="387463" y="664089"/>
                </a:lnTo>
                <a:lnTo>
                  <a:pt x="397684" y="711808"/>
                </a:lnTo>
                <a:lnTo>
                  <a:pt x="405213" y="759906"/>
                </a:lnTo>
                <a:lnTo>
                  <a:pt x="409998" y="808327"/>
                </a:lnTo>
                <a:lnTo>
                  <a:pt x="411989" y="857019"/>
                </a:lnTo>
                <a:lnTo>
                  <a:pt x="411495" y="908607"/>
                </a:lnTo>
                <a:lnTo>
                  <a:pt x="408324" y="959140"/>
                </a:lnTo>
                <a:lnTo>
                  <a:pt x="402481" y="1008617"/>
                </a:lnTo>
                <a:lnTo>
                  <a:pt x="393973" y="1057036"/>
                </a:lnTo>
                <a:lnTo>
                  <a:pt x="382803" y="1104395"/>
                </a:lnTo>
                <a:lnTo>
                  <a:pt x="368979" y="1150692"/>
                </a:lnTo>
                <a:lnTo>
                  <a:pt x="352506" y="1195925"/>
                </a:lnTo>
                <a:lnTo>
                  <a:pt x="333390" y="1240092"/>
                </a:lnTo>
                <a:lnTo>
                  <a:pt x="311636" y="1283191"/>
                </a:lnTo>
                <a:lnTo>
                  <a:pt x="287250" y="1325220"/>
                </a:lnTo>
                <a:lnTo>
                  <a:pt x="260238" y="1366177"/>
                </a:lnTo>
                <a:lnTo>
                  <a:pt x="230604" y="1406060"/>
                </a:lnTo>
                <a:lnTo>
                  <a:pt x="198356" y="1444868"/>
                </a:lnTo>
                <a:lnTo>
                  <a:pt x="163499" y="1482597"/>
                </a:lnTo>
                <a:lnTo>
                  <a:pt x="120691" y="1522160"/>
                </a:lnTo>
                <a:lnTo>
                  <a:pt x="98154" y="1540617"/>
                </a:lnTo>
                <a:lnTo>
                  <a:pt x="74834" y="1558094"/>
                </a:lnTo>
                <a:close/>
              </a:path>
            </a:pathLst>
          </a:custGeom>
          <a:solidFill>
            <a:srgbClr val="5895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434770" y="969319"/>
            <a:ext cx="410845" cy="1581785"/>
          </a:xfrm>
          <a:custGeom>
            <a:avLst/>
            <a:gdLst/>
            <a:ahLst/>
            <a:cxnLst/>
            <a:rect l="l" t="t" r="r" b="b"/>
            <a:pathLst>
              <a:path w="410844" h="1581785">
                <a:moveTo>
                  <a:pt x="379200" y="1581722"/>
                </a:moveTo>
                <a:lnTo>
                  <a:pt x="370334" y="1581722"/>
                </a:lnTo>
                <a:lnTo>
                  <a:pt x="325464" y="1545528"/>
                </a:lnTo>
                <a:lnTo>
                  <a:pt x="282798" y="1507181"/>
                </a:lnTo>
                <a:lnTo>
                  <a:pt x="246357" y="1469947"/>
                </a:lnTo>
                <a:lnTo>
                  <a:pt x="211918" y="1431412"/>
                </a:lnTo>
                <a:lnTo>
                  <a:pt x="179584" y="1391511"/>
                </a:lnTo>
                <a:lnTo>
                  <a:pt x="149463" y="1350180"/>
                </a:lnTo>
                <a:lnTo>
                  <a:pt x="121658" y="1307357"/>
                </a:lnTo>
                <a:lnTo>
                  <a:pt x="96276" y="1262976"/>
                </a:lnTo>
                <a:lnTo>
                  <a:pt x="73422" y="1216974"/>
                </a:lnTo>
                <a:lnTo>
                  <a:pt x="53201" y="1169287"/>
                </a:lnTo>
                <a:lnTo>
                  <a:pt x="35720" y="1119852"/>
                </a:lnTo>
                <a:lnTo>
                  <a:pt x="26618" y="1081030"/>
                </a:lnTo>
                <a:lnTo>
                  <a:pt x="17591" y="1026653"/>
                </a:lnTo>
                <a:lnTo>
                  <a:pt x="9544" y="964540"/>
                </a:lnTo>
                <a:lnTo>
                  <a:pt x="3379" y="902512"/>
                </a:lnTo>
                <a:lnTo>
                  <a:pt x="0" y="848388"/>
                </a:lnTo>
                <a:lnTo>
                  <a:pt x="310" y="809988"/>
                </a:lnTo>
                <a:lnTo>
                  <a:pt x="4902" y="758653"/>
                </a:lnTo>
                <a:lnTo>
                  <a:pt x="11573" y="707911"/>
                </a:lnTo>
                <a:lnTo>
                  <a:pt x="20390" y="657777"/>
                </a:lnTo>
                <a:lnTo>
                  <a:pt x="31425" y="608271"/>
                </a:lnTo>
                <a:lnTo>
                  <a:pt x="44746" y="559407"/>
                </a:lnTo>
                <a:lnTo>
                  <a:pt x="60424" y="511205"/>
                </a:lnTo>
                <a:lnTo>
                  <a:pt x="78529" y="463680"/>
                </a:lnTo>
                <a:lnTo>
                  <a:pt x="99130" y="416851"/>
                </a:lnTo>
                <a:lnTo>
                  <a:pt x="122296" y="370733"/>
                </a:lnTo>
                <a:lnTo>
                  <a:pt x="146797" y="327697"/>
                </a:lnTo>
                <a:lnTo>
                  <a:pt x="173065" y="286069"/>
                </a:lnTo>
                <a:lnTo>
                  <a:pt x="201185" y="245935"/>
                </a:lnTo>
                <a:lnTo>
                  <a:pt x="231243" y="207381"/>
                </a:lnTo>
                <a:lnTo>
                  <a:pt x="263326" y="170491"/>
                </a:lnTo>
                <a:lnTo>
                  <a:pt x="297519" y="135352"/>
                </a:lnTo>
                <a:lnTo>
                  <a:pt x="367668" y="70737"/>
                </a:lnTo>
                <a:lnTo>
                  <a:pt x="377224" y="58901"/>
                </a:lnTo>
                <a:lnTo>
                  <a:pt x="384521" y="46158"/>
                </a:lnTo>
                <a:lnTo>
                  <a:pt x="389987" y="32994"/>
                </a:lnTo>
                <a:lnTo>
                  <a:pt x="393250" y="19282"/>
                </a:lnTo>
                <a:lnTo>
                  <a:pt x="393940" y="4894"/>
                </a:lnTo>
                <a:lnTo>
                  <a:pt x="397893" y="0"/>
                </a:lnTo>
                <a:lnTo>
                  <a:pt x="399870" y="3938"/>
                </a:lnTo>
                <a:lnTo>
                  <a:pt x="410826" y="1382685"/>
                </a:lnTo>
                <a:lnTo>
                  <a:pt x="389370" y="1539425"/>
                </a:lnTo>
                <a:lnTo>
                  <a:pt x="380160" y="1573846"/>
                </a:lnTo>
                <a:lnTo>
                  <a:pt x="379200" y="1581722"/>
                </a:lnTo>
                <a:close/>
              </a:path>
            </a:pathLst>
          </a:custGeom>
          <a:solidFill>
            <a:srgbClr val="6BA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805104" y="2324494"/>
            <a:ext cx="102870" cy="447675"/>
          </a:xfrm>
          <a:custGeom>
            <a:avLst/>
            <a:gdLst/>
            <a:ahLst/>
            <a:cxnLst/>
            <a:rect l="l" t="t" r="r" b="b"/>
            <a:pathLst>
              <a:path w="102869" h="447675">
                <a:moveTo>
                  <a:pt x="75732" y="447187"/>
                </a:moveTo>
                <a:lnTo>
                  <a:pt x="69803" y="447187"/>
                </a:lnTo>
                <a:lnTo>
                  <a:pt x="63732" y="443600"/>
                </a:lnTo>
                <a:lnTo>
                  <a:pt x="34000" y="433251"/>
                </a:lnTo>
                <a:lnTo>
                  <a:pt x="28512" y="430042"/>
                </a:lnTo>
                <a:lnTo>
                  <a:pt x="26699" y="423901"/>
                </a:lnTo>
                <a:lnTo>
                  <a:pt x="26543" y="391267"/>
                </a:lnTo>
                <a:lnTo>
                  <a:pt x="23776" y="350993"/>
                </a:lnTo>
                <a:lnTo>
                  <a:pt x="19279" y="311094"/>
                </a:lnTo>
                <a:lnTo>
                  <a:pt x="12017" y="271564"/>
                </a:lnTo>
                <a:lnTo>
                  <a:pt x="0" y="229472"/>
                </a:lnTo>
                <a:lnTo>
                  <a:pt x="0" y="225534"/>
                </a:lnTo>
                <a:lnTo>
                  <a:pt x="21952" y="141699"/>
                </a:lnTo>
                <a:lnTo>
                  <a:pt x="30819" y="75512"/>
                </a:lnTo>
                <a:lnTo>
                  <a:pt x="34668" y="20716"/>
                </a:lnTo>
                <a:lnTo>
                  <a:pt x="36476" y="7557"/>
                </a:lnTo>
                <a:lnTo>
                  <a:pt x="39475" y="0"/>
                </a:lnTo>
                <a:lnTo>
                  <a:pt x="39475" y="25484"/>
                </a:lnTo>
                <a:lnTo>
                  <a:pt x="46125" y="89054"/>
                </a:lnTo>
                <a:lnTo>
                  <a:pt x="60145" y="151950"/>
                </a:lnTo>
                <a:lnTo>
                  <a:pt x="80374" y="192172"/>
                </a:lnTo>
                <a:lnTo>
                  <a:pt x="102389" y="209782"/>
                </a:lnTo>
                <a:lnTo>
                  <a:pt x="93840" y="223817"/>
                </a:lnTo>
                <a:lnTo>
                  <a:pt x="86392" y="238227"/>
                </a:lnTo>
                <a:lnTo>
                  <a:pt x="80787" y="253364"/>
                </a:lnTo>
                <a:lnTo>
                  <a:pt x="77709" y="269640"/>
                </a:lnTo>
                <a:lnTo>
                  <a:pt x="73691" y="303990"/>
                </a:lnTo>
                <a:lnTo>
                  <a:pt x="73756" y="406007"/>
                </a:lnTo>
                <a:lnTo>
                  <a:pt x="76693" y="438354"/>
                </a:lnTo>
                <a:lnTo>
                  <a:pt x="75732" y="447187"/>
                </a:lnTo>
                <a:close/>
              </a:path>
            </a:pathLst>
          </a:custGeom>
          <a:solidFill>
            <a:srgbClr val="C2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7895" y="940828"/>
            <a:ext cx="2093595" cy="1854200"/>
          </a:xfrm>
          <a:custGeom>
            <a:avLst/>
            <a:gdLst/>
            <a:ahLst/>
            <a:cxnLst/>
            <a:rect l="l" t="t" r="r" b="b"/>
            <a:pathLst>
              <a:path w="2093595" h="1854200">
                <a:moveTo>
                  <a:pt x="1670804" y="584199"/>
                </a:moveTo>
                <a:lnTo>
                  <a:pt x="420653" y="584199"/>
                </a:lnTo>
                <a:lnTo>
                  <a:pt x="440583" y="571499"/>
                </a:lnTo>
                <a:lnTo>
                  <a:pt x="436320" y="558799"/>
                </a:lnTo>
                <a:lnTo>
                  <a:pt x="432315" y="546099"/>
                </a:lnTo>
                <a:lnTo>
                  <a:pt x="428578" y="520699"/>
                </a:lnTo>
                <a:lnTo>
                  <a:pt x="425114" y="507999"/>
                </a:lnTo>
                <a:lnTo>
                  <a:pt x="414530" y="444499"/>
                </a:lnTo>
                <a:lnTo>
                  <a:pt x="407818" y="380999"/>
                </a:lnTo>
                <a:lnTo>
                  <a:pt x="404971" y="330199"/>
                </a:lnTo>
                <a:lnTo>
                  <a:pt x="405984" y="266699"/>
                </a:lnTo>
                <a:lnTo>
                  <a:pt x="410850" y="215899"/>
                </a:lnTo>
                <a:lnTo>
                  <a:pt x="419562" y="177799"/>
                </a:lnTo>
                <a:lnTo>
                  <a:pt x="432114" y="139699"/>
                </a:lnTo>
                <a:lnTo>
                  <a:pt x="448500" y="101599"/>
                </a:lnTo>
                <a:lnTo>
                  <a:pt x="468713" y="63499"/>
                </a:lnTo>
                <a:lnTo>
                  <a:pt x="520594" y="25399"/>
                </a:lnTo>
                <a:lnTo>
                  <a:pt x="550568" y="0"/>
                </a:lnTo>
                <a:lnTo>
                  <a:pt x="696717" y="0"/>
                </a:lnTo>
                <a:lnTo>
                  <a:pt x="738497" y="12699"/>
                </a:lnTo>
                <a:lnTo>
                  <a:pt x="781844" y="38099"/>
                </a:lnTo>
                <a:lnTo>
                  <a:pt x="826496" y="63499"/>
                </a:lnTo>
                <a:lnTo>
                  <a:pt x="872186" y="88899"/>
                </a:lnTo>
                <a:lnTo>
                  <a:pt x="591800" y="88899"/>
                </a:lnTo>
                <a:lnTo>
                  <a:pt x="565424" y="101599"/>
                </a:lnTo>
                <a:lnTo>
                  <a:pt x="527748" y="139699"/>
                </a:lnTo>
                <a:lnTo>
                  <a:pt x="503513" y="215899"/>
                </a:lnTo>
                <a:lnTo>
                  <a:pt x="496967" y="253999"/>
                </a:lnTo>
                <a:lnTo>
                  <a:pt x="494420" y="304799"/>
                </a:lnTo>
                <a:lnTo>
                  <a:pt x="496083" y="368299"/>
                </a:lnTo>
                <a:lnTo>
                  <a:pt x="502170" y="419099"/>
                </a:lnTo>
                <a:lnTo>
                  <a:pt x="512893" y="482599"/>
                </a:lnTo>
                <a:lnTo>
                  <a:pt x="516114" y="507999"/>
                </a:lnTo>
                <a:lnTo>
                  <a:pt x="519591" y="520699"/>
                </a:lnTo>
                <a:lnTo>
                  <a:pt x="523316" y="533399"/>
                </a:lnTo>
                <a:lnTo>
                  <a:pt x="527282" y="558799"/>
                </a:lnTo>
                <a:lnTo>
                  <a:pt x="1656347" y="558799"/>
                </a:lnTo>
                <a:lnTo>
                  <a:pt x="1653528" y="571499"/>
                </a:lnTo>
                <a:lnTo>
                  <a:pt x="1670804" y="584199"/>
                </a:lnTo>
                <a:close/>
              </a:path>
              <a:path w="2093595" h="1854200">
                <a:moveTo>
                  <a:pt x="1175326" y="228599"/>
                </a:moveTo>
                <a:lnTo>
                  <a:pt x="1047518" y="228599"/>
                </a:lnTo>
                <a:lnTo>
                  <a:pt x="1099599" y="177799"/>
                </a:lnTo>
                <a:lnTo>
                  <a:pt x="1197395" y="101599"/>
                </a:lnTo>
                <a:lnTo>
                  <a:pt x="1245398" y="63499"/>
                </a:lnTo>
                <a:lnTo>
                  <a:pt x="1292399" y="38099"/>
                </a:lnTo>
                <a:lnTo>
                  <a:pt x="1338093" y="25399"/>
                </a:lnTo>
                <a:lnTo>
                  <a:pt x="1382175" y="12699"/>
                </a:lnTo>
                <a:lnTo>
                  <a:pt x="1424342" y="0"/>
                </a:lnTo>
                <a:lnTo>
                  <a:pt x="1536302" y="0"/>
                </a:lnTo>
                <a:lnTo>
                  <a:pt x="1567761" y="12699"/>
                </a:lnTo>
                <a:lnTo>
                  <a:pt x="1594552" y="38099"/>
                </a:lnTo>
                <a:lnTo>
                  <a:pt x="1617973" y="63499"/>
                </a:lnTo>
                <a:lnTo>
                  <a:pt x="1638009" y="88899"/>
                </a:lnTo>
                <a:lnTo>
                  <a:pt x="1433609" y="88899"/>
                </a:lnTo>
                <a:lnTo>
                  <a:pt x="1394770" y="101599"/>
                </a:lnTo>
                <a:lnTo>
                  <a:pt x="1352360" y="114299"/>
                </a:lnTo>
                <a:lnTo>
                  <a:pt x="1306943" y="139699"/>
                </a:lnTo>
                <a:lnTo>
                  <a:pt x="1259087" y="165099"/>
                </a:lnTo>
                <a:lnTo>
                  <a:pt x="1209354" y="203199"/>
                </a:lnTo>
                <a:lnTo>
                  <a:pt x="1175326" y="228599"/>
                </a:lnTo>
                <a:close/>
              </a:path>
              <a:path w="2093595" h="1854200">
                <a:moveTo>
                  <a:pt x="1336127" y="520699"/>
                </a:moveTo>
                <a:lnTo>
                  <a:pt x="757732" y="520699"/>
                </a:lnTo>
                <a:lnTo>
                  <a:pt x="806585" y="507999"/>
                </a:lnTo>
                <a:lnTo>
                  <a:pt x="835506" y="469899"/>
                </a:lnTo>
                <a:lnTo>
                  <a:pt x="864819" y="431799"/>
                </a:lnTo>
                <a:lnTo>
                  <a:pt x="894472" y="393699"/>
                </a:lnTo>
                <a:lnTo>
                  <a:pt x="954577" y="317499"/>
                </a:lnTo>
                <a:lnTo>
                  <a:pt x="984922" y="292099"/>
                </a:lnTo>
                <a:lnTo>
                  <a:pt x="977025" y="279399"/>
                </a:lnTo>
                <a:lnTo>
                  <a:pt x="969152" y="279399"/>
                </a:lnTo>
                <a:lnTo>
                  <a:pt x="953444" y="253999"/>
                </a:lnTo>
                <a:lnTo>
                  <a:pt x="899470" y="215899"/>
                </a:lnTo>
                <a:lnTo>
                  <a:pt x="846742" y="177799"/>
                </a:lnTo>
                <a:lnTo>
                  <a:pt x="795890" y="139699"/>
                </a:lnTo>
                <a:lnTo>
                  <a:pt x="747543" y="114299"/>
                </a:lnTo>
                <a:lnTo>
                  <a:pt x="702331" y="101599"/>
                </a:lnTo>
                <a:lnTo>
                  <a:pt x="660883" y="88899"/>
                </a:lnTo>
                <a:lnTo>
                  <a:pt x="872186" y="88899"/>
                </a:lnTo>
                <a:lnTo>
                  <a:pt x="918652" y="114299"/>
                </a:lnTo>
                <a:lnTo>
                  <a:pt x="1012851" y="190499"/>
                </a:lnTo>
                <a:lnTo>
                  <a:pt x="1021499" y="203199"/>
                </a:lnTo>
                <a:lnTo>
                  <a:pt x="1030154" y="203199"/>
                </a:lnTo>
                <a:lnTo>
                  <a:pt x="1047518" y="228599"/>
                </a:lnTo>
                <a:lnTo>
                  <a:pt x="1175326" y="228599"/>
                </a:lnTo>
                <a:lnTo>
                  <a:pt x="1158312" y="241299"/>
                </a:lnTo>
                <a:lnTo>
                  <a:pt x="1110155" y="292099"/>
                </a:lnTo>
                <a:lnTo>
                  <a:pt x="1140050" y="317499"/>
                </a:lnTo>
                <a:lnTo>
                  <a:pt x="1169855" y="355599"/>
                </a:lnTo>
                <a:lnTo>
                  <a:pt x="1047526" y="355599"/>
                </a:lnTo>
                <a:lnTo>
                  <a:pt x="1016174" y="393699"/>
                </a:lnTo>
                <a:lnTo>
                  <a:pt x="984969" y="419099"/>
                </a:lnTo>
                <a:lnTo>
                  <a:pt x="953993" y="457199"/>
                </a:lnTo>
                <a:lnTo>
                  <a:pt x="923331" y="495299"/>
                </a:lnTo>
                <a:lnTo>
                  <a:pt x="1277519" y="495299"/>
                </a:lnTo>
                <a:lnTo>
                  <a:pt x="1287166" y="507999"/>
                </a:lnTo>
                <a:lnTo>
                  <a:pt x="1336127" y="520699"/>
                </a:lnTo>
                <a:close/>
              </a:path>
              <a:path w="2093595" h="1854200">
                <a:moveTo>
                  <a:pt x="1659037" y="558799"/>
                </a:moveTo>
                <a:lnTo>
                  <a:pt x="1566952" y="558799"/>
                </a:lnTo>
                <a:lnTo>
                  <a:pt x="1569479" y="546099"/>
                </a:lnTo>
                <a:lnTo>
                  <a:pt x="1571898" y="533399"/>
                </a:lnTo>
                <a:lnTo>
                  <a:pt x="1574195" y="520699"/>
                </a:lnTo>
                <a:lnTo>
                  <a:pt x="1576354" y="507999"/>
                </a:lnTo>
                <a:lnTo>
                  <a:pt x="1588442" y="444499"/>
                </a:lnTo>
                <a:lnTo>
                  <a:pt x="1595482" y="380999"/>
                </a:lnTo>
                <a:lnTo>
                  <a:pt x="1597709" y="317499"/>
                </a:lnTo>
                <a:lnTo>
                  <a:pt x="1595354" y="266699"/>
                </a:lnTo>
                <a:lnTo>
                  <a:pt x="1588653" y="215899"/>
                </a:lnTo>
                <a:lnTo>
                  <a:pt x="1577838" y="177799"/>
                </a:lnTo>
                <a:lnTo>
                  <a:pt x="1563143" y="139699"/>
                </a:lnTo>
                <a:lnTo>
                  <a:pt x="1523046" y="88899"/>
                </a:lnTo>
                <a:lnTo>
                  <a:pt x="1638009" y="88899"/>
                </a:lnTo>
                <a:lnTo>
                  <a:pt x="1654648" y="126999"/>
                </a:lnTo>
                <a:lnTo>
                  <a:pt x="1667879" y="165099"/>
                </a:lnTo>
                <a:lnTo>
                  <a:pt x="1677688" y="203199"/>
                </a:lnTo>
                <a:lnTo>
                  <a:pt x="1684063" y="253999"/>
                </a:lnTo>
                <a:lnTo>
                  <a:pt x="1686992" y="304799"/>
                </a:lnTo>
                <a:lnTo>
                  <a:pt x="1686462" y="355599"/>
                </a:lnTo>
                <a:lnTo>
                  <a:pt x="1682461" y="406399"/>
                </a:lnTo>
                <a:lnTo>
                  <a:pt x="1674975" y="469899"/>
                </a:lnTo>
                <a:lnTo>
                  <a:pt x="1663993" y="533399"/>
                </a:lnTo>
                <a:lnTo>
                  <a:pt x="1661588" y="546099"/>
                </a:lnTo>
                <a:lnTo>
                  <a:pt x="1659037" y="558799"/>
                </a:lnTo>
                <a:close/>
              </a:path>
              <a:path w="2093595" h="1854200">
                <a:moveTo>
                  <a:pt x="1277519" y="495299"/>
                </a:moveTo>
                <a:lnTo>
                  <a:pt x="1170739" y="495299"/>
                </a:lnTo>
                <a:lnTo>
                  <a:pt x="1078482" y="380999"/>
                </a:lnTo>
                <a:lnTo>
                  <a:pt x="1047526" y="355599"/>
                </a:lnTo>
                <a:lnTo>
                  <a:pt x="1169855" y="355599"/>
                </a:lnTo>
                <a:lnTo>
                  <a:pt x="1228992" y="431799"/>
                </a:lnTo>
                <a:lnTo>
                  <a:pt x="1258225" y="469899"/>
                </a:lnTo>
                <a:lnTo>
                  <a:pt x="1277519" y="495299"/>
                </a:lnTo>
                <a:close/>
              </a:path>
              <a:path w="2093595" h="1854200">
                <a:moveTo>
                  <a:pt x="1431505" y="533399"/>
                </a:moveTo>
                <a:lnTo>
                  <a:pt x="662506" y="533399"/>
                </a:lnTo>
                <a:lnTo>
                  <a:pt x="709674" y="520699"/>
                </a:lnTo>
                <a:lnTo>
                  <a:pt x="1384268" y="520699"/>
                </a:lnTo>
                <a:lnTo>
                  <a:pt x="1431505" y="533399"/>
                </a:lnTo>
                <a:close/>
              </a:path>
              <a:path w="2093595" h="1854200">
                <a:moveTo>
                  <a:pt x="1566952" y="558799"/>
                </a:moveTo>
                <a:lnTo>
                  <a:pt x="527282" y="558799"/>
                </a:lnTo>
                <a:lnTo>
                  <a:pt x="616323" y="533399"/>
                </a:lnTo>
                <a:lnTo>
                  <a:pt x="1477754" y="533399"/>
                </a:lnTo>
                <a:lnTo>
                  <a:pt x="1566952" y="558799"/>
                </a:lnTo>
                <a:close/>
              </a:path>
              <a:path w="2093595" h="1854200">
                <a:moveTo>
                  <a:pt x="902917" y="596899"/>
                </a:moveTo>
                <a:lnTo>
                  <a:pt x="381904" y="596899"/>
                </a:lnTo>
                <a:lnTo>
                  <a:pt x="401087" y="584199"/>
                </a:lnTo>
                <a:lnTo>
                  <a:pt x="950394" y="584199"/>
                </a:lnTo>
                <a:lnTo>
                  <a:pt x="902917" y="596899"/>
                </a:lnTo>
                <a:close/>
              </a:path>
              <a:path w="2093595" h="1854200">
                <a:moveTo>
                  <a:pt x="1704497" y="596899"/>
                </a:moveTo>
                <a:lnTo>
                  <a:pt x="1190495" y="596899"/>
                </a:lnTo>
                <a:lnTo>
                  <a:pt x="1142981" y="584199"/>
                </a:lnTo>
                <a:lnTo>
                  <a:pt x="1687796" y="584199"/>
                </a:lnTo>
                <a:lnTo>
                  <a:pt x="1704497" y="596899"/>
                </a:lnTo>
                <a:close/>
              </a:path>
              <a:path w="2093595" h="1854200">
                <a:moveTo>
                  <a:pt x="1697025" y="1269999"/>
                </a:moveTo>
                <a:lnTo>
                  <a:pt x="396522" y="1269999"/>
                </a:lnTo>
                <a:lnTo>
                  <a:pt x="382738" y="1257299"/>
                </a:lnTo>
                <a:lnTo>
                  <a:pt x="321800" y="1244599"/>
                </a:lnTo>
                <a:lnTo>
                  <a:pt x="265103" y="1219199"/>
                </a:lnTo>
                <a:lnTo>
                  <a:pt x="212976" y="1193799"/>
                </a:lnTo>
                <a:lnTo>
                  <a:pt x="165749" y="1155699"/>
                </a:lnTo>
                <a:lnTo>
                  <a:pt x="123750" y="1130299"/>
                </a:lnTo>
                <a:lnTo>
                  <a:pt x="87310" y="1092199"/>
                </a:lnTo>
                <a:lnTo>
                  <a:pt x="56756" y="1066799"/>
                </a:lnTo>
                <a:lnTo>
                  <a:pt x="32419" y="1028699"/>
                </a:lnTo>
                <a:lnTo>
                  <a:pt x="14628" y="990599"/>
                </a:lnTo>
                <a:lnTo>
                  <a:pt x="3711" y="965199"/>
                </a:lnTo>
                <a:lnTo>
                  <a:pt x="0" y="927099"/>
                </a:lnTo>
                <a:lnTo>
                  <a:pt x="3462" y="888999"/>
                </a:lnTo>
                <a:lnTo>
                  <a:pt x="13665" y="850899"/>
                </a:lnTo>
                <a:lnTo>
                  <a:pt x="30332" y="825499"/>
                </a:lnTo>
                <a:lnTo>
                  <a:pt x="53185" y="787399"/>
                </a:lnTo>
                <a:lnTo>
                  <a:pt x="81949" y="761999"/>
                </a:lnTo>
                <a:lnTo>
                  <a:pt x="116345" y="723899"/>
                </a:lnTo>
                <a:lnTo>
                  <a:pt x="156096" y="698499"/>
                </a:lnTo>
                <a:lnTo>
                  <a:pt x="200927" y="673099"/>
                </a:lnTo>
                <a:lnTo>
                  <a:pt x="250560" y="647699"/>
                </a:lnTo>
                <a:lnTo>
                  <a:pt x="304718" y="622299"/>
                </a:lnTo>
                <a:lnTo>
                  <a:pt x="363123" y="596899"/>
                </a:lnTo>
                <a:lnTo>
                  <a:pt x="855960" y="596899"/>
                </a:lnTo>
                <a:lnTo>
                  <a:pt x="847245" y="609599"/>
                </a:lnTo>
                <a:lnTo>
                  <a:pt x="691922" y="609599"/>
                </a:lnTo>
                <a:lnTo>
                  <a:pt x="596922" y="634999"/>
                </a:lnTo>
                <a:lnTo>
                  <a:pt x="551410" y="634999"/>
                </a:lnTo>
                <a:lnTo>
                  <a:pt x="558613" y="660399"/>
                </a:lnTo>
                <a:lnTo>
                  <a:pt x="464629" y="660399"/>
                </a:lnTo>
                <a:lnTo>
                  <a:pt x="446068" y="673099"/>
                </a:lnTo>
                <a:lnTo>
                  <a:pt x="410029" y="673099"/>
                </a:lnTo>
                <a:lnTo>
                  <a:pt x="392582" y="685799"/>
                </a:lnTo>
                <a:lnTo>
                  <a:pt x="325145" y="711199"/>
                </a:lnTo>
                <a:lnTo>
                  <a:pt x="265266" y="736599"/>
                </a:lnTo>
                <a:lnTo>
                  <a:pt x="213385" y="774699"/>
                </a:lnTo>
                <a:lnTo>
                  <a:pt x="169946" y="800099"/>
                </a:lnTo>
                <a:lnTo>
                  <a:pt x="135390" y="838199"/>
                </a:lnTo>
                <a:lnTo>
                  <a:pt x="110160" y="863599"/>
                </a:lnTo>
                <a:lnTo>
                  <a:pt x="94698" y="888999"/>
                </a:lnTo>
                <a:lnTo>
                  <a:pt x="89446" y="927099"/>
                </a:lnTo>
                <a:lnTo>
                  <a:pt x="94351" y="952499"/>
                </a:lnTo>
                <a:lnTo>
                  <a:pt x="109038" y="977899"/>
                </a:lnTo>
                <a:lnTo>
                  <a:pt x="133458" y="1015999"/>
                </a:lnTo>
                <a:lnTo>
                  <a:pt x="167568" y="1054099"/>
                </a:lnTo>
                <a:lnTo>
                  <a:pt x="198623" y="1066799"/>
                </a:lnTo>
                <a:lnTo>
                  <a:pt x="233855" y="1092199"/>
                </a:lnTo>
                <a:lnTo>
                  <a:pt x="273020" y="1117599"/>
                </a:lnTo>
                <a:lnTo>
                  <a:pt x="315876" y="1142999"/>
                </a:lnTo>
                <a:lnTo>
                  <a:pt x="362180" y="1155699"/>
                </a:lnTo>
                <a:lnTo>
                  <a:pt x="411689" y="1181099"/>
                </a:lnTo>
                <a:lnTo>
                  <a:pt x="437064" y="1181099"/>
                </a:lnTo>
                <a:lnTo>
                  <a:pt x="450096" y="1193799"/>
                </a:lnTo>
                <a:lnTo>
                  <a:pt x="557505" y="1193799"/>
                </a:lnTo>
                <a:lnTo>
                  <a:pt x="550175" y="1219199"/>
                </a:lnTo>
                <a:lnTo>
                  <a:pt x="595862" y="1219199"/>
                </a:lnTo>
                <a:lnTo>
                  <a:pt x="692406" y="1244599"/>
                </a:lnTo>
                <a:lnTo>
                  <a:pt x="848230" y="1244599"/>
                </a:lnTo>
                <a:lnTo>
                  <a:pt x="857023" y="1257299"/>
                </a:lnTo>
                <a:lnTo>
                  <a:pt x="1726126" y="1257299"/>
                </a:lnTo>
                <a:lnTo>
                  <a:pt x="1697025" y="1269999"/>
                </a:lnTo>
                <a:close/>
              </a:path>
              <a:path w="2093595" h="1854200">
                <a:moveTo>
                  <a:pt x="1726126" y="1257299"/>
                </a:moveTo>
                <a:lnTo>
                  <a:pt x="1238192" y="1257299"/>
                </a:lnTo>
                <a:lnTo>
                  <a:pt x="1263664" y="1219199"/>
                </a:lnTo>
                <a:lnTo>
                  <a:pt x="1288914" y="1181099"/>
                </a:lnTo>
                <a:lnTo>
                  <a:pt x="1313903" y="1130299"/>
                </a:lnTo>
                <a:lnTo>
                  <a:pt x="1338594" y="1092199"/>
                </a:lnTo>
                <a:lnTo>
                  <a:pt x="1362626" y="1054099"/>
                </a:lnTo>
                <a:lnTo>
                  <a:pt x="1385647" y="1003299"/>
                </a:lnTo>
                <a:lnTo>
                  <a:pt x="1407625" y="965199"/>
                </a:lnTo>
                <a:lnTo>
                  <a:pt x="1428531" y="927099"/>
                </a:lnTo>
                <a:lnTo>
                  <a:pt x="1407564" y="888999"/>
                </a:lnTo>
                <a:lnTo>
                  <a:pt x="1385525" y="838199"/>
                </a:lnTo>
                <a:lnTo>
                  <a:pt x="1362442" y="800099"/>
                </a:lnTo>
                <a:lnTo>
                  <a:pt x="1338349" y="761999"/>
                </a:lnTo>
                <a:lnTo>
                  <a:pt x="1313765" y="711199"/>
                </a:lnTo>
                <a:lnTo>
                  <a:pt x="1288730" y="673099"/>
                </a:lnTo>
                <a:lnTo>
                  <a:pt x="1263281" y="634999"/>
                </a:lnTo>
                <a:lnTo>
                  <a:pt x="1237456" y="596899"/>
                </a:lnTo>
                <a:lnTo>
                  <a:pt x="1720899" y="596899"/>
                </a:lnTo>
                <a:lnTo>
                  <a:pt x="1750710" y="609599"/>
                </a:lnTo>
                <a:lnTo>
                  <a:pt x="1352084" y="609599"/>
                </a:lnTo>
                <a:lnTo>
                  <a:pt x="1368255" y="634999"/>
                </a:lnTo>
                <a:lnTo>
                  <a:pt x="1400075" y="685799"/>
                </a:lnTo>
                <a:lnTo>
                  <a:pt x="1431376" y="736599"/>
                </a:lnTo>
                <a:lnTo>
                  <a:pt x="1461512" y="787399"/>
                </a:lnTo>
                <a:lnTo>
                  <a:pt x="1475952" y="825499"/>
                </a:lnTo>
                <a:lnTo>
                  <a:pt x="1571378" y="825499"/>
                </a:lnTo>
                <a:lnTo>
                  <a:pt x="1566955" y="838199"/>
                </a:lnTo>
                <a:lnTo>
                  <a:pt x="1547963" y="876299"/>
                </a:lnTo>
                <a:lnTo>
                  <a:pt x="1527698" y="927099"/>
                </a:lnTo>
                <a:lnTo>
                  <a:pt x="1548930" y="965199"/>
                </a:lnTo>
                <a:lnTo>
                  <a:pt x="1568781" y="1015999"/>
                </a:lnTo>
                <a:lnTo>
                  <a:pt x="1574928" y="1028699"/>
                </a:lnTo>
                <a:lnTo>
                  <a:pt x="1476769" y="1028699"/>
                </a:lnTo>
                <a:lnTo>
                  <a:pt x="1462220" y="1054099"/>
                </a:lnTo>
                <a:lnTo>
                  <a:pt x="1447264" y="1079499"/>
                </a:lnTo>
                <a:lnTo>
                  <a:pt x="1431894" y="1117599"/>
                </a:lnTo>
                <a:lnTo>
                  <a:pt x="1400221" y="1168399"/>
                </a:lnTo>
                <a:lnTo>
                  <a:pt x="1368089" y="1219199"/>
                </a:lnTo>
                <a:lnTo>
                  <a:pt x="1351839" y="1244599"/>
                </a:lnTo>
                <a:lnTo>
                  <a:pt x="1755227" y="1244599"/>
                </a:lnTo>
                <a:lnTo>
                  <a:pt x="1726126" y="1257299"/>
                </a:lnTo>
                <a:close/>
              </a:path>
              <a:path w="2093595" h="1854200">
                <a:moveTo>
                  <a:pt x="715586" y="825499"/>
                </a:moveTo>
                <a:lnTo>
                  <a:pt x="617914" y="825499"/>
                </a:lnTo>
                <a:lnTo>
                  <a:pt x="632123" y="787399"/>
                </a:lnTo>
                <a:lnTo>
                  <a:pt x="661672" y="736599"/>
                </a:lnTo>
                <a:lnTo>
                  <a:pt x="692688" y="685799"/>
                </a:lnTo>
                <a:lnTo>
                  <a:pt x="724784" y="634999"/>
                </a:lnTo>
                <a:lnTo>
                  <a:pt x="741168" y="609599"/>
                </a:lnTo>
                <a:lnTo>
                  <a:pt x="847245" y="609599"/>
                </a:lnTo>
                <a:lnTo>
                  <a:pt x="829814" y="634999"/>
                </a:lnTo>
                <a:lnTo>
                  <a:pt x="804148" y="673099"/>
                </a:lnTo>
                <a:lnTo>
                  <a:pt x="779013" y="711199"/>
                </a:lnTo>
                <a:lnTo>
                  <a:pt x="754463" y="761999"/>
                </a:lnTo>
                <a:lnTo>
                  <a:pt x="730759" y="800099"/>
                </a:lnTo>
                <a:lnTo>
                  <a:pt x="715586" y="825499"/>
                </a:lnTo>
                <a:close/>
              </a:path>
              <a:path w="2093595" h="1854200">
                <a:moveTo>
                  <a:pt x="1571378" y="825499"/>
                </a:moveTo>
                <a:lnTo>
                  <a:pt x="1475952" y="825499"/>
                </a:lnTo>
                <a:lnTo>
                  <a:pt x="1495061" y="774699"/>
                </a:lnTo>
                <a:lnTo>
                  <a:pt x="1512622" y="723899"/>
                </a:lnTo>
                <a:lnTo>
                  <a:pt x="1528588" y="685799"/>
                </a:lnTo>
                <a:lnTo>
                  <a:pt x="1542914" y="634999"/>
                </a:lnTo>
                <a:lnTo>
                  <a:pt x="1497138" y="634999"/>
                </a:lnTo>
                <a:lnTo>
                  <a:pt x="1401631" y="609599"/>
                </a:lnTo>
                <a:lnTo>
                  <a:pt x="1750710" y="609599"/>
                </a:lnTo>
                <a:lnTo>
                  <a:pt x="1780521" y="622299"/>
                </a:lnTo>
                <a:lnTo>
                  <a:pt x="1835881" y="647699"/>
                </a:lnTo>
                <a:lnTo>
                  <a:pt x="1861280" y="660399"/>
                </a:lnTo>
                <a:lnTo>
                  <a:pt x="1629572" y="660399"/>
                </a:lnTo>
                <a:lnTo>
                  <a:pt x="1615985" y="698499"/>
                </a:lnTo>
                <a:lnTo>
                  <a:pt x="1600998" y="749299"/>
                </a:lnTo>
                <a:lnTo>
                  <a:pt x="1584645" y="787399"/>
                </a:lnTo>
                <a:lnTo>
                  <a:pt x="1571378" y="825499"/>
                </a:lnTo>
                <a:close/>
              </a:path>
              <a:path w="2093595" h="1854200">
                <a:moveTo>
                  <a:pt x="557505" y="1193799"/>
                </a:moveTo>
                <a:lnTo>
                  <a:pt x="463346" y="1193799"/>
                </a:lnTo>
                <a:lnTo>
                  <a:pt x="477264" y="1155699"/>
                </a:lnTo>
                <a:lnTo>
                  <a:pt x="492548" y="1104899"/>
                </a:lnTo>
                <a:lnTo>
                  <a:pt x="509162" y="1066799"/>
                </a:lnTo>
                <a:lnTo>
                  <a:pt x="527072" y="1015999"/>
                </a:lnTo>
                <a:lnTo>
                  <a:pt x="546244" y="977899"/>
                </a:lnTo>
                <a:lnTo>
                  <a:pt x="566642" y="927099"/>
                </a:lnTo>
                <a:lnTo>
                  <a:pt x="546509" y="876299"/>
                </a:lnTo>
                <a:lnTo>
                  <a:pt x="527589" y="838199"/>
                </a:lnTo>
                <a:lnTo>
                  <a:pt x="509911" y="787399"/>
                </a:lnTo>
                <a:lnTo>
                  <a:pt x="493506" y="749299"/>
                </a:lnTo>
                <a:lnTo>
                  <a:pt x="478402" y="698499"/>
                </a:lnTo>
                <a:lnTo>
                  <a:pt x="464629" y="660399"/>
                </a:lnTo>
                <a:lnTo>
                  <a:pt x="558613" y="660399"/>
                </a:lnTo>
                <a:lnTo>
                  <a:pt x="565815" y="685799"/>
                </a:lnTo>
                <a:lnTo>
                  <a:pt x="581722" y="723899"/>
                </a:lnTo>
                <a:lnTo>
                  <a:pt x="599099" y="774699"/>
                </a:lnTo>
                <a:lnTo>
                  <a:pt x="617914" y="825499"/>
                </a:lnTo>
                <a:lnTo>
                  <a:pt x="715586" y="825499"/>
                </a:lnTo>
                <a:lnTo>
                  <a:pt x="707999" y="838199"/>
                </a:lnTo>
                <a:lnTo>
                  <a:pt x="686215" y="888999"/>
                </a:lnTo>
                <a:lnTo>
                  <a:pt x="665433" y="927099"/>
                </a:lnTo>
                <a:lnTo>
                  <a:pt x="686235" y="965199"/>
                </a:lnTo>
                <a:lnTo>
                  <a:pt x="708067" y="1015999"/>
                </a:lnTo>
                <a:lnTo>
                  <a:pt x="715681" y="1028699"/>
                </a:lnTo>
                <a:lnTo>
                  <a:pt x="618020" y="1028699"/>
                </a:lnTo>
                <a:lnTo>
                  <a:pt x="598799" y="1079499"/>
                </a:lnTo>
                <a:lnTo>
                  <a:pt x="581056" y="1130299"/>
                </a:lnTo>
                <a:lnTo>
                  <a:pt x="564835" y="1168399"/>
                </a:lnTo>
                <a:lnTo>
                  <a:pt x="557505" y="1193799"/>
                </a:lnTo>
                <a:close/>
              </a:path>
              <a:path w="2093595" h="1854200">
                <a:moveTo>
                  <a:pt x="1860144" y="1193799"/>
                </a:moveTo>
                <a:lnTo>
                  <a:pt x="1633742" y="1193799"/>
                </a:lnTo>
                <a:lnTo>
                  <a:pt x="1642661" y="1181099"/>
                </a:lnTo>
                <a:lnTo>
                  <a:pt x="1668899" y="1181099"/>
                </a:lnTo>
                <a:lnTo>
                  <a:pt x="1734944" y="1155699"/>
                </a:lnTo>
                <a:lnTo>
                  <a:pt x="1794697" y="1130299"/>
                </a:lnTo>
                <a:lnTo>
                  <a:pt x="1847761" y="1104899"/>
                </a:lnTo>
                <a:lnTo>
                  <a:pt x="1893744" y="1066799"/>
                </a:lnTo>
                <a:lnTo>
                  <a:pt x="1932250" y="1041399"/>
                </a:lnTo>
                <a:lnTo>
                  <a:pt x="1962886" y="1015999"/>
                </a:lnTo>
                <a:lnTo>
                  <a:pt x="1985257" y="977899"/>
                </a:lnTo>
                <a:lnTo>
                  <a:pt x="1998969" y="952499"/>
                </a:lnTo>
                <a:lnTo>
                  <a:pt x="2003627" y="927099"/>
                </a:lnTo>
                <a:lnTo>
                  <a:pt x="1999310" y="901699"/>
                </a:lnTo>
                <a:lnTo>
                  <a:pt x="1965824" y="838199"/>
                </a:lnTo>
                <a:lnTo>
                  <a:pt x="1937356" y="812799"/>
                </a:lnTo>
                <a:lnTo>
                  <a:pt x="1901539" y="787399"/>
                </a:lnTo>
                <a:lnTo>
                  <a:pt x="1858723" y="761999"/>
                </a:lnTo>
                <a:lnTo>
                  <a:pt x="1809260" y="736599"/>
                </a:lnTo>
                <a:lnTo>
                  <a:pt x="1753499" y="711199"/>
                </a:lnTo>
                <a:lnTo>
                  <a:pt x="1691792" y="685799"/>
                </a:lnTo>
                <a:lnTo>
                  <a:pt x="1676632" y="673099"/>
                </a:lnTo>
                <a:lnTo>
                  <a:pt x="1645514" y="673099"/>
                </a:lnTo>
                <a:lnTo>
                  <a:pt x="1629572" y="660399"/>
                </a:lnTo>
                <a:lnTo>
                  <a:pt x="1861280" y="660399"/>
                </a:lnTo>
                <a:lnTo>
                  <a:pt x="1886679" y="673099"/>
                </a:lnTo>
                <a:lnTo>
                  <a:pt x="1932618" y="698499"/>
                </a:lnTo>
                <a:lnTo>
                  <a:pt x="1973399" y="723899"/>
                </a:lnTo>
                <a:lnTo>
                  <a:pt x="2008724" y="761999"/>
                </a:lnTo>
                <a:lnTo>
                  <a:pt x="2038294" y="787399"/>
                </a:lnTo>
                <a:lnTo>
                  <a:pt x="2061813" y="825499"/>
                </a:lnTo>
                <a:lnTo>
                  <a:pt x="2078981" y="850899"/>
                </a:lnTo>
                <a:lnTo>
                  <a:pt x="2089501" y="888999"/>
                </a:lnTo>
                <a:lnTo>
                  <a:pt x="2093073" y="927099"/>
                </a:lnTo>
                <a:lnTo>
                  <a:pt x="2089863" y="952499"/>
                </a:lnTo>
                <a:lnTo>
                  <a:pt x="2080401" y="990599"/>
                </a:lnTo>
                <a:lnTo>
                  <a:pt x="2064936" y="1015999"/>
                </a:lnTo>
                <a:lnTo>
                  <a:pt x="2043720" y="1054099"/>
                </a:lnTo>
                <a:lnTo>
                  <a:pt x="2017004" y="1079499"/>
                </a:lnTo>
                <a:lnTo>
                  <a:pt x="1985037" y="1117599"/>
                </a:lnTo>
                <a:lnTo>
                  <a:pt x="1948071" y="1142999"/>
                </a:lnTo>
                <a:lnTo>
                  <a:pt x="1906356" y="1168399"/>
                </a:lnTo>
                <a:lnTo>
                  <a:pt x="1860144" y="1193799"/>
                </a:lnTo>
                <a:close/>
              </a:path>
              <a:path w="2093595" h="1854200">
                <a:moveTo>
                  <a:pt x="1096217" y="1104899"/>
                </a:moveTo>
                <a:lnTo>
                  <a:pt x="996873" y="1104899"/>
                </a:lnTo>
                <a:lnTo>
                  <a:pt x="952229" y="1079499"/>
                </a:lnTo>
                <a:lnTo>
                  <a:pt x="914399" y="1054099"/>
                </a:lnTo>
                <a:lnTo>
                  <a:pt x="885167" y="1015999"/>
                </a:lnTo>
                <a:lnTo>
                  <a:pt x="866319" y="977899"/>
                </a:lnTo>
                <a:lnTo>
                  <a:pt x="859640" y="927099"/>
                </a:lnTo>
                <a:lnTo>
                  <a:pt x="866319" y="876299"/>
                </a:lnTo>
                <a:lnTo>
                  <a:pt x="885167" y="825499"/>
                </a:lnTo>
                <a:lnTo>
                  <a:pt x="914399" y="787399"/>
                </a:lnTo>
                <a:lnTo>
                  <a:pt x="952229" y="761999"/>
                </a:lnTo>
                <a:lnTo>
                  <a:pt x="996873" y="749299"/>
                </a:lnTo>
                <a:lnTo>
                  <a:pt x="1046545" y="736599"/>
                </a:lnTo>
                <a:lnTo>
                  <a:pt x="1096217" y="749299"/>
                </a:lnTo>
                <a:lnTo>
                  <a:pt x="1140860" y="761999"/>
                </a:lnTo>
                <a:lnTo>
                  <a:pt x="1178690" y="787399"/>
                </a:lnTo>
                <a:lnTo>
                  <a:pt x="1207922" y="825499"/>
                </a:lnTo>
                <a:lnTo>
                  <a:pt x="1226770" y="876299"/>
                </a:lnTo>
                <a:lnTo>
                  <a:pt x="1233450" y="927099"/>
                </a:lnTo>
                <a:lnTo>
                  <a:pt x="1226770" y="977899"/>
                </a:lnTo>
                <a:lnTo>
                  <a:pt x="1207922" y="1015999"/>
                </a:lnTo>
                <a:lnTo>
                  <a:pt x="1178690" y="1054099"/>
                </a:lnTo>
                <a:lnTo>
                  <a:pt x="1140860" y="1079499"/>
                </a:lnTo>
                <a:lnTo>
                  <a:pt x="1096217" y="1104899"/>
                </a:lnTo>
                <a:close/>
              </a:path>
              <a:path w="2093595" h="1854200">
                <a:moveTo>
                  <a:pt x="848230" y="1244599"/>
                </a:moveTo>
                <a:lnTo>
                  <a:pt x="743073" y="1244599"/>
                </a:lnTo>
                <a:lnTo>
                  <a:pt x="726278" y="1219199"/>
                </a:lnTo>
                <a:lnTo>
                  <a:pt x="693404" y="1168399"/>
                </a:lnTo>
                <a:lnTo>
                  <a:pt x="661936" y="1117599"/>
                </a:lnTo>
                <a:lnTo>
                  <a:pt x="646905" y="1079499"/>
                </a:lnTo>
                <a:lnTo>
                  <a:pt x="632266" y="1054099"/>
                </a:lnTo>
                <a:lnTo>
                  <a:pt x="618020" y="1028699"/>
                </a:lnTo>
                <a:lnTo>
                  <a:pt x="715681" y="1028699"/>
                </a:lnTo>
                <a:lnTo>
                  <a:pt x="730909" y="1054099"/>
                </a:lnTo>
                <a:lnTo>
                  <a:pt x="754741" y="1092199"/>
                </a:lnTo>
                <a:lnTo>
                  <a:pt x="779440" y="1142999"/>
                </a:lnTo>
                <a:lnTo>
                  <a:pt x="804762" y="1181099"/>
                </a:lnTo>
                <a:lnTo>
                  <a:pt x="830642" y="1219199"/>
                </a:lnTo>
                <a:lnTo>
                  <a:pt x="848230" y="1244599"/>
                </a:lnTo>
                <a:close/>
              </a:path>
              <a:path w="2093595" h="1854200">
                <a:moveTo>
                  <a:pt x="1755227" y="1244599"/>
                </a:moveTo>
                <a:lnTo>
                  <a:pt x="1402927" y="1244599"/>
                </a:lnTo>
                <a:lnTo>
                  <a:pt x="1452589" y="1231899"/>
                </a:lnTo>
                <a:lnTo>
                  <a:pt x="1547084" y="1206499"/>
                </a:lnTo>
                <a:lnTo>
                  <a:pt x="1532130" y="1168399"/>
                </a:lnTo>
                <a:lnTo>
                  <a:pt x="1515391" y="1117599"/>
                </a:lnTo>
                <a:lnTo>
                  <a:pt x="1496920" y="1079499"/>
                </a:lnTo>
                <a:lnTo>
                  <a:pt x="1476769" y="1028699"/>
                </a:lnTo>
                <a:lnTo>
                  <a:pt x="1574928" y="1028699"/>
                </a:lnTo>
                <a:lnTo>
                  <a:pt x="1587220" y="1054099"/>
                </a:lnTo>
                <a:lnTo>
                  <a:pt x="1604214" y="1104899"/>
                </a:lnTo>
                <a:lnTo>
                  <a:pt x="1619732" y="1142999"/>
                </a:lnTo>
                <a:lnTo>
                  <a:pt x="1633742" y="1193799"/>
                </a:lnTo>
                <a:lnTo>
                  <a:pt x="1860144" y="1193799"/>
                </a:lnTo>
                <a:lnTo>
                  <a:pt x="1809684" y="1219199"/>
                </a:lnTo>
                <a:lnTo>
                  <a:pt x="1755227" y="1244599"/>
                </a:lnTo>
                <a:close/>
              </a:path>
              <a:path w="2093595" h="1854200">
                <a:moveTo>
                  <a:pt x="671026" y="1854199"/>
                </a:moveTo>
                <a:lnTo>
                  <a:pt x="590466" y="1854199"/>
                </a:lnTo>
                <a:lnTo>
                  <a:pt x="554575" y="1841499"/>
                </a:lnTo>
                <a:lnTo>
                  <a:pt x="494279" y="1816099"/>
                </a:lnTo>
                <a:lnTo>
                  <a:pt x="449799" y="1752599"/>
                </a:lnTo>
                <a:lnTo>
                  <a:pt x="433169" y="1714499"/>
                </a:lnTo>
                <a:lnTo>
                  <a:pt x="420300" y="1676399"/>
                </a:lnTo>
                <a:lnTo>
                  <a:pt x="411205" y="1638299"/>
                </a:lnTo>
                <a:lnTo>
                  <a:pt x="405901" y="1587499"/>
                </a:lnTo>
                <a:lnTo>
                  <a:pt x="404403" y="1536699"/>
                </a:lnTo>
                <a:lnTo>
                  <a:pt x="406725" y="1473199"/>
                </a:lnTo>
                <a:lnTo>
                  <a:pt x="412882" y="1422399"/>
                </a:lnTo>
                <a:lnTo>
                  <a:pt x="422890" y="1358899"/>
                </a:lnTo>
                <a:lnTo>
                  <a:pt x="426518" y="1333499"/>
                </a:lnTo>
                <a:lnTo>
                  <a:pt x="430470" y="1320799"/>
                </a:lnTo>
                <a:lnTo>
                  <a:pt x="434740" y="1295399"/>
                </a:lnTo>
                <a:lnTo>
                  <a:pt x="439324" y="1282699"/>
                </a:lnTo>
                <a:lnTo>
                  <a:pt x="424827" y="1282699"/>
                </a:lnTo>
                <a:lnTo>
                  <a:pt x="410556" y="1269999"/>
                </a:lnTo>
                <a:lnTo>
                  <a:pt x="1658107" y="1269999"/>
                </a:lnTo>
                <a:lnTo>
                  <a:pt x="1661521" y="1295399"/>
                </a:lnTo>
                <a:lnTo>
                  <a:pt x="1571604" y="1295399"/>
                </a:lnTo>
                <a:lnTo>
                  <a:pt x="1527509" y="1308099"/>
                </a:lnTo>
                <a:lnTo>
                  <a:pt x="526056" y="1308099"/>
                </a:lnTo>
                <a:lnTo>
                  <a:pt x="521788" y="1320799"/>
                </a:lnTo>
                <a:lnTo>
                  <a:pt x="517818" y="1333499"/>
                </a:lnTo>
                <a:lnTo>
                  <a:pt x="514146" y="1358899"/>
                </a:lnTo>
                <a:lnTo>
                  <a:pt x="510775" y="1371599"/>
                </a:lnTo>
                <a:lnTo>
                  <a:pt x="499726" y="1447799"/>
                </a:lnTo>
                <a:lnTo>
                  <a:pt x="494451" y="1511299"/>
                </a:lnTo>
                <a:lnTo>
                  <a:pt x="494643" y="1574799"/>
                </a:lnTo>
                <a:lnTo>
                  <a:pt x="499993" y="1625599"/>
                </a:lnTo>
                <a:lnTo>
                  <a:pt x="510192" y="1663699"/>
                </a:lnTo>
                <a:lnTo>
                  <a:pt x="524933" y="1701799"/>
                </a:lnTo>
                <a:lnTo>
                  <a:pt x="543907" y="1739899"/>
                </a:lnTo>
                <a:lnTo>
                  <a:pt x="593771" y="1765299"/>
                </a:lnTo>
                <a:lnTo>
                  <a:pt x="881779" y="1765299"/>
                </a:lnTo>
                <a:lnTo>
                  <a:pt x="808321" y="1803399"/>
                </a:lnTo>
                <a:lnTo>
                  <a:pt x="760850" y="1828799"/>
                </a:lnTo>
                <a:lnTo>
                  <a:pt x="714963" y="1841499"/>
                </a:lnTo>
                <a:lnTo>
                  <a:pt x="671026" y="1854199"/>
                </a:lnTo>
                <a:close/>
              </a:path>
              <a:path w="2093595" h="1854200">
                <a:moveTo>
                  <a:pt x="1636981" y="1765299"/>
                </a:moveTo>
                <a:lnTo>
                  <a:pt x="1496292" y="1765299"/>
                </a:lnTo>
                <a:lnTo>
                  <a:pt x="1524428" y="1752599"/>
                </a:lnTo>
                <a:lnTo>
                  <a:pt x="1546458" y="1739899"/>
                </a:lnTo>
                <a:lnTo>
                  <a:pt x="1581352" y="1676399"/>
                </a:lnTo>
                <a:lnTo>
                  <a:pt x="1592943" y="1625599"/>
                </a:lnTo>
                <a:lnTo>
                  <a:pt x="1598484" y="1587499"/>
                </a:lnTo>
                <a:lnTo>
                  <a:pt x="1601183" y="1549399"/>
                </a:lnTo>
                <a:lnTo>
                  <a:pt x="1601007" y="1498599"/>
                </a:lnTo>
                <a:lnTo>
                  <a:pt x="1597922" y="1447799"/>
                </a:lnTo>
                <a:lnTo>
                  <a:pt x="1591893" y="1396999"/>
                </a:lnTo>
                <a:lnTo>
                  <a:pt x="1582887" y="1346199"/>
                </a:lnTo>
                <a:lnTo>
                  <a:pt x="1574700" y="1308099"/>
                </a:lnTo>
                <a:lnTo>
                  <a:pt x="1571604" y="1295399"/>
                </a:lnTo>
                <a:lnTo>
                  <a:pt x="1661521" y="1295399"/>
                </a:lnTo>
                <a:lnTo>
                  <a:pt x="1670616" y="1333499"/>
                </a:lnTo>
                <a:lnTo>
                  <a:pt x="1681473" y="1396999"/>
                </a:lnTo>
                <a:lnTo>
                  <a:pt x="1688204" y="1460499"/>
                </a:lnTo>
                <a:lnTo>
                  <a:pt x="1690846" y="1511299"/>
                </a:lnTo>
                <a:lnTo>
                  <a:pt x="1689435" y="1574799"/>
                </a:lnTo>
                <a:lnTo>
                  <a:pt x="1684010" y="1625599"/>
                </a:lnTo>
                <a:lnTo>
                  <a:pt x="1674608" y="1676399"/>
                </a:lnTo>
                <a:lnTo>
                  <a:pt x="1661264" y="1714499"/>
                </a:lnTo>
                <a:lnTo>
                  <a:pt x="1644018" y="1752599"/>
                </a:lnTo>
                <a:lnTo>
                  <a:pt x="1636981" y="1765299"/>
                </a:lnTo>
                <a:close/>
              </a:path>
              <a:path w="2093595" h="1854200">
                <a:moveTo>
                  <a:pt x="1482033" y="1320799"/>
                </a:moveTo>
                <a:lnTo>
                  <a:pt x="614748" y="1320799"/>
                </a:lnTo>
                <a:lnTo>
                  <a:pt x="569675" y="1308099"/>
                </a:lnTo>
                <a:lnTo>
                  <a:pt x="1527509" y="1308099"/>
                </a:lnTo>
                <a:lnTo>
                  <a:pt x="1482033" y="1320799"/>
                </a:lnTo>
                <a:close/>
              </a:path>
              <a:path w="2093595" h="1854200">
                <a:moveTo>
                  <a:pt x="1387303" y="1333499"/>
                </a:moveTo>
                <a:lnTo>
                  <a:pt x="708963" y="1333499"/>
                </a:lnTo>
                <a:lnTo>
                  <a:pt x="661201" y="1320799"/>
                </a:lnTo>
                <a:lnTo>
                  <a:pt x="1435268" y="1320799"/>
                </a:lnTo>
                <a:lnTo>
                  <a:pt x="1387303" y="1333499"/>
                </a:lnTo>
                <a:close/>
              </a:path>
              <a:path w="2093595" h="1854200">
                <a:moveTo>
                  <a:pt x="881779" y="1765299"/>
                </a:moveTo>
                <a:lnTo>
                  <a:pt x="667845" y="1765299"/>
                </a:lnTo>
                <a:lnTo>
                  <a:pt x="713607" y="1752599"/>
                </a:lnTo>
                <a:lnTo>
                  <a:pt x="750226" y="1739899"/>
                </a:lnTo>
                <a:lnTo>
                  <a:pt x="788179" y="1714499"/>
                </a:lnTo>
                <a:lnTo>
                  <a:pt x="827195" y="1689099"/>
                </a:lnTo>
                <a:lnTo>
                  <a:pt x="907320" y="1638299"/>
                </a:lnTo>
                <a:lnTo>
                  <a:pt x="947884" y="1600199"/>
                </a:lnTo>
                <a:lnTo>
                  <a:pt x="957832" y="1587499"/>
                </a:lnTo>
                <a:lnTo>
                  <a:pt x="967803" y="1587499"/>
                </a:lnTo>
                <a:lnTo>
                  <a:pt x="987783" y="1562099"/>
                </a:lnTo>
                <a:lnTo>
                  <a:pt x="957290" y="1536699"/>
                </a:lnTo>
                <a:lnTo>
                  <a:pt x="896768" y="1460499"/>
                </a:lnTo>
                <a:lnTo>
                  <a:pt x="866868" y="1422399"/>
                </a:lnTo>
                <a:lnTo>
                  <a:pt x="837295" y="1384299"/>
                </a:lnTo>
                <a:lnTo>
                  <a:pt x="808114" y="1346199"/>
                </a:lnTo>
                <a:lnTo>
                  <a:pt x="757958" y="1333499"/>
                </a:lnTo>
                <a:lnTo>
                  <a:pt x="1338230" y="1333499"/>
                </a:lnTo>
                <a:lnTo>
                  <a:pt x="1288139" y="1346199"/>
                </a:lnTo>
                <a:lnTo>
                  <a:pt x="924067" y="1346199"/>
                </a:lnTo>
                <a:lnTo>
                  <a:pt x="955204" y="1384299"/>
                </a:lnTo>
                <a:lnTo>
                  <a:pt x="986624" y="1435099"/>
                </a:lnTo>
                <a:lnTo>
                  <a:pt x="1018244" y="1460499"/>
                </a:lnTo>
                <a:lnTo>
                  <a:pt x="1049979" y="1498599"/>
                </a:lnTo>
                <a:lnTo>
                  <a:pt x="1171579" y="1498599"/>
                </a:lnTo>
                <a:lnTo>
                  <a:pt x="1142149" y="1536699"/>
                </a:lnTo>
                <a:lnTo>
                  <a:pt x="1112681" y="1562099"/>
                </a:lnTo>
                <a:lnTo>
                  <a:pt x="1165335" y="1612899"/>
                </a:lnTo>
                <a:lnTo>
                  <a:pt x="1179431" y="1625599"/>
                </a:lnTo>
                <a:lnTo>
                  <a:pt x="1050379" y="1625599"/>
                </a:lnTo>
                <a:lnTo>
                  <a:pt x="1017634" y="1663699"/>
                </a:lnTo>
                <a:lnTo>
                  <a:pt x="1006719" y="1663699"/>
                </a:lnTo>
                <a:lnTo>
                  <a:pt x="956574" y="1714499"/>
                </a:lnTo>
                <a:lnTo>
                  <a:pt x="906549" y="1752599"/>
                </a:lnTo>
                <a:lnTo>
                  <a:pt x="881779" y="1765299"/>
                </a:lnTo>
                <a:close/>
              </a:path>
              <a:path w="2093595" h="1854200">
                <a:moveTo>
                  <a:pt x="1078458" y="1358899"/>
                </a:moveTo>
                <a:lnTo>
                  <a:pt x="1015519" y="1358899"/>
                </a:lnTo>
                <a:lnTo>
                  <a:pt x="984754" y="1346199"/>
                </a:lnTo>
                <a:lnTo>
                  <a:pt x="1110165" y="1346199"/>
                </a:lnTo>
                <a:lnTo>
                  <a:pt x="1078458" y="1358899"/>
                </a:lnTo>
                <a:close/>
              </a:path>
              <a:path w="2093595" h="1854200">
                <a:moveTo>
                  <a:pt x="1171579" y="1498599"/>
                </a:moveTo>
                <a:lnTo>
                  <a:pt x="1049979" y="1498599"/>
                </a:lnTo>
                <a:lnTo>
                  <a:pt x="1080735" y="1460499"/>
                </a:lnTo>
                <a:lnTo>
                  <a:pt x="1111514" y="1435099"/>
                </a:lnTo>
                <a:lnTo>
                  <a:pt x="1142247" y="1396999"/>
                </a:lnTo>
                <a:lnTo>
                  <a:pt x="1172865" y="1346199"/>
                </a:lnTo>
                <a:lnTo>
                  <a:pt x="1288139" y="1346199"/>
                </a:lnTo>
                <a:lnTo>
                  <a:pt x="1230168" y="1422399"/>
                </a:lnTo>
                <a:lnTo>
                  <a:pt x="1171579" y="1498599"/>
                </a:lnTo>
                <a:close/>
              </a:path>
              <a:path w="2093595" h="1854200">
                <a:moveTo>
                  <a:pt x="1503704" y="1854199"/>
                </a:moveTo>
                <a:lnTo>
                  <a:pt x="1427216" y="1854199"/>
                </a:lnTo>
                <a:lnTo>
                  <a:pt x="1385593" y="1841499"/>
                </a:lnTo>
                <a:lnTo>
                  <a:pt x="1342107" y="1828799"/>
                </a:lnTo>
                <a:lnTo>
                  <a:pt x="1297049" y="1816099"/>
                </a:lnTo>
                <a:lnTo>
                  <a:pt x="1250714" y="1790699"/>
                </a:lnTo>
                <a:lnTo>
                  <a:pt x="1203392" y="1752599"/>
                </a:lnTo>
                <a:lnTo>
                  <a:pt x="1106958" y="1676399"/>
                </a:lnTo>
                <a:lnTo>
                  <a:pt x="1050379" y="1625599"/>
                </a:lnTo>
                <a:lnTo>
                  <a:pt x="1179431" y="1625599"/>
                </a:lnTo>
                <a:lnTo>
                  <a:pt x="1221720" y="1663699"/>
                </a:lnTo>
                <a:lnTo>
                  <a:pt x="1276321" y="1701799"/>
                </a:lnTo>
                <a:lnTo>
                  <a:pt x="1328386" y="1727199"/>
                </a:lnTo>
                <a:lnTo>
                  <a:pt x="1377166" y="1752599"/>
                </a:lnTo>
                <a:lnTo>
                  <a:pt x="1421911" y="1765299"/>
                </a:lnTo>
                <a:lnTo>
                  <a:pt x="1636981" y="1765299"/>
                </a:lnTo>
                <a:lnTo>
                  <a:pt x="1622906" y="1790699"/>
                </a:lnTo>
                <a:lnTo>
                  <a:pt x="1597965" y="1816099"/>
                </a:lnTo>
                <a:lnTo>
                  <a:pt x="1569233" y="1828799"/>
                </a:lnTo>
                <a:lnTo>
                  <a:pt x="1537985" y="1841499"/>
                </a:lnTo>
                <a:lnTo>
                  <a:pt x="1503704" y="1854199"/>
                </a:lnTo>
                <a:close/>
              </a:path>
            </a:pathLst>
          </a:custGeom>
          <a:solidFill>
            <a:srgbClr val="00D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716000" y="8694335"/>
            <a:ext cx="582930" cy="656590"/>
          </a:xfrm>
          <a:custGeom>
            <a:avLst/>
            <a:gdLst/>
            <a:ahLst/>
            <a:cxnLst/>
            <a:rect l="l" t="t" r="r" b="b"/>
            <a:pathLst>
              <a:path w="582929" h="656590">
                <a:moveTo>
                  <a:pt x="143848" y="562091"/>
                </a:moveTo>
                <a:lnTo>
                  <a:pt x="88049" y="547261"/>
                </a:lnTo>
                <a:lnTo>
                  <a:pt x="25085" y="511003"/>
                </a:lnTo>
                <a:lnTo>
                  <a:pt x="1725" y="480233"/>
                </a:lnTo>
                <a:lnTo>
                  <a:pt x="0" y="189257"/>
                </a:lnTo>
                <a:lnTo>
                  <a:pt x="1725" y="176033"/>
                </a:lnTo>
                <a:lnTo>
                  <a:pt x="25085" y="145264"/>
                </a:lnTo>
                <a:lnTo>
                  <a:pt x="266183" y="6135"/>
                </a:lnTo>
                <a:lnTo>
                  <a:pt x="291269" y="0"/>
                </a:lnTo>
                <a:lnTo>
                  <a:pt x="291361" y="128"/>
                </a:lnTo>
                <a:lnTo>
                  <a:pt x="297958" y="480"/>
                </a:lnTo>
                <a:lnTo>
                  <a:pt x="304395" y="1580"/>
                </a:lnTo>
                <a:lnTo>
                  <a:pt x="310587" y="3487"/>
                </a:lnTo>
                <a:lnTo>
                  <a:pt x="316447" y="6263"/>
                </a:lnTo>
                <a:lnTo>
                  <a:pt x="379660" y="42741"/>
                </a:lnTo>
                <a:lnTo>
                  <a:pt x="290017" y="42741"/>
                </a:lnTo>
                <a:lnTo>
                  <a:pt x="44835" y="183996"/>
                </a:lnTo>
                <a:lnTo>
                  <a:pt x="43127" y="186598"/>
                </a:lnTo>
                <a:lnTo>
                  <a:pt x="43126" y="469726"/>
                </a:lnTo>
                <a:lnTo>
                  <a:pt x="44857" y="471952"/>
                </a:lnTo>
                <a:lnTo>
                  <a:pt x="47169" y="473210"/>
                </a:lnTo>
                <a:lnTo>
                  <a:pt x="112623" y="511572"/>
                </a:lnTo>
                <a:lnTo>
                  <a:pt x="136758" y="518256"/>
                </a:lnTo>
                <a:lnTo>
                  <a:pt x="210325" y="518256"/>
                </a:lnTo>
                <a:lnTo>
                  <a:pt x="210246" y="518782"/>
                </a:lnTo>
                <a:lnTo>
                  <a:pt x="196405" y="542393"/>
                </a:lnTo>
                <a:lnTo>
                  <a:pt x="174072" y="557054"/>
                </a:lnTo>
                <a:lnTo>
                  <a:pt x="143848" y="562091"/>
                </a:lnTo>
                <a:close/>
              </a:path>
              <a:path w="582929" h="656590">
                <a:moveTo>
                  <a:pt x="379368" y="613584"/>
                </a:moveTo>
                <a:lnTo>
                  <a:pt x="292798" y="613584"/>
                </a:lnTo>
                <a:lnTo>
                  <a:pt x="538286" y="472442"/>
                </a:lnTo>
                <a:lnTo>
                  <a:pt x="539616" y="469726"/>
                </a:lnTo>
                <a:lnTo>
                  <a:pt x="539616" y="186598"/>
                </a:lnTo>
                <a:lnTo>
                  <a:pt x="537809" y="184038"/>
                </a:lnTo>
                <a:lnTo>
                  <a:pt x="535518" y="182666"/>
                </a:lnTo>
                <a:lnTo>
                  <a:pt x="292699" y="42741"/>
                </a:lnTo>
                <a:lnTo>
                  <a:pt x="379660" y="42741"/>
                </a:lnTo>
                <a:lnTo>
                  <a:pt x="557545" y="145392"/>
                </a:lnTo>
                <a:lnTo>
                  <a:pt x="580905" y="176167"/>
                </a:lnTo>
                <a:lnTo>
                  <a:pt x="582631" y="467146"/>
                </a:lnTo>
                <a:lnTo>
                  <a:pt x="580905" y="480352"/>
                </a:lnTo>
                <a:lnTo>
                  <a:pt x="575939" y="492500"/>
                </a:lnTo>
                <a:lnTo>
                  <a:pt x="568047" y="502968"/>
                </a:lnTo>
                <a:lnTo>
                  <a:pt x="557545" y="511131"/>
                </a:lnTo>
                <a:lnTo>
                  <a:pt x="379368" y="613584"/>
                </a:lnTo>
                <a:close/>
              </a:path>
              <a:path w="582929" h="656590">
                <a:moveTo>
                  <a:pt x="472700" y="423025"/>
                </a:moveTo>
                <a:lnTo>
                  <a:pt x="365502" y="423025"/>
                </a:lnTo>
                <a:lnTo>
                  <a:pt x="398177" y="420813"/>
                </a:lnTo>
                <a:lnTo>
                  <a:pt x="420610" y="413930"/>
                </a:lnTo>
                <a:lnTo>
                  <a:pt x="433534" y="402004"/>
                </a:lnTo>
                <a:lnTo>
                  <a:pt x="437679" y="384663"/>
                </a:lnTo>
                <a:lnTo>
                  <a:pt x="435487" y="373771"/>
                </a:lnTo>
                <a:lnTo>
                  <a:pt x="424752" y="364348"/>
                </a:lnTo>
                <a:lnTo>
                  <a:pt x="399237" y="356386"/>
                </a:lnTo>
                <a:lnTo>
                  <a:pt x="352703" y="349877"/>
                </a:lnTo>
                <a:lnTo>
                  <a:pt x="308267" y="343020"/>
                </a:lnTo>
                <a:lnTo>
                  <a:pt x="274754" y="330337"/>
                </a:lnTo>
                <a:lnTo>
                  <a:pt x="253597" y="309012"/>
                </a:lnTo>
                <a:lnTo>
                  <a:pt x="246227" y="276225"/>
                </a:lnTo>
                <a:lnTo>
                  <a:pt x="253688" y="243595"/>
                </a:lnTo>
                <a:lnTo>
                  <a:pt x="275252" y="219145"/>
                </a:lnTo>
                <a:lnTo>
                  <a:pt x="309689" y="203798"/>
                </a:lnTo>
                <a:lnTo>
                  <a:pt x="355769" y="198477"/>
                </a:lnTo>
                <a:lnTo>
                  <a:pt x="406454" y="203558"/>
                </a:lnTo>
                <a:lnTo>
                  <a:pt x="443054" y="219118"/>
                </a:lnTo>
                <a:lnTo>
                  <a:pt x="462071" y="240842"/>
                </a:lnTo>
                <a:lnTo>
                  <a:pt x="355706" y="240842"/>
                </a:lnTo>
                <a:lnTo>
                  <a:pt x="322745" y="244087"/>
                </a:lnTo>
                <a:lnTo>
                  <a:pt x="304225" y="252309"/>
                </a:lnTo>
                <a:lnTo>
                  <a:pt x="296089" y="263240"/>
                </a:lnTo>
                <a:lnTo>
                  <a:pt x="294279" y="274611"/>
                </a:lnTo>
                <a:lnTo>
                  <a:pt x="296571" y="285634"/>
                </a:lnTo>
                <a:lnTo>
                  <a:pt x="307217" y="293558"/>
                </a:lnTo>
                <a:lnTo>
                  <a:pt x="331869" y="300066"/>
                </a:lnTo>
                <a:lnTo>
                  <a:pt x="376181" y="306838"/>
                </a:lnTo>
                <a:lnTo>
                  <a:pt x="424515" y="315500"/>
                </a:lnTo>
                <a:lnTo>
                  <a:pt x="458702" y="328904"/>
                </a:lnTo>
                <a:lnTo>
                  <a:pt x="479014" y="350204"/>
                </a:lnTo>
                <a:lnTo>
                  <a:pt x="485724" y="382552"/>
                </a:lnTo>
                <a:lnTo>
                  <a:pt x="477656" y="417566"/>
                </a:lnTo>
                <a:lnTo>
                  <a:pt x="472700" y="423025"/>
                </a:lnTo>
                <a:close/>
              </a:path>
              <a:path w="582929" h="656590">
                <a:moveTo>
                  <a:pt x="210325" y="518256"/>
                </a:moveTo>
                <a:lnTo>
                  <a:pt x="136758" y="518256"/>
                </a:lnTo>
                <a:lnTo>
                  <a:pt x="154963" y="513936"/>
                </a:lnTo>
                <a:lnTo>
                  <a:pt x="166459" y="502294"/>
                </a:lnTo>
                <a:lnTo>
                  <a:pt x="170464" y="487016"/>
                </a:lnTo>
                <a:lnTo>
                  <a:pt x="170546" y="208971"/>
                </a:lnTo>
                <a:lnTo>
                  <a:pt x="173758" y="206198"/>
                </a:lnTo>
                <a:lnTo>
                  <a:pt x="211636" y="206198"/>
                </a:lnTo>
                <a:lnTo>
                  <a:pt x="214994" y="208971"/>
                </a:lnTo>
                <a:lnTo>
                  <a:pt x="214976" y="487016"/>
                </a:lnTo>
                <a:lnTo>
                  <a:pt x="210325" y="518256"/>
                </a:lnTo>
                <a:close/>
              </a:path>
              <a:path w="582929" h="656590">
                <a:moveTo>
                  <a:pt x="470833" y="290522"/>
                </a:moveTo>
                <a:lnTo>
                  <a:pt x="434371" y="290522"/>
                </a:lnTo>
                <a:lnTo>
                  <a:pt x="431611" y="287962"/>
                </a:lnTo>
                <a:lnTo>
                  <a:pt x="430956" y="284834"/>
                </a:lnTo>
                <a:lnTo>
                  <a:pt x="422991" y="263900"/>
                </a:lnTo>
                <a:lnTo>
                  <a:pt x="409069" y="250340"/>
                </a:lnTo>
                <a:lnTo>
                  <a:pt x="387278" y="243029"/>
                </a:lnTo>
                <a:lnTo>
                  <a:pt x="355706" y="240842"/>
                </a:lnTo>
                <a:lnTo>
                  <a:pt x="462071" y="240842"/>
                </a:lnTo>
                <a:lnTo>
                  <a:pt x="466096" y="245440"/>
                </a:lnTo>
                <a:lnTo>
                  <a:pt x="476084" y="282844"/>
                </a:lnTo>
                <a:lnTo>
                  <a:pt x="476269" y="284834"/>
                </a:lnTo>
                <a:lnTo>
                  <a:pt x="475344" y="286491"/>
                </a:lnTo>
                <a:lnTo>
                  <a:pt x="474035" y="287962"/>
                </a:lnTo>
                <a:lnTo>
                  <a:pt x="472697" y="289342"/>
                </a:lnTo>
                <a:lnTo>
                  <a:pt x="470833" y="290522"/>
                </a:lnTo>
                <a:close/>
              </a:path>
              <a:path w="582929" h="656590">
                <a:moveTo>
                  <a:pt x="365431" y="464906"/>
                </a:moveTo>
                <a:lnTo>
                  <a:pt x="301052" y="456781"/>
                </a:lnTo>
                <a:lnTo>
                  <a:pt x="262176" y="435866"/>
                </a:lnTo>
                <a:lnTo>
                  <a:pt x="243062" y="407348"/>
                </a:lnTo>
                <a:lnTo>
                  <a:pt x="237967" y="376417"/>
                </a:lnTo>
                <a:lnTo>
                  <a:pt x="238010" y="374458"/>
                </a:lnTo>
                <a:lnTo>
                  <a:pt x="238725" y="372786"/>
                </a:lnTo>
                <a:lnTo>
                  <a:pt x="241498" y="370015"/>
                </a:lnTo>
                <a:lnTo>
                  <a:pt x="243171" y="369301"/>
                </a:lnTo>
                <a:lnTo>
                  <a:pt x="245131" y="369257"/>
                </a:lnTo>
                <a:lnTo>
                  <a:pt x="279914" y="369257"/>
                </a:lnTo>
                <a:lnTo>
                  <a:pt x="282532" y="371995"/>
                </a:lnTo>
                <a:lnTo>
                  <a:pt x="283087" y="375393"/>
                </a:lnTo>
                <a:lnTo>
                  <a:pt x="288982" y="396224"/>
                </a:lnTo>
                <a:lnTo>
                  <a:pt x="302159" y="411110"/>
                </a:lnTo>
                <a:lnTo>
                  <a:pt x="326403" y="420046"/>
                </a:lnTo>
                <a:lnTo>
                  <a:pt x="365502" y="423025"/>
                </a:lnTo>
                <a:lnTo>
                  <a:pt x="472700" y="423025"/>
                </a:lnTo>
                <a:lnTo>
                  <a:pt x="454186" y="443415"/>
                </a:lnTo>
                <a:lnTo>
                  <a:pt x="416412" y="459421"/>
                </a:lnTo>
                <a:lnTo>
                  <a:pt x="365431" y="464906"/>
                </a:lnTo>
                <a:close/>
              </a:path>
              <a:path w="582929" h="656590">
                <a:moveTo>
                  <a:pt x="291361" y="656410"/>
                </a:moveTo>
                <a:lnTo>
                  <a:pt x="185397" y="602130"/>
                </a:lnTo>
                <a:lnTo>
                  <a:pt x="173388" y="595405"/>
                </a:lnTo>
                <a:lnTo>
                  <a:pt x="193385" y="588352"/>
                </a:lnTo>
                <a:lnTo>
                  <a:pt x="201119" y="585256"/>
                </a:lnTo>
                <a:lnTo>
                  <a:pt x="209053" y="581388"/>
                </a:lnTo>
                <a:lnTo>
                  <a:pt x="221468" y="574532"/>
                </a:lnTo>
                <a:lnTo>
                  <a:pt x="223979" y="574447"/>
                </a:lnTo>
                <a:lnTo>
                  <a:pt x="225829" y="575527"/>
                </a:lnTo>
                <a:lnTo>
                  <a:pt x="287768" y="612354"/>
                </a:lnTo>
                <a:lnTo>
                  <a:pt x="289952" y="613584"/>
                </a:lnTo>
                <a:lnTo>
                  <a:pt x="379368" y="613584"/>
                </a:lnTo>
                <a:lnTo>
                  <a:pt x="316447" y="649763"/>
                </a:lnTo>
                <a:lnTo>
                  <a:pt x="310533" y="652706"/>
                </a:lnTo>
                <a:lnTo>
                  <a:pt x="304363" y="654779"/>
                </a:lnTo>
                <a:lnTo>
                  <a:pt x="297964" y="656006"/>
                </a:lnTo>
                <a:lnTo>
                  <a:pt x="291361" y="656410"/>
                </a:lnTo>
                <a:close/>
              </a:path>
            </a:pathLst>
          </a:custGeom>
          <a:solidFill>
            <a:srgbClr val="82CC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62054" y="8330153"/>
            <a:ext cx="2865120" cy="1026794"/>
          </a:xfrm>
          <a:custGeom>
            <a:avLst/>
            <a:gdLst/>
            <a:ahLst/>
            <a:cxnLst/>
            <a:rect l="l" t="t" r="r" b="b"/>
            <a:pathLst>
              <a:path w="2865120" h="1026795">
                <a:moveTo>
                  <a:pt x="2103378" y="418018"/>
                </a:moveTo>
                <a:lnTo>
                  <a:pt x="1903725" y="418018"/>
                </a:lnTo>
                <a:lnTo>
                  <a:pt x="1910638" y="414003"/>
                </a:lnTo>
                <a:lnTo>
                  <a:pt x="1912431" y="410563"/>
                </a:lnTo>
                <a:lnTo>
                  <a:pt x="1912460" y="9520"/>
                </a:lnTo>
                <a:lnTo>
                  <a:pt x="1927785" y="63"/>
                </a:lnTo>
                <a:lnTo>
                  <a:pt x="2087513" y="86513"/>
                </a:lnTo>
                <a:lnTo>
                  <a:pt x="2103378" y="113621"/>
                </a:lnTo>
                <a:lnTo>
                  <a:pt x="2103378" y="418018"/>
                </a:lnTo>
                <a:close/>
              </a:path>
              <a:path w="2865120" h="1026795">
                <a:moveTo>
                  <a:pt x="1822718" y="1026201"/>
                </a:moveTo>
                <a:lnTo>
                  <a:pt x="1811738" y="1026201"/>
                </a:lnTo>
                <a:lnTo>
                  <a:pt x="1806619" y="1024824"/>
                </a:lnTo>
                <a:lnTo>
                  <a:pt x="1541680" y="872013"/>
                </a:lnTo>
                <a:lnTo>
                  <a:pt x="1537928" y="868267"/>
                </a:lnTo>
                <a:lnTo>
                  <a:pt x="1532438" y="858762"/>
                </a:lnTo>
                <a:lnTo>
                  <a:pt x="1531070" y="853643"/>
                </a:lnTo>
                <a:lnTo>
                  <a:pt x="1531078" y="553524"/>
                </a:lnTo>
                <a:lnTo>
                  <a:pt x="1806607" y="376357"/>
                </a:lnTo>
                <a:lnTo>
                  <a:pt x="1811726" y="374984"/>
                </a:lnTo>
                <a:lnTo>
                  <a:pt x="1822702" y="374984"/>
                </a:lnTo>
                <a:lnTo>
                  <a:pt x="1827821" y="376357"/>
                </a:lnTo>
                <a:lnTo>
                  <a:pt x="1900142" y="418018"/>
                </a:lnTo>
                <a:lnTo>
                  <a:pt x="2103378" y="418018"/>
                </a:lnTo>
                <a:lnTo>
                  <a:pt x="2103378" y="591382"/>
                </a:lnTo>
                <a:lnTo>
                  <a:pt x="1816157" y="591388"/>
                </a:lnTo>
                <a:lnTo>
                  <a:pt x="1814820" y="591424"/>
                </a:lnTo>
                <a:lnTo>
                  <a:pt x="1813767" y="591751"/>
                </a:lnTo>
                <a:lnTo>
                  <a:pt x="1722665" y="644459"/>
                </a:lnTo>
                <a:lnTo>
                  <a:pt x="1720958" y="646954"/>
                </a:lnTo>
                <a:lnTo>
                  <a:pt x="1720953" y="753722"/>
                </a:lnTo>
                <a:lnTo>
                  <a:pt x="1722670" y="756253"/>
                </a:lnTo>
                <a:lnTo>
                  <a:pt x="1812571" y="808258"/>
                </a:lnTo>
                <a:lnTo>
                  <a:pt x="1814962" y="809609"/>
                </a:lnTo>
                <a:lnTo>
                  <a:pt x="2103378" y="809609"/>
                </a:lnTo>
                <a:lnTo>
                  <a:pt x="2103387" y="853643"/>
                </a:lnTo>
                <a:lnTo>
                  <a:pt x="2102018" y="858762"/>
                </a:lnTo>
                <a:lnTo>
                  <a:pt x="2096528" y="868267"/>
                </a:lnTo>
                <a:lnTo>
                  <a:pt x="2092777" y="872013"/>
                </a:lnTo>
                <a:lnTo>
                  <a:pt x="1827837" y="1024824"/>
                </a:lnTo>
                <a:lnTo>
                  <a:pt x="1822718" y="1026201"/>
                </a:lnTo>
                <a:close/>
              </a:path>
              <a:path w="2865120" h="1026795">
                <a:moveTo>
                  <a:pt x="2103378" y="809609"/>
                </a:moveTo>
                <a:lnTo>
                  <a:pt x="1817872" y="809609"/>
                </a:lnTo>
                <a:lnTo>
                  <a:pt x="1820255" y="808258"/>
                </a:lnTo>
                <a:lnTo>
                  <a:pt x="1910181" y="756246"/>
                </a:lnTo>
                <a:lnTo>
                  <a:pt x="1911883" y="753722"/>
                </a:lnTo>
                <a:lnTo>
                  <a:pt x="1911883" y="646954"/>
                </a:lnTo>
                <a:lnTo>
                  <a:pt x="1910162" y="644416"/>
                </a:lnTo>
                <a:lnTo>
                  <a:pt x="1820255" y="592405"/>
                </a:lnTo>
                <a:lnTo>
                  <a:pt x="1818975" y="591721"/>
                </a:lnTo>
                <a:lnTo>
                  <a:pt x="1817609" y="591382"/>
                </a:lnTo>
                <a:lnTo>
                  <a:pt x="2103378" y="591382"/>
                </a:lnTo>
                <a:lnTo>
                  <a:pt x="2103378" y="809609"/>
                </a:lnTo>
                <a:close/>
              </a:path>
              <a:path w="2865120" h="1026795">
                <a:moveTo>
                  <a:pt x="18839" y="956885"/>
                </a:moveTo>
                <a:lnTo>
                  <a:pt x="12955" y="956885"/>
                </a:lnTo>
                <a:lnTo>
                  <a:pt x="8133" y="953999"/>
                </a:lnTo>
                <a:lnTo>
                  <a:pt x="3372" y="951354"/>
                </a:lnTo>
                <a:lnTo>
                  <a:pt x="526" y="946250"/>
                </a:lnTo>
                <a:lnTo>
                  <a:pt x="0" y="539813"/>
                </a:lnTo>
                <a:lnTo>
                  <a:pt x="1376" y="534688"/>
                </a:lnTo>
                <a:lnTo>
                  <a:pt x="275162" y="368888"/>
                </a:lnTo>
                <a:lnTo>
                  <a:pt x="284610" y="367843"/>
                </a:lnTo>
                <a:lnTo>
                  <a:pt x="287683" y="367864"/>
                </a:lnTo>
                <a:lnTo>
                  <a:pt x="561707" y="521432"/>
                </a:lnTo>
                <a:lnTo>
                  <a:pt x="572317" y="539813"/>
                </a:lnTo>
                <a:lnTo>
                  <a:pt x="572232" y="587758"/>
                </a:lnTo>
                <a:lnTo>
                  <a:pt x="280678" y="587763"/>
                </a:lnTo>
                <a:lnTo>
                  <a:pt x="275560" y="589128"/>
                </a:lnTo>
                <a:lnTo>
                  <a:pt x="206314" y="629224"/>
                </a:lnTo>
                <a:lnTo>
                  <a:pt x="190947" y="840491"/>
                </a:lnTo>
                <a:lnTo>
                  <a:pt x="189819" y="848477"/>
                </a:lnTo>
                <a:lnTo>
                  <a:pt x="186616" y="855769"/>
                </a:lnTo>
                <a:lnTo>
                  <a:pt x="181612" y="862070"/>
                </a:lnTo>
                <a:lnTo>
                  <a:pt x="175081" y="867080"/>
                </a:lnTo>
                <a:lnTo>
                  <a:pt x="23563" y="954041"/>
                </a:lnTo>
                <a:lnTo>
                  <a:pt x="18839" y="956885"/>
                </a:lnTo>
                <a:close/>
              </a:path>
              <a:path w="2865120" h="1026795">
                <a:moveTo>
                  <a:pt x="559373" y="956842"/>
                </a:moveTo>
                <a:lnTo>
                  <a:pt x="553504" y="956842"/>
                </a:lnTo>
                <a:lnTo>
                  <a:pt x="548737" y="953999"/>
                </a:lnTo>
                <a:lnTo>
                  <a:pt x="397219" y="867038"/>
                </a:lnTo>
                <a:lnTo>
                  <a:pt x="381353" y="655791"/>
                </a:lnTo>
                <a:lnTo>
                  <a:pt x="380298" y="647764"/>
                </a:lnTo>
                <a:lnTo>
                  <a:pt x="296781" y="589123"/>
                </a:lnTo>
                <a:lnTo>
                  <a:pt x="291661" y="587758"/>
                </a:lnTo>
                <a:lnTo>
                  <a:pt x="572232" y="587758"/>
                </a:lnTo>
                <a:lnTo>
                  <a:pt x="571774" y="946200"/>
                </a:lnTo>
                <a:lnTo>
                  <a:pt x="568786" y="951297"/>
                </a:lnTo>
                <a:lnTo>
                  <a:pt x="564020" y="954041"/>
                </a:lnTo>
                <a:lnTo>
                  <a:pt x="559373" y="956842"/>
                </a:lnTo>
                <a:close/>
              </a:path>
              <a:path w="2865120" h="1026795">
                <a:moveTo>
                  <a:pt x="286168" y="587791"/>
                </a:moveTo>
                <a:lnTo>
                  <a:pt x="280678" y="587763"/>
                </a:lnTo>
                <a:lnTo>
                  <a:pt x="290848" y="587763"/>
                </a:lnTo>
                <a:lnTo>
                  <a:pt x="286168" y="587791"/>
                </a:lnTo>
                <a:close/>
              </a:path>
              <a:path w="2865120" h="1026795">
                <a:moveTo>
                  <a:pt x="2585658" y="371426"/>
                </a:moveTo>
                <a:lnTo>
                  <a:pt x="2579903" y="371426"/>
                </a:lnTo>
                <a:lnTo>
                  <a:pt x="2580046" y="371412"/>
                </a:lnTo>
                <a:lnTo>
                  <a:pt x="2585535" y="371393"/>
                </a:lnTo>
                <a:close/>
              </a:path>
              <a:path w="2865120" h="1026795">
                <a:moveTo>
                  <a:pt x="2578066" y="1019181"/>
                </a:moveTo>
                <a:lnTo>
                  <a:pt x="2309608" y="870649"/>
                </a:lnTo>
                <a:lnTo>
                  <a:pt x="2293742" y="844060"/>
                </a:lnTo>
                <a:lnTo>
                  <a:pt x="2293742" y="549429"/>
                </a:lnTo>
                <a:lnTo>
                  <a:pt x="2569295" y="372776"/>
                </a:lnTo>
                <a:lnTo>
                  <a:pt x="2574415" y="371411"/>
                </a:lnTo>
                <a:lnTo>
                  <a:pt x="2585658" y="371426"/>
                </a:lnTo>
                <a:lnTo>
                  <a:pt x="2854056" y="525570"/>
                </a:lnTo>
                <a:lnTo>
                  <a:pt x="2864664" y="543937"/>
                </a:lnTo>
                <a:lnTo>
                  <a:pt x="2864663" y="588104"/>
                </a:lnTo>
                <a:lnTo>
                  <a:pt x="2574888" y="588104"/>
                </a:lnTo>
                <a:lnTo>
                  <a:pt x="2485515" y="639632"/>
                </a:lnTo>
                <a:lnTo>
                  <a:pt x="2482100" y="644679"/>
                </a:lnTo>
                <a:lnTo>
                  <a:pt x="2482100" y="747836"/>
                </a:lnTo>
                <a:lnTo>
                  <a:pt x="2485472" y="753388"/>
                </a:lnTo>
                <a:lnTo>
                  <a:pt x="2752075" y="906210"/>
                </a:lnTo>
                <a:lnTo>
                  <a:pt x="2754956" y="911201"/>
                </a:lnTo>
                <a:lnTo>
                  <a:pt x="2754928" y="922291"/>
                </a:lnTo>
                <a:lnTo>
                  <a:pt x="2751634" y="927339"/>
                </a:lnTo>
                <a:lnTo>
                  <a:pt x="2593193" y="1015466"/>
                </a:lnTo>
                <a:lnTo>
                  <a:pt x="2585813" y="1018349"/>
                </a:lnTo>
                <a:lnTo>
                  <a:pt x="2578066" y="1019181"/>
                </a:lnTo>
                <a:close/>
              </a:path>
              <a:path w="2865120" h="1026795">
                <a:moveTo>
                  <a:pt x="2691481" y="738885"/>
                </a:moveTo>
                <a:lnTo>
                  <a:pt x="2685682" y="738871"/>
                </a:lnTo>
                <a:lnTo>
                  <a:pt x="2675761" y="733166"/>
                </a:lnTo>
                <a:lnTo>
                  <a:pt x="2673202" y="728734"/>
                </a:lnTo>
                <a:lnTo>
                  <a:pt x="2673234" y="644266"/>
                </a:lnTo>
                <a:lnTo>
                  <a:pt x="2670675" y="639835"/>
                </a:lnTo>
                <a:lnTo>
                  <a:pt x="2580722" y="588104"/>
                </a:lnTo>
                <a:lnTo>
                  <a:pt x="2864663" y="588104"/>
                </a:lnTo>
                <a:lnTo>
                  <a:pt x="2863598" y="628522"/>
                </a:lnTo>
                <a:lnTo>
                  <a:pt x="2849296" y="647104"/>
                </a:lnTo>
                <a:lnTo>
                  <a:pt x="2691481" y="738885"/>
                </a:lnTo>
                <a:close/>
              </a:path>
            </a:pathLst>
          </a:custGeom>
          <a:solidFill>
            <a:srgbClr val="4040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27799" y="8700027"/>
            <a:ext cx="1868805" cy="650875"/>
          </a:xfrm>
          <a:custGeom>
            <a:avLst/>
            <a:gdLst/>
            <a:ahLst/>
            <a:cxnLst/>
            <a:rect l="l" t="t" r="r" b="b"/>
            <a:pathLst>
              <a:path w="1868804" h="650875">
                <a:moveTo>
                  <a:pt x="291647" y="650689"/>
                </a:moveTo>
                <a:lnTo>
                  <a:pt x="280668" y="650689"/>
                </a:lnTo>
                <a:lnTo>
                  <a:pt x="275549" y="649313"/>
                </a:lnTo>
                <a:lnTo>
                  <a:pt x="10601" y="496501"/>
                </a:lnTo>
                <a:lnTo>
                  <a:pt x="6849" y="492756"/>
                </a:lnTo>
                <a:lnTo>
                  <a:pt x="1362" y="483251"/>
                </a:lnTo>
                <a:lnTo>
                  <a:pt x="0" y="478138"/>
                </a:lnTo>
                <a:lnTo>
                  <a:pt x="14" y="178019"/>
                </a:lnTo>
                <a:lnTo>
                  <a:pt x="275556" y="1364"/>
                </a:lnTo>
                <a:lnTo>
                  <a:pt x="280679" y="0"/>
                </a:lnTo>
                <a:lnTo>
                  <a:pt x="286168" y="9"/>
                </a:lnTo>
                <a:lnTo>
                  <a:pt x="291720" y="23"/>
                </a:lnTo>
                <a:lnTo>
                  <a:pt x="556940" y="150926"/>
                </a:lnTo>
                <a:lnTo>
                  <a:pt x="572314" y="478138"/>
                </a:lnTo>
                <a:lnTo>
                  <a:pt x="570943" y="483258"/>
                </a:lnTo>
                <a:lnTo>
                  <a:pt x="565450" y="492763"/>
                </a:lnTo>
                <a:lnTo>
                  <a:pt x="561697" y="496506"/>
                </a:lnTo>
                <a:lnTo>
                  <a:pt x="296766" y="649313"/>
                </a:lnTo>
                <a:lnTo>
                  <a:pt x="291647" y="650689"/>
                </a:lnTo>
                <a:close/>
              </a:path>
              <a:path w="1868804" h="650875">
                <a:moveTo>
                  <a:pt x="291720" y="23"/>
                </a:moveTo>
                <a:lnTo>
                  <a:pt x="286140" y="23"/>
                </a:lnTo>
                <a:lnTo>
                  <a:pt x="291633" y="0"/>
                </a:lnTo>
                <a:close/>
              </a:path>
              <a:path w="1868804" h="650875">
                <a:moveTo>
                  <a:pt x="1814334" y="387873"/>
                </a:moveTo>
                <a:lnTo>
                  <a:pt x="1812460" y="387873"/>
                </a:lnTo>
                <a:lnTo>
                  <a:pt x="1810587" y="386713"/>
                </a:lnTo>
                <a:lnTo>
                  <a:pt x="1759604" y="357515"/>
                </a:lnTo>
                <a:lnTo>
                  <a:pt x="1758373" y="355582"/>
                </a:lnTo>
                <a:lnTo>
                  <a:pt x="1758415" y="294899"/>
                </a:lnTo>
                <a:lnTo>
                  <a:pt x="1759440" y="293195"/>
                </a:lnTo>
                <a:lnTo>
                  <a:pt x="1761447" y="292081"/>
                </a:lnTo>
                <a:lnTo>
                  <a:pt x="1810587" y="263431"/>
                </a:lnTo>
                <a:lnTo>
                  <a:pt x="1811512" y="262933"/>
                </a:lnTo>
                <a:lnTo>
                  <a:pt x="1813660" y="262933"/>
                </a:lnTo>
                <a:lnTo>
                  <a:pt x="1814671" y="262926"/>
                </a:lnTo>
                <a:lnTo>
                  <a:pt x="1815297" y="262883"/>
                </a:lnTo>
                <a:lnTo>
                  <a:pt x="1867176" y="293140"/>
                </a:lnTo>
                <a:lnTo>
                  <a:pt x="1868308" y="294899"/>
                </a:lnTo>
                <a:lnTo>
                  <a:pt x="1868421" y="355582"/>
                </a:lnTo>
                <a:lnTo>
                  <a:pt x="1867169" y="357537"/>
                </a:lnTo>
                <a:lnTo>
                  <a:pt x="1816207" y="386713"/>
                </a:lnTo>
                <a:lnTo>
                  <a:pt x="1814334" y="387873"/>
                </a:lnTo>
                <a:close/>
              </a:path>
            </a:pathLst>
          </a:custGeom>
          <a:solidFill>
            <a:srgbClr val="82CC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780041" y="8330213"/>
            <a:ext cx="4102100" cy="1190625"/>
          </a:xfrm>
          <a:custGeom>
            <a:avLst/>
            <a:gdLst/>
            <a:ahLst/>
            <a:cxnLst/>
            <a:rect l="l" t="t" r="r" b="b"/>
            <a:pathLst>
              <a:path w="4102100" h="1190625">
                <a:moveTo>
                  <a:pt x="626032" y="955069"/>
                </a:moveTo>
                <a:lnTo>
                  <a:pt x="0" y="955069"/>
                </a:lnTo>
                <a:lnTo>
                  <a:pt x="0" y="0"/>
                </a:lnTo>
                <a:lnTo>
                  <a:pt x="632691" y="0"/>
                </a:lnTo>
                <a:lnTo>
                  <a:pt x="632691" y="26750"/>
                </a:lnTo>
                <a:lnTo>
                  <a:pt x="26693" y="26750"/>
                </a:lnTo>
                <a:lnTo>
                  <a:pt x="26692" y="444095"/>
                </a:lnTo>
                <a:lnTo>
                  <a:pt x="596654" y="444095"/>
                </a:lnTo>
                <a:lnTo>
                  <a:pt x="596654" y="470854"/>
                </a:lnTo>
                <a:lnTo>
                  <a:pt x="26692" y="470854"/>
                </a:lnTo>
                <a:lnTo>
                  <a:pt x="26692" y="928334"/>
                </a:lnTo>
                <a:lnTo>
                  <a:pt x="638034" y="928334"/>
                </a:lnTo>
                <a:lnTo>
                  <a:pt x="638034" y="939463"/>
                </a:lnTo>
                <a:lnTo>
                  <a:pt x="626032" y="955069"/>
                </a:lnTo>
                <a:close/>
              </a:path>
              <a:path w="4102100" h="1190625">
                <a:moveTo>
                  <a:pt x="632691" y="26752"/>
                </a:moveTo>
                <a:lnTo>
                  <a:pt x="26693" y="26750"/>
                </a:lnTo>
                <a:lnTo>
                  <a:pt x="632691" y="26750"/>
                </a:lnTo>
                <a:close/>
              </a:path>
              <a:path w="4102100" h="1190625">
                <a:moveTo>
                  <a:pt x="658069" y="955069"/>
                </a:moveTo>
                <a:lnTo>
                  <a:pt x="638034" y="955069"/>
                </a:lnTo>
                <a:lnTo>
                  <a:pt x="638034" y="939463"/>
                </a:lnTo>
                <a:lnTo>
                  <a:pt x="899693" y="599262"/>
                </a:lnTo>
                <a:lnTo>
                  <a:pt x="650058" y="267525"/>
                </a:lnTo>
                <a:lnTo>
                  <a:pt x="684763" y="267525"/>
                </a:lnTo>
                <a:lnTo>
                  <a:pt x="915715" y="579199"/>
                </a:lnTo>
                <a:lnTo>
                  <a:pt x="948200" y="579199"/>
                </a:lnTo>
                <a:lnTo>
                  <a:pt x="933020" y="599262"/>
                </a:lnTo>
                <a:lnTo>
                  <a:pt x="948530" y="619333"/>
                </a:lnTo>
                <a:lnTo>
                  <a:pt x="915716" y="619333"/>
                </a:lnTo>
                <a:lnTo>
                  <a:pt x="658069" y="955069"/>
                </a:lnTo>
                <a:close/>
              </a:path>
              <a:path w="4102100" h="1190625">
                <a:moveTo>
                  <a:pt x="948200" y="579199"/>
                </a:moveTo>
                <a:lnTo>
                  <a:pt x="915715" y="579199"/>
                </a:lnTo>
                <a:lnTo>
                  <a:pt x="1151971" y="267525"/>
                </a:lnTo>
                <a:lnTo>
                  <a:pt x="1184017" y="267525"/>
                </a:lnTo>
                <a:lnTo>
                  <a:pt x="948200" y="579199"/>
                </a:lnTo>
                <a:close/>
              </a:path>
              <a:path w="4102100" h="1190625">
                <a:moveTo>
                  <a:pt x="1207971" y="955069"/>
                </a:moveTo>
                <a:lnTo>
                  <a:pt x="1174644" y="955069"/>
                </a:lnTo>
                <a:lnTo>
                  <a:pt x="915716" y="619333"/>
                </a:lnTo>
                <a:lnTo>
                  <a:pt x="948530" y="619333"/>
                </a:lnTo>
                <a:lnTo>
                  <a:pt x="1207971" y="955069"/>
                </a:lnTo>
                <a:close/>
              </a:path>
              <a:path w="4102100" h="1190625">
                <a:moveTo>
                  <a:pt x="638034" y="955069"/>
                </a:moveTo>
                <a:lnTo>
                  <a:pt x="626032" y="955069"/>
                </a:lnTo>
                <a:lnTo>
                  <a:pt x="638034" y="939463"/>
                </a:lnTo>
                <a:lnTo>
                  <a:pt x="638034" y="955069"/>
                </a:lnTo>
                <a:close/>
              </a:path>
              <a:path w="4102100" h="1190625">
                <a:moveTo>
                  <a:pt x="1314863" y="460168"/>
                </a:moveTo>
                <a:lnTo>
                  <a:pt x="1290729" y="460168"/>
                </a:lnTo>
                <a:lnTo>
                  <a:pt x="1298162" y="437886"/>
                </a:lnTo>
                <a:lnTo>
                  <a:pt x="1317564" y="396083"/>
                </a:lnTo>
                <a:lnTo>
                  <a:pt x="1342766" y="358128"/>
                </a:lnTo>
                <a:lnTo>
                  <a:pt x="1372776" y="325023"/>
                </a:lnTo>
                <a:lnTo>
                  <a:pt x="1407503" y="297097"/>
                </a:lnTo>
                <a:lnTo>
                  <a:pt x="1447247" y="275362"/>
                </a:lnTo>
                <a:lnTo>
                  <a:pt x="1491787" y="260146"/>
                </a:lnTo>
                <a:lnTo>
                  <a:pt x="1540161" y="252454"/>
                </a:lnTo>
                <a:lnTo>
                  <a:pt x="1565759" y="251492"/>
                </a:lnTo>
                <a:lnTo>
                  <a:pt x="1598897" y="253164"/>
                </a:lnTo>
                <a:lnTo>
                  <a:pt x="1630291" y="258181"/>
                </a:lnTo>
                <a:lnTo>
                  <a:pt x="1659943" y="266540"/>
                </a:lnTo>
                <a:lnTo>
                  <a:pt x="1687853" y="278243"/>
                </a:lnTo>
                <a:lnTo>
                  <a:pt x="1565759" y="278243"/>
                </a:lnTo>
                <a:lnTo>
                  <a:pt x="1533865" y="279915"/>
                </a:lnTo>
                <a:lnTo>
                  <a:pt x="1475124" y="293295"/>
                </a:lnTo>
                <a:lnTo>
                  <a:pt x="1423196" y="319588"/>
                </a:lnTo>
                <a:lnTo>
                  <a:pt x="1379544" y="355663"/>
                </a:lnTo>
                <a:lnTo>
                  <a:pt x="1344199" y="400892"/>
                </a:lnTo>
                <a:lnTo>
                  <a:pt x="1317161" y="453729"/>
                </a:lnTo>
                <a:lnTo>
                  <a:pt x="1314863" y="460168"/>
                </a:lnTo>
                <a:close/>
              </a:path>
              <a:path w="4102100" h="1190625">
                <a:moveTo>
                  <a:pt x="1288085" y="1190576"/>
                </a:moveTo>
                <a:lnTo>
                  <a:pt x="1261407" y="1190576"/>
                </a:lnTo>
                <a:lnTo>
                  <a:pt x="1261407" y="267541"/>
                </a:lnTo>
                <a:lnTo>
                  <a:pt x="1288085" y="267541"/>
                </a:lnTo>
                <a:lnTo>
                  <a:pt x="1288085" y="460168"/>
                </a:lnTo>
                <a:lnTo>
                  <a:pt x="1314863" y="460168"/>
                </a:lnTo>
                <a:lnTo>
                  <a:pt x="1298596" y="513418"/>
                </a:lnTo>
                <a:lnTo>
                  <a:pt x="1289254" y="576998"/>
                </a:lnTo>
                <a:lnTo>
                  <a:pt x="1288085" y="609980"/>
                </a:lnTo>
                <a:lnTo>
                  <a:pt x="1291132" y="671699"/>
                </a:lnTo>
                <a:lnTo>
                  <a:pt x="1300270" y="727372"/>
                </a:lnTo>
                <a:lnTo>
                  <a:pt x="1311039" y="762473"/>
                </a:lnTo>
                <a:lnTo>
                  <a:pt x="1288085" y="762473"/>
                </a:lnTo>
                <a:lnTo>
                  <a:pt x="1288085" y="1190576"/>
                </a:lnTo>
                <a:close/>
              </a:path>
              <a:path w="4102100" h="1190625">
                <a:moveTo>
                  <a:pt x="1683612" y="944407"/>
                </a:moveTo>
                <a:lnTo>
                  <a:pt x="1565759" y="944407"/>
                </a:lnTo>
                <a:lnTo>
                  <a:pt x="1599810" y="942525"/>
                </a:lnTo>
                <a:lnTo>
                  <a:pt x="1631292" y="936880"/>
                </a:lnTo>
                <a:lnTo>
                  <a:pt x="1686491" y="914300"/>
                </a:lnTo>
                <a:lnTo>
                  <a:pt x="1732086" y="879858"/>
                </a:lnTo>
                <a:lnTo>
                  <a:pt x="1768608" y="836745"/>
                </a:lnTo>
                <a:lnTo>
                  <a:pt x="1796497" y="786212"/>
                </a:lnTo>
                <a:lnTo>
                  <a:pt x="1816035" y="729701"/>
                </a:lnTo>
                <a:lnTo>
                  <a:pt x="1827501" y="670009"/>
                </a:lnTo>
                <a:lnTo>
                  <a:pt x="1831337" y="609980"/>
                </a:lnTo>
                <a:lnTo>
                  <a:pt x="1830295" y="576956"/>
                </a:lnTo>
                <a:lnTo>
                  <a:pt x="1821975" y="513794"/>
                </a:lnTo>
                <a:lnTo>
                  <a:pt x="1805327" y="454648"/>
                </a:lnTo>
                <a:lnTo>
                  <a:pt x="1780627" y="401811"/>
                </a:lnTo>
                <a:lnTo>
                  <a:pt x="1747817" y="356038"/>
                </a:lnTo>
                <a:lnTo>
                  <a:pt x="1706377" y="319546"/>
                </a:lnTo>
                <a:lnTo>
                  <a:pt x="1656440" y="293295"/>
                </a:lnTo>
                <a:lnTo>
                  <a:pt x="1598069" y="279915"/>
                </a:lnTo>
                <a:lnTo>
                  <a:pt x="1565759" y="278243"/>
                </a:lnTo>
                <a:lnTo>
                  <a:pt x="1687853" y="278243"/>
                </a:lnTo>
                <a:lnTo>
                  <a:pt x="1737914" y="310350"/>
                </a:lnTo>
                <a:lnTo>
                  <a:pt x="1779984" y="353157"/>
                </a:lnTo>
                <a:lnTo>
                  <a:pt x="1813502" y="405656"/>
                </a:lnTo>
                <a:lnTo>
                  <a:pt x="1838066" y="466856"/>
                </a:lnTo>
                <a:lnTo>
                  <a:pt x="1853028" y="535407"/>
                </a:lnTo>
                <a:lnTo>
                  <a:pt x="1858015" y="609980"/>
                </a:lnTo>
                <a:lnTo>
                  <a:pt x="1856812" y="645679"/>
                </a:lnTo>
                <a:lnTo>
                  <a:pt x="1847166" y="714569"/>
                </a:lnTo>
                <a:lnTo>
                  <a:pt x="1827951" y="779533"/>
                </a:lnTo>
                <a:lnTo>
                  <a:pt x="1799919" y="837080"/>
                </a:lnTo>
                <a:lnTo>
                  <a:pt x="1763163" y="886244"/>
                </a:lnTo>
                <a:lnTo>
                  <a:pt x="1717443" y="925350"/>
                </a:lnTo>
                <a:lnTo>
                  <a:pt x="1691218" y="941035"/>
                </a:lnTo>
                <a:lnTo>
                  <a:pt x="1683612" y="944407"/>
                </a:lnTo>
                <a:close/>
              </a:path>
              <a:path w="4102100" h="1190625">
                <a:moveTo>
                  <a:pt x="1565759" y="969777"/>
                </a:moveTo>
                <a:lnTo>
                  <a:pt x="1513440" y="966224"/>
                </a:lnTo>
                <a:lnTo>
                  <a:pt x="1465958" y="955566"/>
                </a:lnTo>
                <a:lnTo>
                  <a:pt x="1423312" y="937803"/>
                </a:lnTo>
                <a:lnTo>
                  <a:pt x="1385503" y="912935"/>
                </a:lnTo>
                <a:lnTo>
                  <a:pt x="1353075" y="882212"/>
                </a:lnTo>
                <a:lnTo>
                  <a:pt x="1326459" y="846890"/>
                </a:lnTo>
                <a:lnTo>
                  <a:pt x="1305672" y="806974"/>
                </a:lnTo>
                <a:lnTo>
                  <a:pt x="1290729" y="762473"/>
                </a:lnTo>
                <a:lnTo>
                  <a:pt x="1311039" y="762473"/>
                </a:lnTo>
                <a:lnTo>
                  <a:pt x="1315495" y="776998"/>
                </a:lnTo>
                <a:lnTo>
                  <a:pt x="1336804" y="820574"/>
                </a:lnTo>
                <a:lnTo>
                  <a:pt x="1364193" y="858100"/>
                </a:lnTo>
                <a:lnTo>
                  <a:pt x="1396600" y="889181"/>
                </a:lnTo>
                <a:lnTo>
                  <a:pt x="1432964" y="913348"/>
                </a:lnTo>
                <a:lnTo>
                  <a:pt x="1473281" y="930605"/>
                </a:lnTo>
                <a:lnTo>
                  <a:pt x="1517548" y="940957"/>
                </a:lnTo>
                <a:lnTo>
                  <a:pt x="1565759" y="944407"/>
                </a:lnTo>
                <a:lnTo>
                  <a:pt x="1683612" y="944407"/>
                </a:lnTo>
                <a:lnTo>
                  <a:pt x="1662827" y="953621"/>
                </a:lnTo>
                <a:lnTo>
                  <a:pt x="1632454" y="962601"/>
                </a:lnTo>
                <a:lnTo>
                  <a:pt x="1600098" y="967984"/>
                </a:lnTo>
                <a:lnTo>
                  <a:pt x="1565759" y="969777"/>
                </a:lnTo>
                <a:close/>
              </a:path>
              <a:path w="4102100" h="1190625">
                <a:moveTo>
                  <a:pt x="2027443" y="437424"/>
                </a:moveTo>
                <a:lnTo>
                  <a:pt x="2007587" y="437424"/>
                </a:lnTo>
                <a:lnTo>
                  <a:pt x="2012890" y="418321"/>
                </a:lnTo>
                <a:lnTo>
                  <a:pt x="2027550" y="381871"/>
                </a:lnTo>
                <a:lnTo>
                  <a:pt x="2047770" y="348011"/>
                </a:lnTo>
                <a:lnTo>
                  <a:pt x="2074481" y="318250"/>
                </a:lnTo>
                <a:lnTo>
                  <a:pt x="2107797" y="292960"/>
                </a:lnTo>
                <a:lnTo>
                  <a:pt x="2147508" y="272894"/>
                </a:lnTo>
                <a:lnTo>
                  <a:pt x="2193712" y="258513"/>
                </a:lnTo>
                <a:lnTo>
                  <a:pt x="2247428" y="251826"/>
                </a:lnTo>
                <a:lnTo>
                  <a:pt x="2277170" y="251492"/>
                </a:lnTo>
                <a:lnTo>
                  <a:pt x="2277170" y="277951"/>
                </a:lnTo>
                <a:lnTo>
                  <a:pt x="2242997" y="277951"/>
                </a:lnTo>
                <a:lnTo>
                  <a:pt x="2211257" y="281086"/>
                </a:lnTo>
                <a:lnTo>
                  <a:pt x="2155077" y="297640"/>
                </a:lnTo>
                <a:lnTo>
                  <a:pt x="2108160" y="325398"/>
                </a:lnTo>
                <a:lnTo>
                  <a:pt x="2070316" y="361851"/>
                </a:lnTo>
                <a:lnTo>
                  <a:pt x="2041245" y="405823"/>
                </a:lnTo>
                <a:lnTo>
                  <a:pt x="2029973" y="430195"/>
                </a:lnTo>
                <a:lnTo>
                  <a:pt x="2027443" y="437424"/>
                </a:lnTo>
                <a:close/>
              </a:path>
              <a:path w="4102100" h="1190625">
                <a:moveTo>
                  <a:pt x="2004863" y="955085"/>
                </a:moveTo>
                <a:lnTo>
                  <a:pt x="1978185" y="955085"/>
                </a:lnTo>
                <a:lnTo>
                  <a:pt x="1978185" y="267541"/>
                </a:lnTo>
                <a:lnTo>
                  <a:pt x="2004863" y="267541"/>
                </a:lnTo>
                <a:lnTo>
                  <a:pt x="2004863" y="437424"/>
                </a:lnTo>
                <a:lnTo>
                  <a:pt x="2027443" y="437424"/>
                </a:lnTo>
                <a:lnTo>
                  <a:pt x="2013888" y="483074"/>
                </a:lnTo>
                <a:lnTo>
                  <a:pt x="2005869" y="537917"/>
                </a:lnTo>
                <a:lnTo>
                  <a:pt x="2004863" y="565839"/>
                </a:lnTo>
                <a:lnTo>
                  <a:pt x="2004863" y="955085"/>
                </a:lnTo>
                <a:close/>
              </a:path>
              <a:path w="4102100" h="1190625">
                <a:moveTo>
                  <a:pt x="2277170" y="278243"/>
                </a:moveTo>
                <a:lnTo>
                  <a:pt x="2242997" y="277951"/>
                </a:lnTo>
                <a:lnTo>
                  <a:pt x="2277170" y="277951"/>
                </a:lnTo>
                <a:lnTo>
                  <a:pt x="2277170" y="278243"/>
                </a:lnTo>
                <a:close/>
              </a:path>
              <a:path w="4102100" h="1190625">
                <a:moveTo>
                  <a:pt x="2584167" y="969777"/>
                </a:moveTo>
                <a:lnTo>
                  <a:pt x="2545594" y="968725"/>
                </a:lnTo>
                <a:lnTo>
                  <a:pt x="2477162" y="956025"/>
                </a:lnTo>
                <a:lnTo>
                  <a:pt x="2420264" y="929654"/>
                </a:lnTo>
                <a:lnTo>
                  <a:pt x="2373878" y="891840"/>
                </a:lnTo>
                <a:lnTo>
                  <a:pt x="2337740" y="843299"/>
                </a:lnTo>
                <a:lnTo>
                  <a:pt x="2311040" y="785796"/>
                </a:lnTo>
                <a:lnTo>
                  <a:pt x="2293621" y="720045"/>
                </a:lnTo>
                <a:lnTo>
                  <a:pt x="2284914" y="648816"/>
                </a:lnTo>
                <a:lnTo>
                  <a:pt x="2283820" y="611321"/>
                </a:lnTo>
                <a:lnTo>
                  <a:pt x="2285411" y="569686"/>
                </a:lnTo>
                <a:lnTo>
                  <a:pt x="2290179" y="530393"/>
                </a:lnTo>
                <a:lnTo>
                  <a:pt x="2309216" y="458828"/>
                </a:lnTo>
                <a:lnTo>
                  <a:pt x="2338588" y="397127"/>
                </a:lnTo>
                <a:lnTo>
                  <a:pt x="2375951" y="345794"/>
                </a:lnTo>
                <a:lnTo>
                  <a:pt x="2420654" y="305166"/>
                </a:lnTo>
                <a:lnTo>
                  <a:pt x="2472087" y="275569"/>
                </a:lnTo>
                <a:lnTo>
                  <a:pt x="2527466" y="257512"/>
                </a:lnTo>
                <a:lnTo>
                  <a:pt x="2584167" y="251492"/>
                </a:lnTo>
                <a:lnTo>
                  <a:pt x="2622850" y="253414"/>
                </a:lnTo>
                <a:lnTo>
                  <a:pt x="2658763" y="259182"/>
                </a:lnTo>
                <a:lnTo>
                  <a:pt x="2691926" y="268796"/>
                </a:lnTo>
                <a:lnTo>
                  <a:pt x="2713286" y="278243"/>
                </a:lnTo>
                <a:lnTo>
                  <a:pt x="2586811" y="278243"/>
                </a:lnTo>
                <a:lnTo>
                  <a:pt x="2559263" y="279581"/>
                </a:lnTo>
                <a:lnTo>
                  <a:pt x="2506901" y="290284"/>
                </a:lnTo>
                <a:lnTo>
                  <a:pt x="2458471" y="311560"/>
                </a:lnTo>
                <a:lnTo>
                  <a:pt x="2415745" y="342663"/>
                </a:lnTo>
                <a:lnTo>
                  <a:pt x="2379165" y="383292"/>
                </a:lnTo>
                <a:lnTo>
                  <a:pt x="2349483" y="432450"/>
                </a:lnTo>
                <a:lnTo>
                  <a:pt x="2327071" y="489846"/>
                </a:lnTo>
                <a:lnTo>
                  <a:pt x="2313732" y="554720"/>
                </a:lnTo>
                <a:lnTo>
                  <a:pt x="2310578" y="589917"/>
                </a:lnTo>
                <a:lnTo>
                  <a:pt x="2884604" y="589917"/>
                </a:lnTo>
                <a:lnTo>
                  <a:pt x="2884514" y="616668"/>
                </a:lnTo>
                <a:lnTo>
                  <a:pt x="2310578" y="616668"/>
                </a:lnTo>
                <a:lnTo>
                  <a:pt x="2312112" y="650821"/>
                </a:lnTo>
                <a:lnTo>
                  <a:pt x="2320436" y="715363"/>
                </a:lnTo>
                <a:lnTo>
                  <a:pt x="2335969" y="774548"/>
                </a:lnTo>
                <a:lnTo>
                  <a:pt x="2359643" y="826380"/>
                </a:lnTo>
                <a:lnTo>
                  <a:pt x="2391790" y="870308"/>
                </a:lnTo>
                <a:lnTo>
                  <a:pt x="2433161" y="905078"/>
                </a:lnTo>
                <a:lnTo>
                  <a:pt x="2484128" y="930080"/>
                </a:lnTo>
                <a:lnTo>
                  <a:pt x="2546224" y="942812"/>
                </a:lnTo>
                <a:lnTo>
                  <a:pt x="2581523" y="944407"/>
                </a:lnTo>
                <a:lnTo>
                  <a:pt x="2712394" y="944407"/>
                </a:lnTo>
                <a:lnTo>
                  <a:pt x="2692320" y="953228"/>
                </a:lnTo>
                <a:lnTo>
                  <a:pt x="2640587" y="965638"/>
                </a:lnTo>
                <a:lnTo>
                  <a:pt x="2584167" y="969777"/>
                </a:lnTo>
                <a:close/>
              </a:path>
              <a:path w="4102100" h="1190625">
                <a:moveTo>
                  <a:pt x="2884604" y="589917"/>
                </a:moveTo>
                <a:lnTo>
                  <a:pt x="2857836" y="589917"/>
                </a:lnTo>
                <a:lnTo>
                  <a:pt x="2856753" y="558860"/>
                </a:lnTo>
                <a:lnTo>
                  <a:pt x="2853500" y="528554"/>
                </a:lnTo>
                <a:lnTo>
                  <a:pt x="2840451" y="470196"/>
                </a:lnTo>
                <a:lnTo>
                  <a:pt x="2818950" y="416861"/>
                </a:lnTo>
                <a:lnTo>
                  <a:pt x="2789098" y="370546"/>
                </a:lnTo>
                <a:lnTo>
                  <a:pt x="2750864" y="332254"/>
                </a:lnTo>
                <a:lnTo>
                  <a:pt x="2704338" y="302995"/>
                </a:lnTo>
                <a:lnTo>
                  <a:pt x="2649600" y="284432"/>
                </a:lnTo>
                <a:lnTo>
                  <a:pt x="2586811" y="278243"/>
                </a:lnTo>
                <a:lnTo>
                  <a:pt x="2713286" y="278243"/>
                </a:lnTo>
                <a:lnTo>
                  <a:pt x="2750049" y="298896"/>
                </a:lnTo>
                <a:lnTo>
                  <a:pt x="2797428" y="339696"/>
                </a:lnTo>
                <a:lnTo>
                  <a:pt x="2834217" y="390190"/>
                </a:lnTo>
                <a:lnTo>
                  <a:pt x="2860895" y="448377"/>
                </a:lnTo>
                <a:lnTo>
                  <a:pt x="2877630" y="513339"/>
                </a:lnTo>
                <a:lnTo>
                  <a:pt x="2884632" y="581555"/>
                </a:lnTo>
                <a:lnTo>
                  <a:pt x="2884604" y="589917"/>
                </a:lnTo>
                <a:close/>
              </a:path>
              <a:path w="4102100" h="1190625">
                <a:moveTo>
                  <a:pt x="2712394" y="944407"/>
                </a:moveTo>
                <a:lnTo>
                  <a:pt x="2581523" y="944407"/>
                </a:lnTo>
                <a:lnTo>
                  <a:pt x="2633302" y="940854"/>
                </a:lnTo>
                <a:lnTo>
                  <a:pt x="2680484" y="930196"/>
                </a:lnTo>
                <a:lnTo>
                  <a:pt x="2723069" y="912433"/>
                </a:lnTo>
                <a:lnTo>
                  <a:pt x="2761058" y="887565"/>
                </a:lnTo>
                <a:lnTo>
                  <a:pt x="2793370" y="855586"/>
                </a:lnTo>
                <a:lnTo>
                  <a:pt x="2818930" y="816495"/>
                </a:lnTo>
                <a:lnTo>
                  <a:pt x="2837746" y="770295"/>
                </a:lnTo>
                <a:lnTo>
                  <a:pt x="2849824" y="716992"/>
                </a:lnTo>
                <a:lnTo>
                  <a:pt x="2876502" y="716992"/>
                </a:lnTo>
                <a:lnTo>
                  <a:pt x="2865073" y="773803"/>
                </a:lnTo>
                <a:lnTo>
                  <a:pt x="2845458" y="823846"/>
                </a:lnTo>
                <a:lnTo>
                  <a:pt x="2817671" y="867119"/>
                </a:lnTo>
                <a:lnTo>
                  <a:pt x="2781728" y="903622"/>
                </a:lnTo>
                <a:lnTo>
                  <a:pt x="2739367" y="932553"/>
                </a:lnTo>
                <a:lnTo>
                  <a:pt x="2712394" y="944407"/>
                </a:lnTo>
                <a:close/>
              </a:path>
              <a:path w="4102100" h="1190625">
                <a:moveTo>
                  <a:pt x="3371356" y="944407"/>
                </a:moveTo>
                <a:lnTo>
                  <a:pt x="3235572" y="944407"/>
                </a:lnTo>
                <a:lnTo>
                  <a:pt x="3254380" y="943865"/>
                </a:lnTo>
                <a:lnTo>
                  <a:pt x="3273436" y="942239"/>
                </a:lnTo>
                <a:lnTo>
                  <a:pt x="3312321" y="935736"/>
                </a:lnTo>
                <a:lnTo>
                  <a:pt x="3349875" y="924335"/>
                </a:lnTo>
                <a:lnTo>
                  <a:pt x="3399026" y="897222"/>
                </a:lnTo>
                <a:lnTo>
                  <a:pt x="3436418" y="857458"/>
                </a:lnTo>
                <a:lnTo>
                  <a:pt x="3455874" y="803756"/>
                </a:lnTo>
                <a:lnTo>
                  <a:pt x="3457167" y="782536"/>
                </a:lnTo>
                <a:lnTo>
                  <a:pt x="3455874" y="760885"/>
                </a:lnTo>
                <a:lnTo>
                  <a:pt x="3445507" y="724101"/>
                </a:lnTo>
                <a:lnTo>
                  <a:pt x="3412744" y="683385"/>
                </a:lnTo>
                <a:lnTo>
                  <a:pt x="3366089" y="654249"/>
                </a:lnTo>
                <a:lnTo>
                  <a:pt x="3328388" y="639870"/>
                </a:lnTo>
                <a:lnTo>
                  <a:pt x="3174526" y="600954"/>
                </a:lnTo>
                <a:lnTo>
                  <a:pt x="3153586" y="595353"/>
                </a:lnTo>
                <a:lnTo>
                  <a:pt x="3115959" y="584398"/>
                </a:lnTo>
                <a:lnTo>
                  <a:pt x="3067414" y="565839"/>
                </a:lnTo>
                <a:lnTo>
                  <a:pt x="3030331" y="543434"/>
                </a:lnTo>
                <a:lnTo>
                  <a:pt x="3004604" y="513670"/>
                </a:lnTo>
                <a:lnTo>
                  <a:pt x="2989643" y="474543"/>
                </a:lnTo>
                <a:lnTo>
                  <a:pt x="2984656" y="424048"/>
                </a:lnTo>
                <a:lnTo>
                  <a:pt x="2985406" y="409838"/>
                </a:lnTo>
                <a:lnTo>
                  <a:pt x="2996593" y="365191"/>
                </a:lnTo>
                <a:lnTo>
                  <a:pt x="3023643" y="322052"/>
                </a:lnTo>
                <a:lnTo>
                  <a:pt x="3068705" y="285935"/>
                </a:lnTo>
                <a:lnTo>
                  <a:pt x="3108752" y="267541"/>
                </a:lnTo>
                <a:lnTo>
                  <a:pt x="3157812" y="255506"/>
                </a:lnTo>
                <a:lnTo>
                  <a:pt x="3216906" y="251492"/>
                </a:lnTo>
                <a:lnTo>
                  <a:pt x="3271285" y="254752"/>
                </a:lnTo>
                <a:lnTo>
                  <a:pt x="3319662" y="264534"/>
                </a:lnTo>
                <a:lnTo>
                  <a:pt x="3355302" y="278243"/>
                </a:lnTo>
                <a:lnTo>
                  <a:pt x="3216907" y="278243"/>
                </a:lnTo>
                <a:lnTo>
                  <a:pt x="3182777" y="279456"/>
                </a:lnTo>
                <a:lnTo>
                  <a:pt x="3126024" y="289156"/>
                </a:lnTo>
                <a:lnTo>
                  <a:pt x="3084051" y="307674"/>
                </a:lnTo>
                <a:lnTo>
                  <a:pt x="3042018" y="341780"/>
                </a:lnTo>
                <a:lnTo>
                  <a:pt x="3020229" y="378526"/>
                </a:lnTo>
                <a:lnTo>
                  <a:pt x="3011665" y="418449"/>
                </a:lnTo>
                <a:lnTo>
                  <a:pt x="3011334" y="424048"/>
                </a:lnTo>
                <a:lnTo>
                  <a:pt x="3012626" y="448001"/>
                </a:lnTo>
                <a:lnTo>
                  <a:pt x="3022961" y="487128"/>
                </a:lnTo>
                <a:lnTo>
                  <a:pt x="3056198" y="526545"/>
                </a:lnTo>
                <a:lnTo>
                  <a:pt x="3105763" y="551542"/>
                </a:lnTo>
                <a:lnTo>
                  <a:pt x="3144819" y="564251"/>
                </a:lnTo>
                <a:lnTo>
                  <a:pt x="3263613" y="595272"/>
                </a:lnTo>
                <a:lnTo>
                  <a:pt x="3323266" y="611695"/>
                </a:lnTo>
                <a:lnTo>
                  <a:pt x="3362204" y="623570"/>
                </a:lnTo>
                <a:lnTo>
                  <a:pt x="3397567" y="639285"/>
                </a:lnTo>
                <a:lnTo>
                  <a:pt x="3442106" y="671514"/>
                </a:lnTo>
                <a:lnTo>
                  <a:pt x="3472929" y="716156"/>
                </a:lnTo>
                <a:lnTo>
                  <a:pt x="3482630" y="756286"/>
                </a:lnTo>
                <a:lnTo>
                  <a:pt x="3483846" y="779863"/>
                </a:lnTo>
                <a:lnTo>
                  <a:pt x="3482465" y="804951"/>
                </a:lnTo>
                <a:lnTo>
                  <a:pt x="3471442" y="849077"/>
                </a:lnTo>
                <a:lnTo>
                  <a:pt x="3449962" y="885377"/>
                </a:lnTo>
                <a:lnTo>
                  <a:pt x="3421290" y="914775"/>
                </a:lnTo>
                <a:lnTo>
                  <a:pt x="3386155" y="937567"/>
                </a:lnTo>
                <a:lnTo>
                  <a:pt x="3371356" y="944407"/>
                </a:lnTo>
                <a:close/>
              </a:path>
              <a:path w="4102100" h="1190625">
                <a:moveTo>
                  <a:pt x="3465179" y="470870"/>
                </a:moveTo>
                <a:lnTo>
                  <a:pt x="3438421" y="470870"/>
                </a:lnTo>
                <a:lnTo>
                  <a:pt x="3437427" y="445788"/>
                </a:lnTo>
                <a:lnTo>
                  <a:pt x="3434436" y="422712"/>
                </a:lnTo>
                <a:lnTo>
                  <a:pt x="3422399" y="382581"/>
                </a:lnTo>
                <a:lnTo>
                  <a:pt x="3403061" y="349643"/>
                </a:lnTo>
                <a:lnTo>
                  <a:pt x="3361674" y="312147"/>
                </a:lnTo>
                <a:lnTo>
                  <a:pt x="3326616" y="295091"/>
                </a:lnTo>
                <a:lnTo>
                  <a:pt x="3286057" y="284265"/>
                </a:lnTo>
                <a:lnTo>
                  <a:pt x="3241048" y="278912"/>
                </a:lnTo>
                <a:lnTo>
                  <a:pt x="3216907" y="278243"/>
                </a:lnTo>
                <a:lnTo>
                  <a:pt x="3355302" y="278243"/>
                </a:lnTo>
                <a:lnTo>
                  <a:pt x="3398444" y="303661"/>
                </a:lnTo>
                <a:lnTo>
                  <a:pt x="3427629" y="333675"/>
                </a:lnTo>
                <a:lnTo>
                  <a:pt x="3448485" y="371547"/>
                </a:lnTo>
                <a:lnTo>
                  <a:pt x="3461004" y="417279"/>
                </a:lnTo>
                <a:lnTo>
                  <a:pt x="3465179" y="470870"/>
                </a:lnTo>
                <a:close/>
              </a:path>
              <a:path w="4102100" h="1190625">
                <a:moveTo>
                  <a:pt x="3235573" y="969777"/>
                </a:moveTo>
                <a:lnTo>
                  <a:pt x="3171042" y="966015"/>
                </a:lnTo>
                <a:lnTo>
                  <a:pt x="3114931" y="954733"/>
                </a:lnTo>
                <a:lnTo>
                  <a:pt x="3067247" y="935940"/>
                </a:lnTo>
                <a:lnTo>
                  <a:pt x="3027998" y="909643"/>
                </a:lnTo>
                <a:lnTo>
                  <a:pt x="2997340" y="875187"/>
                </a:lnTo>
                <a:lnTo>
                  <a:pt x="2975433" y="832035"/>
                </a:lnTo>
                <a:lnTo>
                  <a:pt x="2962283" y="780193"/>
                </a:lnTo>
                <a:lnTo>
                  <a:pt x="2957898" y="719665"/>
                </a:lnTo>
                <a:lnTo>
                  <a:pt x="2984656" y="719665"/>
                </a:lnTo>
                <a:lnTo>
                  <a:pt x="2988698" y="773965"/>
                </a:lnTo>
                <a:lnTo>
                  <a:pt x="3000829" y="820487"/>
                </a:lnTo>
                <a:lnTo>
                  <a:pt x="3021056" y="859235"/>
                </a:lnTo>
                <a:lnTo>
                  <a:pt x="3049388" y="890214"/>
                </a:lnTo>
                <a:lnTo>
                  <a:pt x="3085273" y="913924"/>
                </a:lnTo>
                <a:lnTo>
                  <a:pt x="3128270" y="930859"/>
                </a:lnTo>
                <a:lnTo>
                  <a:pt x="3178373" y="941020"/>
                </a:lnTo>
                <a:lnTo>
                  <a:pt x="3235572" y="944407"/>
                </a:lnTo>
                <a:lnTo>
                  <a:pt x="3371356" y="944407"/>
                </a:lnTo>
                <a:lnTo>
                  <a:pt x="3366709" y="946554"/>
                </a:lnTo>
                <a:lnTo>
                  <a:pt x="3324339" y="959741"/>
                </a:lnTo>
                <a:lnTo>
                  <a:pt x="3279776" y="967288"/>
                </a:lnTo>
                <a:lnTo>
                  <a:pt x="3257622" y="969157"/>
                </a:lnTo>
                <a:lnTo>
                  <a:pt x="3235573" y="969777"/>
                </a:lnTo>
                <a:close/>
              </a:path>
              <a:path w="4102100" h="1190625">
                <a:moveTo>
                  <a:pt x="3989354" y="944407"/>
                </a:moveTo>
                <a:lnTo>
                  <a:pt x="3853571" y="944407"/>
                </a:lnTo>
                <a:lnTo>
                  <a:pt x="3872379" y="943865"/>
                </a:lnTo>
                <a:lnTo>
                  <a:pt x="3891434" y="942239"/>
                </a:lnTo>
                <a:lnTo>
                  <a:pt x="3930320" y="935736"/>
                </a:lnTo>
                <a:lnTo>
                  <a:pt x="3967873" y="924335"/>
                </a:lnTo>
                <a:lnTo>
                  <a:pt x="4017025" y="897222"/>
                </a:lnTo>
                <a:lnTo>
                  <a:pt x="4054496" y="857458"/>
                </a:lnTo>
                <a:lnTo>
                  <a:pt x="4073874" y="803756"/>
                </a:lnTo>
                <a:lnTo>
                  <a:pt x="4075165" y="782536"/>
                </a:lnTo>
                <a:lnTo>
                  <a:pt x="4073874" y="760885"/>
                </a:lnTo>
                <a:lnTo>
                  <a:pt x="4063539" y="724101"/>
                </a:lnTo>
                <a:lnTo>
                  <a:pt x="4030752" y="683385"/>
                </a:lnTo>
                <a:lnTo>
                  <a:pt x="3984087" y="654249"/>
                </a:lnTo>
                <a:lnTo>
                  <a:pt x="3946386" y="639870"/>
                </a:lnTo>
                <a:lnTo>
                  <a:pt x="3792524" y="600954"/>
                </a:lnTo>
                <a:lnTo>
                  <a:pt x="3771584" y="595353"/>
                </a:lnTo>
                <a:lnTo>
                  <a:pt x="3733957" y="584398"/>
                </a:lnTo>
                <a:lnTo>
                  <a:pt x="3685412" y="565839"/>
                </a:lnTo>
                <a:lnTo>
                  <a:pt x="3648339" y="543434"/>
                </a:lnTo>
                <a:lnTo>
                  <a:pt x="3622683" y="513670"/>
                </a:lnTo>
                <a:lnTo>
                  <a:pt x="3607651" y="474543"/>
                </a:lnTo>
                <a:lnTo>
                  <a:pt x="3602654" y="424048"/>
                </a:lnTo>
                <a:lnTo>
                  <a:pt x="3603405" y="409838"/>
                </a:lnTo>
                <a:lnTo>
                  <a:pt x="3614671" y="365191"/>
                </a:lnTo>
                <a:lnTo>
                  <a:pt x="3641653" y="322052"/>
                </a:lnTo>
                <a:lnTo>
                  <a:pt x="3686734" y="285935"/>
                </a:lnTo>
                <a:lnTo>
                  <a:pt x="3726751" y="267541"/>
                </a:lnTo>
                <a:lnTo>
                  <a:pt x="3775840" y="255506"/>
                </a:lnTo>
                <a:lnTo>
                  <a:pt x="3834904" y="251492"/>
                </a:lnTo>
                <a:lnTo>
                  <a:pt x="3889283" y="254752"/>
                </a:lnTo>
                <a:lnTo>
                  <a:pt x="3937660" y="264534"/>
                </a:lnTo>
                <a:lnTo>
                  <a:pt x="3973300" y="278243"/>
                </a:lnTo>
                <a:lnTo>
                  <a:pt x="3834905" y="278243"/>
                </a:lnTo>
                <a:lnTo>
                  <a:pt x="3800776" y="279456"/>
                </a:lnTo>
                <a:lnTo>
                  <a:pt x="3744056" y="289156"/>
                </a:lnTo>
                <a:lnTo>
                  <a:pt x="3702083" y="307674"/>
                </a:lnTo>
                <a:lnTo>
                  <a:pt x="3660016" y="341780"/>
                </a:lnTo>
                <a:lnTo>
                  <a:pt x="3638273" y="378526"/>
                </a:lnTo>
                <a:lnTo>
                  <a:pt x="3629664" y="418449"/>
                </a:lnTo>
                <a:lnTo>
                  <a:pt x="3629332" y="424048"/>
                </a:lnTo>
                <a:lnTo>
                  <a:pt x="3630624" y="448001"/>
                </a:lnTo>
                <a:lnTo>
                  <a:pt x="3640959" y="487128"/>
                </a:lnTo>
                <a:lnTo>
                  <a:pt x="3674206" y="526545"/>
                </a:lnTo>
                <a:lnTo>
                  <a:pt x="3723829" y="551542"/>
                </a:lnTo>
                <a:lnTo>
                  <a:pt x="3762830" y="564251"/>
                </a:lnTo>
                <a:lnTo>
                  <a:pt x="3881611" y="595272"/>
                </a:lnTo>
                <a:lnTo>
                  <a:pt x="3941298" y="611695"/>
                </a:lnTo>
                <a:lnTo>
                  <a:pt x="3980202" y="623570"/>
                </a:lnTo>
                <a:lnTo>
                  <a:pt x="4015565" y="639285"/>
                </a:lnTo>
                <a:lnTo>
                  <a:pt x="4060104" y="671514"/>
                </a:lnTo>
                <a:lnTo>
                  <a:pt x="4090927" y="716156"/>
                </a:lnTo>
                <a:lnTo>
                  <a:pt x="4100628" y="756286"/>
                </a:lnTo>
                <a:lnTo>
                  <a:pt x="4101844" y="779863"/>
                </a:lnTo>
                <a:lnTo>
                  <a:pt x="4100463" y="804951"/>
                </a:lnTo>
                <a:lnTo>
                  <a:pt x="4089440" y="849077"/>
                </a:lnTo>
                <a:lnTo>
                  <a:pt x="4067960" y="885377"/>
                </a:lnTo>
                <a:lnTo>
                  <a:pt x="4039289" y="914775"/>
                </a:lnTo>
                <a:lnTo>
                  <a:pt x="4004154" y="937567"/>
                </a:lnTo>
                <a:lnTo>
                  <a:pt x="3989354" y="944407"/>
                </a:lnTo>
                <a:close/>
              </a:path>
              <a:path w="4102100" h="1190625">
                <a:moveTo>
                  <a:pt x="4083177" y="470870"/>
                </a:moveTo>
                <a:lnTo>
                  <a:pt x="4056500" y="470870"/>
                </a:lnTo>
                <a:lnTo>
                  <a:pt x="4055495" y="445788"/>
                </a:lnTo>
                <a:lnTo>
                  <a:pt x="4052484" y="422712"/>
                </a:lnTo>
                <a:lnTo>
                  <a:pt x="4040477" y="382581"/>
                </a:lnTo>
                <a:lnTo>
                  <a:pt x="4021069" y="349643"/>
                </a:lnTo>
                <a:lnTo>
                  <a:pt x="3979672" y="312147"/>
                </a:lnTo>
                <a:lnTo>
                  <a:pt x="3944614" y="295091"/>
                </a:lnTo>
                <a:lnTo>
                  <a:pt x="3904089" y="284265"/>
                </a:lnTo>
                <a:lnTo>
                  <a:pt x="3859058" y="278912"/>
                </a:lnTo>
                <a:lnTo>
                  <a:pt x="3834905" y="278243"/>
                </a:lnTo>
                <a:lnTo>
                  <a:pt x="3973300" y="278243"/>
                </a:lnTo>
                <a:lnTo>
                  <a:pt x="4016442" y="303661"/>
                </a:lnTo>
                <a:lnTo>
                  <a:pt x="4045628" y="333675"/>
                </a:lnTo>
                <a:lnTo>
                  <a:pt x="4066483" y="371547"/>
                </a:lnTo>
                <a:lnTo>
                  <a:pt x="4079002" y="417279"/>
                </a:lnTo>
                <a:lnTo>
                  <a:pt x="4083177" y="470870"/>
                </a:lnTo>
                <a:close/>
              </a:path>
              <a:path w="4102100" h="1190625">
                <a:moveTo>
                  <a:pt x="3853571" y="969777"/>
                </a:moveTo>
                <a:lnTo>
                  <a:pt x="3789040" y="966015"/>
                </a:lnTo>
                <a:lnTo>
                  <a:pt x="3732929" y="954733"/>
                </a:lnTo>
                <a:lnTo>
                  <a:pt x="3685245" y="935940"/>
                </a:lnTo>
                <a:lnTo>
                  <a:pt x="3645996" y="909643"/>
                </a:lnTo>
                <a:lnTo>
                  <a:pt x="3615339" y="875187"/>
                </a:lnTo>
                <a:lnTo>
                  <a:pt x="3593431" y="832035"/>
                </a:lnTo>
                <a:lnTo>
                  <a:pt x="3580281" y="780193"/>
                </a:lnTo>
                <a:lnTo>
                  <a:pt x="3575896" y="719665"/>
                </a:lnTo>
                <a:lnTo>
                  <a:pt x="3602654" y="719665"/>
                </a:lnTo>
                <a:lnTo>
                  <a:pt x="3606696" y="773965"/>
                </a:lnTo>
                <a:lnTo>
                  <a:pt x="3618827" y="820487"/>
                </a:lnTo>
                <a:lnTo>
                  <a:pt x="3639055" y="859235"/>
                </a:lnTo>
                <a:lnTo>
                  <a:pt x="3667386" y="890214"/>
                </a:lnTo>
                <a:lnTo>
                  <a:pt x="3703271" y="913924"/>
                </a:lnTo>
                <a:lnTo>
                  <a:pt x="3746268" y="930859"/>
                </a:lnTo>
                <a:lnTo>
                  <a:pt x="3796371" y="941020"/>
                </a:lnTo>
                <a:lnTo>
                  <a:pt x="3853571" y="944407"/>
                </a:lnTo>
                <a:lnTo>
                  <a:pt x="3989354" y="944407"/>
                </a:lnTo>
                <a:lnTo>
                  <a:pt x="3984707" y="946554"/>
                </a:lnTo>
                <a:lnTo>
                  <a:pt x="3942337" y="959741"/>
                </a:lnTo>
                <a:lnTo>
                  <a:pt x="3897804" y="967288"/>
                </a:lnTo>
                <a:lnTo>
                  <a:pt x="3875654" y="969157"/>
                </a:lnTo>
                <a:lnTo>
                  <a:pt x="3853571" y="96977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523346" y="906965"/>
            <a:ext cx="1751330" cy="1865630"/>
          </a:xfrm>
          <a:custGeom>
            <a:avLst/>
            <a:gdLst/>
            <a:ahLst/>
            <a:cxnLst/>
            <a:rect l="l" t="t" r="r" b="b"/>
            <a:pathLst>
              <a:path w="1751329" h="1865630">
                <a:moveTo>
                  <a:pt x="864228" y="1865331"/>
                </a:moveTo>
                <a:lnTo>
                  <a:pt x="132663" y="1457523"/>
                </a:lnTo>
                <a:lnTo>
                  <a:pt x="0" y="308945"/>
                </a:lnTo>
                <a:lnTo>
                  <a:pt x="864228" y="0"/>
                </a:lnTo>
                <a:lnTo>
                  <a:pt x="1751206" y="304165"/>
                </a:lnTo>
                <a:lnTo>
                  <a:pt x="1607865" y="1452160"/>
                </a:lnTo>
                <a:lnTo>
                  <a:pt x="864228" y="1865331"/>
                </a:lnTo>
                <a:close/>
              </a:path>
            </a:pathLst>
          </a:custGeom>
          <a:solidFill>
            <a:srgbClr val="E23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387575" y="906965"/>
            <a:ext cx="887094" cy="1865630"/>
          </a:xfrm>
          <a:custGeom>
            <a:avLst/>
            <a:gdLst/>
            <a:ahLst/>
            <a:cxnLst/>
            <a:rect l="l" t="t" r="r" b="b"/>
            <a:pathLst>
              <a:path w="887095" h="1865630">
                <a:moveTo>
                  <a:pt x="0" y="1865331"/>
                </a:moveTo>
                <a:lnTo>
                  <a:pt x="0" y="0"/>
                </a:lnTo>
                <a:lnTo>
                  <a:pt x="886978" y="304165"/>
                </a:lnTo>
                <a:lnTo>
                  <a:pt x="743636" y="1452160"/>
                </a:lnTo>
                <a:lnTo>
                  <a:pt x="0" y="1865331"/>
                </a:lnTo>
                <a:close/>
              </a:path>
            </a:pathLst>
          </a:custGeom>
          <a:solidFill>
            <a:srgbClr val="B42E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850363" y="1124976"/>
            <a:ext cx="1101090" cy="1205865"/>
          </a:xfrm>
          <a:custGeom>
            <a:avLst/>
            <a:gdLst/>
            <a:ahLst/>
            <a:cxnLst/>
            <a:rect l="l" t="t" r="r" b="b"/>
            <a:pathLst>
              <a:path w="1101090" h="1205864">
                <a:moveTo>
                  <a:pt x="0" y="1203138"/>
                </a:moveTo>
                <a:lnTo>
                  <a:pt x="538547" y="0"/>
                </a:lnTo>
                <a:lnTo>
                  <a:pt x="718703" y="386240"/>
                </a:lnTo>
                <a:lnTo>
                  <a:pt x="539881" y="386240"/>
                </a:lnTo>
                <a:lnTo>
                  <a:pt x="540160" y="386824"/>
                </a:lnTo>
                <a:lnTo>
                  <a:pt x="380987" y="768458"/>
                </a:lnTo>
                <a:lnTo>
                  <a:pt x="896984" y="768458"/>
                </a:lnTo>
                <a:lnTo>
                  <a:pt x="971020" y="927186"/>
                </a:lnTo>
                <a:lnTo>
                  <a:pt x="309490" y="927186"/>
                </a:lnTo>
                <a:lnTo>
                  <a:pt x="200968" y="1199058"/>
                </a:lnTo>
                <a:lnTo>
                  <a:pt x="0" y="1203138"/>
                </a:lnTo>
                <a:close/>
              </a:path>
              <a:path w="1101090" h="1205864">
                <a:moveTo>
                  <a:pt x="540160" y="386824"/>
                </a:moveTo>
                <a:lnTo>
                  <a:pt x="539881" y="386240"/>
                </a:lnTo>
                <a:lnTo>
                  <a:pt x="540404" y="386240"/>
                </a:lnTo>
                <a:lnTo>
                  <a:pt x="540160" y="386824"/>
                </a:lnTo>
                <a:close/>
              </a:path>
              <a:path w="1101090" h="1205864">
                <a:moveTo>
                  <a:pt x="896984" y="768458"/>
                </a:moveTo>
                <a:lnTo>
                  <a:pt x="722105" y="768458"/>
                </a:lnTo>
                <a:lnTo>
                  <a:pt x="540160" y="386824"/>
                </a:lnTo>
                <a:lnTo>
                  <a:pt x="540404" y="386240"/>
                </a:lnTo>
                <a:lnTo>
                  <a:pt x="718703" y="386240"/>
                </a:lnTo>
                <a:lnTo>
                  <a:pt x="896984" y="768458"/>
                </a:lnTo>
                <a:close/>
              </a:path>
              <a:path w="1101090" h="1205864">
                <a:moveTo>
                  <a:pt x="1100713" y="1205237"/>
                </a:moveTo>
                <a:lnTo>
                  <a:pt x="909088" y="1201156"/>
                </a:lnTo>
                <a:lnTo>
                  <a:pt x="791165" y="927186"/>
                </a:lnTo>
                <a:lnTo>
                  <a:pt x="971020" y="927186"/>
                </a:lnTo>
                <a:lnTo>
                  <a:pt x="1100713" y="1205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523346" y="7709134"/>
            <a:ext cx="3000375" cy="1808480"/>
          </a:xfrm>
          <a:custGeom>
            <a:avLst/>
            <a:gdLst/>
            <a:ahLst/>
            <a:cxnLst/>
            <a:rect l="l" t="t" r="r" b="b"/>
            <a:pathLst>
              <a:path w="3000375" h="1808479">
                <a:moveTo>
                  <a:pt x="51903" y="1315980"/>
                </a:moveTo>
                <a:lnTo>
                  <a:pt x="29" y="1315980"/>
                </a:lnTo>
                <a:lnTo>
                  <a:pt x="0" y="471644"/>
                </a:lnTo>
                <a:lnTo>
                  <a:pt x="64842" y="471644"/>
                </a:lnTo>
                <a:lnTo>
                  <a:pt x="107567" y="535517"/>
                </a:lnTo>
                <a:lnTo>
                  <a:pt x="54258" y="535517"/>
                </a:lnTo>
                <a:lnTo>
                  <a:pt x="51903" y="1315980"/>
                </a:lnTo>
                <a:close/>
              </a:path>
              <a:path w="3000375" h="1808479">
                <a:moveTo>
                  <a:pt x="1279730" y="1315974"/>
                </a:moveTo>
                <a:lnTo>
                  <a:pt x="707959" y="1315974"/>
                </a:lnTo>
                <a:lnTo>
                  <a:pt x="707959" y="471644"/>
                </a:lnTo>
                <a:lnTo>
                  <a:pt x="1273870" y="471644"/>
                </a:lnTo>
                <a:lnTo>
                  <a:pt x="1273870" y="516583"/>
                </a:lnTo>
                <a:lnTo>
                  <a:pt x="759821" y="516583"/>
                </a:lnTo>
                <a:lnTo>
                  <a:pt x="759821" y="854757"/>
                </a:lnTo>
                <a:lnTo>
                  <a:pt x="1243221" y="854757"/>
                </a:lnTo>
                <a:lnTo>
                  <a:pt x="1243221" y="899719"/>
                </a:lnTo>
                <a:lnTo>
                  <a:pt x="759821" y="899719"/>
                </a:lnTo>
                <a:lnTo>
                  <a:pt x="759821" y="1271012"/>
                </a:lnTo>
                <a:lnTo>
                  <a:pt x="1279730" y="1271012"/>
                </a:lnTo>
                <a:lnTo>
                  <a:pt x="1279730" y="1315974"/>
                </a:lnTo>
                <a:close/>
              </a:path>
              <a:path w="3000375" h="1808479">
                <a:moveTo>
                  <a:pt x="958977" y="1808344"/>
                </a:moveTo>
                <a:lnTo>
                  <a:pt x="589493" y="1315974"/>
                </a:lnTo>
                <a:lnTo>
                  <a:pt x="54258" y="535517"/>
                </a:lnTo>
                <a:lnTo>
                  <a:pt x="107567" y="535517"/>
                </a:lnTo>
                <a:lnTo>
                  <a:pt x="958977" y="1808344"/>
                </a:lnTo>
                <a:close/>
              </a:path>
              <a:path w="3000375" h="1808479">
                <a:moveTo>
                  <a:pt x="1712252" y="842931"/>
                </a:moveTo>
                <a:lnTo>
                  <a:pt x="1651143" y="842931"/>
                </a:lnTo>
                <a:lnTo>
                  <a:pt x="1923462" y="471644"/>
                </a:lnTo>
                <a:lnTo>
                  <a:pt x="2293880" y="0"/>
                </a:lnTo>
                <a:lnTo>
                  <a:pt x="1712252" y="842931"/>
                </a:lnTo>
                <a:close/>
              </a:path>
              <a:path w="3000375" h="1808479">
                <a:moveTo>
                  <a:pt x="1364642" y="1315974"/>
                </a:moveTo>
                <a:lnTo>
                  <a:pt x="1303346" y="1315974"/>
                </a:lnTo>
                <a:lnTo>
                  <a:pt x="1619264" y="881980"/>
                </a:lnTo>
                <a:lnTo>
                  <a:pt x="1324559" y="471644"/>
                </a:lnTo>
                <a:lnTo>
                  <a:pt x="1384684" y="471644"/>
                </a:lnTo>
                <a:lnTo>
                  <a:pt x="1651143" y="842931"/>
                </a:lnTo>
                <a:lnTo>
                  <a:pt x="1712252" y="842931"/>
                </a:lnTo>
                <a:lnTo>
                  <a:pt x="1685308" y="881980"/>
                </a:lnTo>
                <a:lnTo>
                  <a:pt x="1713485" y="920971"/>
                </a:lnTo>
                <a:lnTo>
                  <a:pt x="1651143" y="920971"/>
                </a:lnTo>
                <a:lnTo>
                  <a:pt x="1364642" y="1315974"/>
                </a:lnTo>
                <a:close/>
              </a:path>
              <a:path w="3000375" h="1808479">
                <a:moveTo>
                  <a:pt x="2369123" y="1315957"/>
                </a:moveTo>
                <a:lnTo>
                  <a:pt x="2317261" y="1315957"/>
                </a:lnTo>
                <a:lnTo>
                  <a:pt x="2317261" y="516583"/>
                </a:lnTo>
                <a:lnTo>
                  <a:pt x="2021326" y="516566"/>
                </a:lnTo>
                <a:lnTo>
                  <a:pt x="2021326" y="471644"/>
                </a:lnTo>
                <a:lnTo>
                  <a:pt x="2666231" y="471644"/>
                </a:lnTo>
                <a:lnTo>
                  <a:pt x="2666231" y="516583"/>
                </a:lnTo>
                <a:lnTo>
                  <a:pt x="2369123" y="516583"/>
                </a:lnTo>
                <a:lnTo>
                  <a:pt x="2369123" y="1315957"/>
                </a:lnTo>
                <a:close/>
              </a:path>
              <a:path w="3000375" h="1808479">
                <a:moveTo>
                  <a:pt x="1998940" y="1315974"/>
                </a:moveTo>
                <a:lnTo>
                  <a:pt x="1936413" y="1315974"/>
                </a:lnTo>
                <a:lnTo>
                  <a:pt x="1651143" y="920971"/>
                </a:lnTo>
                <a:lnTo>
                  <a:pt x="1713485" y="920971"/>
                </a:lnTo>
                <a:lnTo>
                  <a:pt x="1998940" y="1315974"/>
                </a:lnTo>
                <a:close/>
              </a:path>
              <a:path w="3000375" h="1808479">
                <a:moveTo>
                  <a:pt x="2660957" y="1257494"/>
                </a:moveTo>
                <a:lnTo>
                  <a:pt x="2653613" y="1256038"/>
                </a:lnTo>
                <a:lnTo>
                  <a:pt x="2647742" y="1252042"/>
                </a:lnTo>
                <a:lnTo>
                  <a:pt x="2643849" y="1246058"/>
                </a:lnTo>
                <a:lnTo>
                  <a:pt x="2642439" y="1238642"/>
                </a:lnTo>
                <a:lnTo>
                  <a:pt x="2643849" y="1231235"/>
                </a:lnTo>
                <a:lnTo>
                  <a:pt x="2647742" y="1225272"/>
                </a:lnTo>
                <a:lnTo>
                  <a:pt x="2653613" y="1221296"/>
                </a:lnTo>
                <a:lnTo>
                  <a:pt x="2660957" y="1219849"/>
                </a:lnTo>
                <a:lnTo>
                  <a:pt x="2668383" y="1221296"/>
                </a:lnTo>
                <a:lnTo>
                  <a:pt x="2674266" y="1225272"/>
                </a:lnTo>
                <a:lnTo>
                  <a:pt x="2678139" y="1231235"/>
                </a:lnTo>
                <a:lnTo>
                  <a:pt x="2679533" y="1238642"/>
                </a:lnTo>
                <a:lnTo>
                  <a:pt x="2678139" y="1246058"/>
                </a:lnTo>
                <a:lnTo>
                  <a:pt x="2674267" y="1252042"/>
                </a:lnTo>
                <a:lnTo>
                  <a:pt x="2668384" y="1256038"/>
                </a:lnTo>
                <a:lnTo>
                  <a:pt x="2660957" y="1257494"/>
                </a:lnTo>
                <a:close/>
              </a:path>
              <a:path w="3000375" h="1808479">
                <a:moveTo>
                  <a:pt x="2815845" y="1233080"/>
                </a:moveTo>
                <a:lnTo>
                  <a:pt x="2767200" y="1233080"/>
                </a:lnTo>
                <a:lnTo>
                  <a:pt x="2779228" y="1231071"/>
                </a:lnTo>
                <a:lnTo>
                  <a:pt x="2788092" y="1225126"/>
                </a:lnTo>
                <a:lnTo>
                  <a:pt x="2793571" y="1215371"/>
                </a:lnTo>
                <a:lnTo>
                  <a:pt x="2795430" y="1202051"/>
                </a:lnTo>
                <a:lnTo>
                  <a:pt x="2795446" y="1073194"/>
                </a:lnTo>
                <a:lnTo>
                  <a:pt x="2823750" y="1073194"/>
                </a:lnTo>
                <a:lnTo>
                  <a:pt x="2823750" y="1202051"/>
                </a:lnTo>
                <a:lnTo>
                  <a:pt x="2819888" y="1226499"/>
                </a:lnTo>
                <a:lnTo>
                  <a:pt x="2815845" y="1233080"/>
                </a:lnTo>
                <a:close/>
              </a:path>
              <a:path w="3000375" h="1808479">
                <a:moveTo>
                  <a:pt x="2767493" y="1259718"/>
                </a:moveTo>
                <a:lnTo>
                  <a:pt x="2744919" y="1256036"/>
                </a:lnTo>
                <a:lnTo>
                  <a:pt x="2727366" y="1245587"/>
                </a:lnTo>
                <a:lnTo>
                  <a:pt x="2715989" y="1229265"/>
                </a:lnTo>
                <a:lnTo>
                  <a:pt x="2711940" y="1207965"/>
                </a:lnTo>
                <a:lnTo>
                  <a:pt x="2739717" y="1207965"/>
                </a:lnTo>
                <a:lnTo>
                  <a:pt x="2741893" y="1218237"/>
                </a:lnTo>
                <a:lnTo>
                  <a:pt x="2747547" y="1226165"/>
                </a:lnTo>
                <a:lnTo>
                  <a:pt x="2756157" y="1231272"/>
                </a:lnTo>
                <a:lnTo>
                  <a:pt x="2767200" y="1233080"/>
                </a:lnTo>
                <a:lnTo>
                  <a:pt x="2815845" y="1233080"/>
                </a:lnTo>
                <a:lnTo>
                  <a:pt x="2808763" y="1244606"/>
                </a:lnTo>
                <a:lnTo>
                  <a:pt x="2791068" y="1255853"/>
                </a:lnTo>
                <a:lnTo>
                  <a:pt x="2767493" y="1259718"/>
                </a:lnTo>
                <a:close/>
              </a:path>
              <a:path w="3000375" h="1808479">
                <a:moveTo>
                  <a:pt x="2989198" y="1234603"/>
                </a:moveTo>
                <a:lnTo>
                  <a:pt x="2932397" y="1234603"/>
                </a:lnTo>
                <a:lnTo>
                  <a:pt x="2948108" y="1232521"/>
                </a:lnTo>
                <a:lnTo>
                  <a:pt x="2960562" y="1226728"/>
                </a:lnTo>
                <a:lnTo>
                  <a:pt x="2968763" y="1217906"/>
                </a:lnTo>
                <a:lnTo>
                  <a:pt x="2971718" y="1206735"/>
                </a:lnTo>
                <a:lnTo>
                  <a:pt x="2969685" y="1197317"/>
                </a:lnTo>
                <a:lnTo>
                  <a:pt x="2963404" y="1189699"/>
                </a:lnTo>
                <a:lnTo>
                  <a:pt x="2952608" y="1183617"/>
                </a:lnTo>
                <a:lnTo>
                  <a:pt x="2937026" y="1178809"/>
                </a:lnTo>
                <a:lnTo>
                  <a:pt x="2913586" y="1173130"/>
                </a:lnTo>
                <a:lnTo>
                  <a:pt x="2892202" y="1165790"/>
                </a:lnTo>
                <a:lnTo>
                  <a:pt x="2877268" y="1155113"/>
                </a:lnTo>
                <a:lnTo>
                  <a:pt x="2868509" y="1140857"/>
                </a:lnTo>
                <a:lnTo>
                  <a:pt x="2865650" y="1122782"/>
                </a:lnTo>
                <a:lnTo>
                  <a:pt x="2870410" y="1100664"/>
                </a:lnTo>
                <a:lnTo>
                  <a:pt x="2883860" y="1083630"/>
                </a:lnTo>
                <a:lnTo>
                  <a:pt x="2904761" y="1072676"/>
                </a:lnTo>
                <a:lnTo>
                  <a:pt x="2931869" y="1068803"/>
                </a:lnTo>
                <a:lnTo>
                  <a:pt x="2957484" y="1072649"/>
                </a:lnTo>
                <a:lnTo>
                  <a:pt x="2977908" y="1083410"/>
                </a:lnTo>
                <a:lnTo>
                  <a:pt x="2986542" y="1093743"/>
                </a:lnTo>
                <a:lnTo>
                  <a:pt x="2931459" y="1093743"/>
                </a:lnTo>
                <a:lnTo>
                  <a:pt x="2916226" y="1095683"/>
                </a:lnTo>
                <a:lnTo>
                  <a:pt x="2904481" y="1101178"/>
                </a:lnTo>
                <a:lnTo>
                  <a:pt x="2896922" y="1109748"/>
                </a:lnTo>
                <a:lnTo>
                  <a:pt x="2894247" y="1120908"/>
                </a:lnTo>
                <a:lnTo>
                  <a:pt x="2896120" y="1129671"/>
                </a:lnTo>
                <a:lnTo>
                  <a:pt x="2902019" y="1136693"/>
                </a:lnTo>
                <a:lnTo>
                  <a:pt x="2912369" y="1142322"/>
                </a:lnTo>
                <a:lnTo>
                  <a:pt x="2927591" y="1146902"/>
                </a:lnTo>
                <a:lnTo>
                  <a:pt x="2947633" y="1151820"/>
                </a:lnTo>
                <a:lnTo>
                  <a:pt x="2971622" y="1159659"/>
                </a:lnTo>
                <a:lnTo>
                  <a:pt x="2988002" y="1170452"/>
                </a:lnTo>
                <a:lnTo>
                  <a:pt x="2997383" y="1184735"/>
                </a:lnTo>
                <a:lnTo>
                  <a:pt x="3000374" y="1203047"/>
                </a:lnTo>
                <a:lnTo>
                  <a:pt x="2995479" y="1226597"/>
                </a:lnTo>
                <a:lnTo>
                  <a:pt x="2989198" y="1234603"/>
                </a:lnTo>
                <a:close/>
              </a:path>
              <a:path w="3000375" h="1808479">
                <a:moveTo>
                  <a:pt x="2997444" y="1121025"/>
                </a:moveTo>
                <a:lnTo>
                  <a:pt x="2969960" y="1121025"/>
                </a:lnTo>
                <a:lnTo>
                  <a:pt x="2965815" y="1109674"/>
                </a:lnTo>
                <a:lnTo>
                  <a:pt x="2957676" y="1101083"/>
                </a:lnTo>
                <a:lnTo>
                  <a:pt x="2946053" y="1095643"/>
                </a:lnTo>
                <a:lnTo>
                  <a:pt x="2931459" y="1093743"/>
                </a:lnTo>
                <a:lnTo>
                  <a:pt x="2986542" y="1093743"/>
                </a:lnTo>
                <a:lnTo>
                  <a:pt x="2991706" y="1099923"/>
                </a:lnTo>
                <a:lnTo>
                  <a:pt x="2997444" y="1121025"/>
                </a:lnTo>
                <a:close/>
              </a:path>
              <a:path w="3000375" h="1808479">
                <a:moveTo>
                  <a:pt x="2930229" y="1259718"/>
                </a:moveTo>
                <a:lnTo>
                  <a:pt x="2902615" y="1255961"/>
                </a:lnTo>
                <a:lnTo>
                  <a:pt x="2881084" y="1245250"/>
                </a:lnTo>
                <a:lnTo>
                  <a:pt x="2866750" y="1228425"/>
                </a:lnTo>
                <a:lnTo>
                  <a:pt x="2860728" y="1206325"/>
                </a:lnTo>
                <a:lnTo>
                  <a:pt x="2888739" y="1206325"/>
                </a:lnTo>
                <a:lnTo>
                  <a:pt x="2893121" y="1218055"/>
                </a:lnTo>
                <a:lnTo>
                  <a:pt x="2902305" y="1226963"/>
                </a:lnTo>
                <a:lnTo>
                  <a:pt x="2915620" y="1232621"/>
                </a:lnTo>
                <a:lnTo>
                  <a:pt x="2932397" y="1234603"/>
                </a:lnTo>
                <a:lnTo>
                  <a:pt x="2989198" y="1234603"/>
                </a:lnTo>
                <a:lnTo>
                  <a:pt x="2981475" y="1244445"/>
                </a:lnTo>
                <a:lnTo>
                  <a:pt x="2959384" y="1255762"/>
                </a:lnTo>
                <a:lnTo>
                  <a:pt x="2930229" y="125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8009" y="3694435"/>
            <a:ext cx="13611981" cy="225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569" y="1845856"/>
            <a:ext cx="15546861" cy="466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3.png"/><Relationship Id="rId10" Type="http://schemas.openxmlformats.org/officeDocument/2006/relationships/image" Target="../media/image14.png"/><Relationship Id="rId11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357" y="3002665"/>
            <a:ext cx="10138410" cy="3364865"/>
          </a:xfrm>
          <a:prstGeom prst="rect">
            <a:avLst/>
          </a:prstGeom>
        </p:spPr>
        <p:txBody>
          <a:bodyPr wrap="square" lIns="0" tIns="230504" rIns="0" bIns="0" rtlCol="0" vert="horz">
            <a:spAutoFit/>
          </a:bodyPr>
          <a:lstStyle/>
          <a:p>
            <a:pPr marL="12700" marR="5080">
              <a:lnSpc>
                <a:spcPts val="8190"/>
              </a:lnSpc>
              <a:spcBef>
                <a:spcPts val="1814"/>
              </a:spcBef>
            </a:pPr>
            <a:r>
              <a:rPr dirty="0" sz="8250" spc="-1365" b="1">
                <a:solidFill>
                  <a:srgbClr val="004AAC"/>
                </a:solidFill>
                <a:latin typeface="Tahoma"/>
                <a:cs typeface="Tahoma"/>
              </a:rPr>
              <a:t>I</a:t>
            </a:r>
            <a:r>
              <a:rPr dirty="0" sz="8250" spc="135" b="1">
                <a:solidFill>
                  <a:srgbClr val="004AAC"/>
                </a:solidFill>
                <a:latin typeface="Tahoma"/>
                <a:cs typeface="Tahoma"/>
              </a:rPr>
              <a:t>N</a:t>
            </a:r>
            <a:r>
              <a:rPr dirty="0" sz="8250" spc="-5" b="1">
                <a:solidFill>
                  <a:srgbClr val="004AAC"/>
                </a:solidFill>
                <a:latin typeface="Tahoma"/>
                <a:cs typeface="Tahoma"/>
              </a:rPr>
              <a:t>T</a:t>
            </a:r>
            <a:r>
              <a:rPr dirty="0" sz="8250" spc="-10" b="1">
                <a:solidFill>
                  <a:srgbClr val="004AAC"/>
                </a:solidFill>
                <a:latin typeface="Tahoma"/>
                <a:cs typeface="Tahoma"/>
              </a:rPr>
              <a:t>R</a:t>
            </a:r>
            <a:r>
              <a:rPr dirty="0" sz="8250" spc="295" b="1">
                <a:solidFill>
                  <a:srgbClr val="004AAC"/>
                </a:solidFill>
                <a:latin typeface="Tahoma"/>
                <a:cs typeface="Tahoma"/>
              </a:rPr>
              <a:t>O</a:t>
            </a:r>
            <a:r>
              <a:rPr dirty="0" sz="8250" spc="85" b="1">
                <a:solidFill>
                  <a:srgbClr val="004AAC"/>
                </a:solidFill>
                <a:latin typeface="Tahoma"/>
                <a:cs typeface="Tahoma"/>
              </a:rPr>
              <a:t>D</a:t>
            </a:r>
            <a:r>
              <a:rPr dirty="0" sz="8250" spc="165" b="1">
                <a:solidFill>
                  <a:srgbClr val="004AAC"/>
                </a:solidFill>
                <a:latin typeface="Tahoma"/>
                <a:cs typeface="Tahoma"/>
              </a:rPr>
              <a:t>U</a:t>
            </a:r>
            <a:r>
              <a:rPr dirty="0" sz="8250" spc="210" b="1">
                <a:solidFill>
                  <a:srgbClr val="004AAC"/>
                </a:solidFill>
                <a:latin typeface="Tahoma"/>
                <a:cs typeface="Tahoma"/>
              </a:rPr>
              <a:t>C</a:t>
            </a:r>
            <a:r>
              <a:rPr dirty="0" sz="8250" spc="-5" b="1">
                <a:solidFill>
                  <a:srgbClr val="004AAC"/>
                </a:solidFill>
                <a:latin typeface="Tahoma"/>
                <a:cs typeface="Tahoma"/>
              </a:rPr>
              <a:t>T</a:t>
            </a:r>
            <a:r>
              <a:rPr dirty="0" sz="8250" spc="-1365" b="1">
                <a:solidFill>
                  <a:srgbClr val="004AAC"/>
                </a:solidFill>
                <a:latin typeface="Tahoma"/>
                <a:cs typeface="Tahoma"/>
              </a:rPr>
              <a:t>I</a:t>
            </a:r>
            <a:r>
              <a:rPr dirty="0" sz="8250" spc="295" b="1">
                <a:solidFill>
                  <a:srgbClr val="004AAC"/>
                </a:solidFill>
                <a:latin typeface="Tahoma"/>
                <a:cs typeface="Tahoma"/>
              </a:rPr>
              <a:t>O</a:t>
            </a:r>
            <a:r>
              <a:rPr dirty="0" sz="8250" spc="140" b="1">
                <a:solidFill>
                  <a:srgbClr val="004AAC"/>
                </a:solidFill>
                <a:latin typeface="Tahoma"/>
                <a:cs typeface="Tahoma"/>
              </a:rPr>
              <a:t>N</a:t>
            </a:r>
            <a:r>
              <a:rPr dirty="0" sz="8250" spc="-500" b="1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dirty="0" sz="8250" spc="-5" b="1">
                <a:solidFill>
                  <a:srgbClr val="004AAC"/>
                </a:solidFill>
                <a:latin typeface="Tahoma"/>
                <a:cs typeface="Tahoma"/>
              </a:rPr>
              <a:t>T</a:t>
            </a:r>
            <a:r>
              <a:rPr dirty="0" sz="8250" spc="175" b="1">
                <a:solidFill>
                  <a:srgbClr val="004AAC"/>
                </a:solidFill>
                <a:latin typeface="Tahoma"/>
                <a:cs typeface="Tahoma"/>
              </a:rPr>
              <a:t>O  </a:t>
            </a:r>
            <a:r>
              <a:rPr dirty="0" sz="8250" spc="400" b="1">
                <a:solidFill>
                  <a:srgbClr val="004AAC"/>
                </a:solidFill>
                <a:latin typeface="Tahoma"/>
                <a:cs typeface="Tahoma"/>
              </a:rPr>
              <a:t>WEB </a:t>
            </a:r>
            <a:r>
              <a:rPr dirty="0" sz="8250" spc="405" b="1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dirty="0" sz="8250" spc="245" b="1">
                <a:solidFill>
                  <a:srgbClr val="004AAC"/>
                </a:solidFill>
                <a:latin typeface="Tahoma"/>
                <a:cs typeface="Tahoma"/>
              </a:rPr>
              <a:t>DEVELOPMENT</a:t>
            </a:r>
            <a:endParaRPr sz="8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0037" y="1194933"/>
            <a:ext cx="26682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0" b="1">
                <a:solidFill>
                  <a:srgbClr val="004AAC"/>
                </a:solidFill>
                <a:latin typeface="Tahoma"/>
                <a:cs typeface="Tahoma"/>
              </a:rPr>
              <a:t>VaultOfcodes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009" y="3694435"/>
            <a:ext cx="11987530" cy="2258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0"/>
              <a:t>THANK</a:t>
            </a:r>
            <a:r>
              <a:rPr dirty="0" spc="-985"/>
              <a:t> </a:t>
            </a:r>
            <a:r>
              <a:rPr dirty="0" spc="-95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647" y="428132"/>
            <a:ext cx="10662285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305">
                <a:solidFill>
                  <a:srgbClr val="004AAC"/>
                </a:solidFill>
              </a:rPr>
              <a:t>W</a:t>
            </a:r>
            <a:r>
              <a:rPr dirty="0" sz="5300" spc="130">
                <a:solidFill>
                  <a:srgbClr val="004AAC"/>
                </a:solidFill>
              </a:rPr>
              <a:t>H</a:t>
            </a:r>
            <a:r>
              <a:rPr dirty="0" sz="5300" spc="465">
                <a:solidFill>
                  <a:srgbClr val="004AAC"/>
                </a:solidFill>
              </a:rPr>
              <a:t>A</a:t>
            </a:r>
            <a:r>
              <a:rPr dirty="0" sz="5300" spc="10">
                <a:solidFill>
                  <a:srgbClr val="004AAC"/>
                </a:solidFill>
              </a:rPr>
              <a:t>T</a:t>
            </a:r>
            <a:r>
              <a:rPr dirty="0" sz="5300" spc="-320">
                <a:solidFill>
                  <a:srgbClr val="004AAC"/>
                </a:solidFill>
              </a:rPr>
              <a:t> </a:t>
            </a:r>
            <a:r>
              <a:rPr dirty="0" sz="5300" spc="-875">
                <a:solidFill>
                  <a:srgbClr val="004AAC"/>
                </a:solidFill>
              </a:rPr>
              <a:t>I</a:t>
            </a:r>
            <a:r>
              <a:rPr dirty="0" sz="5300" spc="75">
                <a:solidFill>
                  <a:srgbClr val="004AAC"/>
                </a:solidFill>
              </a:rPr>
              <a:t>S</a:t>
            </a:r>
            <a:r>
              <a:rPr dirty="0" sz="5300" spc="-320">
                <a:solidFill>
                  <a:srgbClr val="004AAC"/>
                </a:solidFill>
              </a:rPr>
              <a:t> </a:t>
            </a:r>
            <a:r>
              <a:rPr dirty="0" sz="5300" spc="305">
                <a:solidFill>
                  <a:srgbClr val="004AAC"/>
                </a:solidFill>
              </a:rPr>
              <a:t>W</a:t>
            </a:r>
            <a:r>
              <a:rPr dirty="0" sz="5300" spc="325">
                <a:solidFill>
                  <a:srgbClr val="004AAC"/>
                </a:solidFill>
              </a:rPr>
              <a:t>E</a:t>
            </a:r>
            <a:r>
              <a:rPr dirty="0" sz="5300" spc="170">
                <a:solidFill>
                  <a:srgbClr val="004AAC"/>
                </a:solidFill>
              </a:rPr>
              <a:t>B</a:t>
            </a:r>
            <a:r>
              <a:rPr dirty="0" sz="5300" spc="-320">
                <a:solidFill>
                  <a:srgbClr val="004AAC"/>
                </a:solidFill>
              </a:rPr>
              <a:t> </a:t>
            </a:r>
            <a:r>
              <a:rPr dirty="0" sz="5300" spc="65">
                <a:solidFill>
                  <a:srgbClr val="004AAC"/>
                </a:solidFill>
              </a:rPr>
              <a:t>D</a:t>
            </a:r>
            <a:r>
              <a:rPr dirty="0" sz="5300" spc="325">
                <a:solidFill>
                  <a:srgbClr val="004AAC"/>
                </a:solidFill>
              </a:rPr>
              <a:t>E</a:t>
            </a:r>
            <a:r>
              <a:rPr dirty="0" sz="5300" spc="300">
                <a:solidFill>
                  <a:srgbClr val="004AAC"/>
                </a:solidFill>
              </a:rPr>
              <a:t>V</a:t>
            </a:r>
            <a:r>
              <a:rPr dirty="0" sz="5300" spc="325">
                <a:solidFill>
                  <a:srgbClr val="004AAC"/>
                </a:solidFill>
              </a:rPr>
              <a:t>E</a:t>
            </a:r>
            <a:r>
              <a:rPr dirty="0" sz="5300" spc="-55">
                <a:solidFill>
                  <a:srgbClr val="004AAC"/>
                </a:solidFill>
              </a:rPr>
              <a:t>L</a:t>
            </a:r>
            <a:r>
              <a:rPr dirty="0" sz="5300" spc="200">
                <a:solidFill>
                  <a:srgbClr val="004AAC"/>
                </a:solidFill>
              </a:rPr>
              <a:t>O</a:t>
            </a:r>
            <a:r>
              <a:rPr dirty="0" sz="5300" spc="135">
                <a:solidFill>
                  <a:srgbClr val="004AAC"/>
                </a:solidFill>
              </a:rPr>
              <a:t>P</a:t>
            </a:r>
            <a:r>
              <a:rPr dirty="0" sz="5300" spc="110">
                <a:solidFill>
                  <a:srgbClr val="004AAC"/>
                </a:solidFill>
              </a:rPr>
              <a:t>M</a:t>
            </a:r>
            <a:r>
              <a:rPr dirty="0" sz="5300" spc="325">
                <a:solidFill>
                  <a:srgbClr val="004AAC"/>
                </a:solidFill>
              </a:rPr>
              <a:t>E</a:t>
            </a:r>
            <a:r>
              <a:rPr dirty="0" sz="5300" spc="95">
                <a:solidFill>
                  <a:srgbClr val="004AAC"/>
                </a:solidFill>
              </a:rPr>
              <a:t>N</a:t>
            </a:r>
            <a:r>
              <a:rPr dirty="0" sz="5300" spc="5">
                <a:solidFill>
                  <a:srgbClr val="004AAC"/>
                </a:solidFill>
              </a:rPr>
              <a:t>T</a:t>
            </a:r>
            <a:r>
              <a:rPr dirty="0" sz="5300" spc="-490">
                <a:solidFill>
                  <a:srgbClr val="004AAC"/>
                </a:solidFill>
              </a:rPr>
              <a:t>?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238054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315" y="2131132"/>
            <a:ext cx="14451965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650" spc="-100" b="1">
                <a:latin typeface="Tahoma"/>
                <a:cs typeface="Tahoma"/>
              </a:rPr>
              <a:t>DEFINITION:</a:t>
            </a:r>
            <a:r>
              <a:rPr dirty="0" sz="2650" spc="-90" b="1">
                <a:latin typeface="Tahoma"/>
                <a:cs typeface="Tahoma"/>
              </a:rPr>
              <a:t> </a:t>
            </a:r>
            <a:r>
              <a:rPr dirty="0" sz="2650" spc="325">
                <a:latin typeface="Tahoma"/>
                <a:cs typeface="Tahoma"/>
              </a:rPr>
              <a:t>WEB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DEVELOPMENT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>
                <a:latin typeface="Tahoma"/>
                <a:cs typeface="Tahoma"/>
              </a:rPr>
              <a:t>IS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PROCESS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OF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CREATING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175">
                <a:latin typeface="Tahoma"/>
                <a:cs typeface="Tahoma"/>
              </a:rPr>
              <a:t>MAINTAINING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175">
                <a:latin typeface="Tahoma"/>
                <a:cs typeface="Tahoma"/>
              </a:rPr>
              <a:t>WEBSITES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25">
                <a:latin typeface="Tahoma"/>
                <a:cs typeface="Tahoma"/>
              </a:rPr>
              <a:t>WEB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55">
                <a:latin typeface="Tahoma"/>
                <a:cs typeface="Tahoma"/>
              </a:rPr>
              <a:t>APPLICATIONS.</a:t>
            </a:r>
            <a:endParaRPr sz="2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4500336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2315" y="4250920"/>
            <a:ext cx="15013940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650" spc="5" b="1">
                <a:latin typeface="Tahoma"/>
                <a:cs typeface="Tahoma"/>
              </a:rPr>
              <a:t>IMPORTANCE:</a:t>
            </a:r>
            <a:r>
              <a:rPr dirty="0" sz="2650" spc="-155" b="1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IN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95">
                <a:latin typeface="Tahoma"/>
                <a:cs typeface="Tahoma"/>
              </a:rPr>
              <a:t>OUR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INTERCONNECTED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85">
                <a:latin typeface="Tahoma"/>
                <a:cs typeface="Tahoma"/>
              </a:rPr>
              <a:t>WORLD,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25">
                <a:latin typeface="Tahoma"/>
                <a:cs typeface="Tahoma"/>
              </a:rPr>
              <a:t>WEB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DEVELOPMENT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80">
                <a:latin typeface="Tahoma"/>
                <a:cs typeface="Tahoma"/>
              </a:rPr>
              <a:t>DRIVES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ONLINE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165">
                <a:latin typeface="Tahoma"/>
                <a:cs typeface="Tahoma"/>
              </a:rPr>
              <a:t>BUSINESSES,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150">
                <a:latin typeface="Tahoma"/>
                <a:cs typeface="Tahoma"/>
              </a:rPr>
              <a:t>INNOVATION,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USER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EXPERIENCES.</a:t>
            </a:r>
            <a:endParaRPr sz="26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6622984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2315" y="6373569"/>
            <a:ext cx="13790294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650" spc="-10" b="1">
                <a:latin typeface="Tahoma"/>
                <a:cs typeface="Tahoma"/>
              </a:rPr>
              <a:t>EVOLUTION: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290">
                <a:latin typeface="Tahoma"/>
                <a:cs typeface="Tahoma"/>
              </a:rPr>
              <a:t>FROM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90">
                <a:latin typeface="Tahoma"/>
                <a:cs typeface="Tahoma"/>
              </a:rPr>
              <a:t>SIMPLE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HTML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80">
                <a:latin typeface="Tahoma"/>
                <a:cs typeface="Tahoma"/>
              </a:rPr>
              <a:t>PAGES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45">
                <a:latin typeface="Tahoma"/>
                <a:cs typeface="Tahoma"/>
              </a:rPr>
              <a:t>TO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85">
                <a:latin typeface="Tahoma"/>
                <a:cs typeface="Tahoma"/>
              </a:rPr>
              <a:t>COMPLEX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25">
                <a:latin typeface="Tahoma"/>
                <a:cs typeface="Tahoma"/>
              </a:rPr>
              <a:t>WEB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55">
                <a:latin typeface="Tahoma"/>
                <a:cs typeface="Tahoma"/>
              </a:rPr>
              <a:t>APPLICATIONS,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25">
                <a:latin typeface="Tahoma"/>
                <a:cs typeface="Tahoma"/>
              </a:rPr>
              <a:t>WEB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DEVELOPMENT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00">
                <a:latin typeface="Tahoma"/>
                <a:cs typeface="Tahoma"/>
              </a:rPr>
              <a:t>HAS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245">
                <a:latin typeface="Tahoma"/>
                <a:cs typeface="Tahoma"/>
              </a:rPr>
              <a:t>EVOLVED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25">
                <a:latin typeface="Tahoma"/>
                <a:cs typeface="Tahoma"/>
              </a:rPr>
              <a:t>SIGNIFICANTLY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75">
                <a:latin typeface="Tahoma"/>
                <a:cs typeface="Tahoma"/>
              </a:rPr>
              <a:t>OVER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YEARS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647" y="428131"/>
            <a:ext cx="9404350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14">
                <a:solidFill>
                  <a:srgbClr val="004AAC"/>
                </a:solidFill>
              </a:rPr>
              <a:t>FRONTEND</a:t>
            </a:r>
            <a:r>
              <a:rPr dirty="0" sz="5300" spc="-350">
                <a:solidFill>
                  <a:srgbClr val="004AAC"/>
                </a:solidFill>
              </a:rPr>
              <a:t> </a:t>
            </a:r>
            <a:r>
              <a:rPr dirty="0" sz="5300" spc="165">
                <a:solidFill>
                  <a:srgbClr val="004AAC"/>
                </a:solidFill>
              </a:rPr>
              <a:t>DEVELOPMENT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2833459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2315" y="2584044"/>
            <a:ext cx="15083155" cy="419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4650">
              <a:lnSpc>
                <a:spcPct val="117900"/>
              </a:lnSpc>
              <a:spcBef>
                <a:spcPts val="95"/>
              </a:spcBef>
            </a:pPr>
            <a:r>
              <a:rPr dirty="0" sz="2650" spc="-80" b="1">
                <a:latin typeface="Tahoma"/>
                <a:cs typeface="Tahoma"/>
              </a:rPr>
              <a:t>DEFINITION</a:t>
            </a:r>
            <a:r>
              <a:rPr dirty="0" sz="2650" spc="-155" b="1">
                <a:latin typeface="Tahoma"/>
                <a:cs typeface="Tahoma"/>
              </a:rPr>
              <a:t> </a:t>
            </a:r>
            <a:r>
              <a:rPr dirty="0" sz="2650" spc="114" b="1">
                <a:latin typeface="Tahoma"/>
                <a:cs typeface="Tahoma"/>
              </a:rPr>
              <a:t>AND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-10" b="1">
                <a:latin typeface="Tahoma"/>
                <a:cs typeface="Tahoma"/>
              </a:rPr>
              <a:t>ROLE: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245">
                <a:latin typeface="Tahoma"/>
                <a:cs typeface="Tahoma"/>
              </a:rPr>
              <a:t>FRONTEND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DEVELOPMENT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35">
                <a:latin typeface="Tahoma"/>
                <a:cs typeface="Tahoma"/>
              </a:rPr>
              <a:t>FOCUSES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20">
                <a:latin typeface="Tahoma"/>
                <a:cs typeface="Tahoma"/>
              </a:rPr>
              <a:t>ON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CREATING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65">
                <a:latin typeface="Tahoma"/>
                <a:cs typeface="Tahoma"/>
              </a:rPr>
              <a:t>VISUALLY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245">
                <a:latin typeface="Tahoma"/>
                <a:cs typeface="Tahoma"/>
              </a:rPr>
              <a:t>APPEALING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55">
                <a:latin typeface="Tahoma"/>
                <a:cs typeface="Tahoma"/>
              </a:rPr>
              <a:t>INTERACTIVE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USER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INTERFACES.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ahoma"/>
              <a:cs typeface="Tahoma"/>
            </a:endParaRPr>
          </a:p>
          <a:p>
            <a:pPr marL="12700" marR="5080">
              <a:lnSpc>
                <a:spcPct val="117900"/>
              </a:lnSpc>
              <a:spcBef>
                <a:spcPts val="5"/>
              </a:spcBef>
            </a:pPr>
            <a:r>
              <a:rPr dirty="0" sz="2650" spc="30" b="1">
                <a:latin typeface="Tahoma"/>
                <a:cs typeface="Tahoma"/>
              </a:rPr>
              <a:t>ESSENTIAL</a:t>
            </a:r>
            <a:r>
              <a:rPr dirty="0" sz="2650" spc="-155" b="1">
                <a:latin typeface="Tahoma"/>
                <a:cs typeface="Tahoma"/>
              </a:rPr>
              <a:t> </a:t>
            </a:r>
            <a:r>
              <a:rPr dirty="0" sz="2650" spc="5" b="1">
                <a:latin typeface="Tahoma"/>
                <a:cs typeface="Tahoma"/>
              </a:rPr>
              <a:t>TECHNOLOGIES: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HTML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10">
                <a:latin typeface="Tahoma"/>
                <a:cs typeface="Tahoma"/>
              </a:rPr>
              <a:t>STRUCTURES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CONTENT,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CSS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50">
                <a:latin typeface="Tahoma"/>
                <a:cs typeface="Tahoma"/>
              </a:rPr>
              <a:t>STYLES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80">
                <a:latin typeface="Tahoma"/>
                <a:cs typeface="Tahoma"/>
              </a:rPr>
              <a:t>ELEMENTS,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JAVASCRIPT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280">
                <a:latin typeface="Tahoma"/>
                <a:cs typeface="Tahoma"/>
              </a:rPr>
              <a:t>ADDS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INTERACTIVITY.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Tahoma"/>
              <a:cs typeface="Tahoma"/>
            </a:endParaRPr>
          </a:p>
          <a:p>
            <a:pPr marL="12700" marR="784860">
              <a:lnSpc>
                <a:spcPct val="117900"/>
              </a:lnSpc>
            </a:pPr>
            <a:r>
              <a:rPr dirty="0" sz="2650" spc="5" b="1">
                <a:latin typeface="Tahoma"/>
                <a:cs typeface="Tahoma"/>
              </a:rPr>
              <a:t>REAL-TIME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60" b="1">
                <a:latin typeface="Tahoma"/>
                <a:cs typeface="Tahoma"/>
              </a:rPr>
              <a:t>EXAMPLES:</a:t>
            </a:r>
            <a:r>
              <a:rPr dirty="0" sz="2650" spc="-145" b="1">
                <a:latin typeface="Tahoma"/>
                <a:cs typeface="Tahoma"/>
              </a:rPr>
              <a:t> </a:t>
            </a:r>
            <a:r>
              <a:rPr dirty="0" sz="2650" spc="170">
                <a:latin typeface="Tahoma"/>
                <a:cs typeface="Tahoma"/>
              </a:rPr>
              <a:t>THINK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OF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50">
                <a:latin typeface="Tahoma"/>
                <a:cs typeface="Tahoma"/>
              </a:rPr>
              <a:t>BUTTONS,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85">
                <a:latin typeface="Tahoma"/>
                <a:cs typeface="Tahoma"/>
              </a:rPr>
              <a:t>FORMS,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40">
                <a:latin typeface="Tahoma"/>
                <a:cs typeface="Tahoma"/>
              </a:rPr>
              <a:t>DYNAMIC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CONTENT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320">
                <a:latin typeface="Tahoma"/>
                <a:cs typeface="Tahoma"/>
              </a:rPr>
              <a:t>ON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385">
                <a:latin typeface="Tahoma"/>
                <a:cs typeface="Tahoma"/>
              </a:rPr>
              <a:t>A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380">
                <a:latin typeface="Tahoma"/>
                <a:cs typeface="Tahoma"/>
              </a:rPr>
              <a:t>W</a:t>
            </a:r>
            <a:r>
              <a:rPr dirty="0" sz="2650" spc="265">
                <a:latin typeface="Tahoma"/>
                <a:cs typeface="Tahoma"/>
              </a:rPr>
              <a:t>E</a:t>
            </a:r>
            <a:r>
              <a:rPr dirty="0" sz="2650" spc="325">
                <a:latin typeface="Tahoma"/>
                <a:cs typeface="Tahoma"/>
              </a:rPr>
              <a:t>B</a:t>
            </a:r>
            <a:r>
              <a:rPr dirty="0" sz="2650" spc="335">
                <a:latin typeface="Tahoma"/>
                <a:cs typeface="Tahoma"/>
              </a:rPr>
              <a:t>P</a:t>
            </a:r>
            <a:r>
              <a:rPr dirty="0" sz="2650" spc="380">
                <a:latin typeface="Tahoma"/>
                <a:cs typeface="Tahoma"/>
              </a:rPr>
              <a:t>A</a:t>
            </a:r>
            <a:r>
              <a:rPr dirty="0" sz="2650" spc="229">
                <a:latin typeface="Tahoma"/>
                <a:cs typeface="Tahoma"/>
              </a:rPr>
              <a:t>G</a:t>
            </a:r>
            <a:r>
              <a:rPr dirty="0" sz="2650" spc="270">
                <a:latin typeface="Tahoma"/>
                <a:cs typeface="Tahoma"/>
              </a:rPr>
              <a:t>E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-365">
                <a:latin typeface="Tahoma"/>
                <a:cs typeface="Tahoma"/>
              </a:rPr>
              <a:t>–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80">
                <a:latin typeface="Tahoma"/>
                <a:cs typeface="Tahoma"/>
              </a:rPr>
              <a:t>A</a:t>
            </a:r>
            <a:r>
              <a:rPr dirty="0" sz="2650" spc="105">
                <a:latin typeface="Tahoma"/>
                <a:cs typeface="Tahoma"/>
              </a:rPr>
              <a:t>L</a:t>
            </a:r>
            <a:r>
              <a:rPr dirty="0" sz="2650" spc="110">
                <a:latin typeface="Tahoma"/>
                <a:cs typeface="Tahoma"/>
              </a:rPr>
              <a:t>L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50">
                <a:latin typeface="Tahoma"/>
                <a:cs typeface="Tahoma"/>
              </a:rPr>
              <a:t>F</a:t>
            </a:r>
            <a:r>
              <a:rPr dirty="0" sz="2650" spc="285">
                <a:latin typeface="Tahoma"/>
                <a:cs typeface="Tahoma"/>
              </a:rPr>
              <a:t>R</a:t>
            </a:r>
            <a:r>
              <a:rPr dirty="0" sz="2650" spc="290">
                <a:latin typeface="Tahoma"/>
                <a:cs typeface="Tahoma"/>
              </a:rPr>
              <a:t>O</a:t>
            </a:r>
            <a:r>
              <a:rPr dirty="0" sz="2650" spc="345">
                <a:latin typeface="Tahoma"/>
                <a:cs typeface="Tahoma"/>
              </a:rPr>
              <a:t>N</a:t>
            </a:r>
            <a:r>
              <a:rPr dirty="0" sz="2650" spc="-5">
                <a:latin typeface="Tahoma"/>
                <a:cs typeface="Tahoma"/>
              </a:rPr>
              <a:t>T</a:t>
            </a:r>
            <a:r>
              <a:rPr dirty="0" sz="2650" spc="265">
                <a:latin typeface="Tahoma"/>
                <a:cs typeface="Tahoma"/>
              </a:rPr>
              <a:t>E</a:t>
            </a:r>
            <a:r>
              <a:rPr dirty="0" sz="2650" spc="345">
                <a:latin typeface="Tahoma"/>
                <a:cs typeface="Tahoma"/>
              </a:rPr>
              <a:t>N</a:t>
            </a:r>
            <a:r>
              <a:rPr dirty="0" sz="2650" spc="280">
                <a:latin typeface="Tahoma"/>
                <a:cs typeface="Tahoma"/>
              </a:rPr>
              <a:t>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5">
                <a:latin typeface="Tahoma"/>
                <a:cs typeface="Tahoma"/>
              </a:rPr>
              <a:t>E</a:t>
            </a:r>
            <a:r>
              <a:rPr dirty="0" sz="2650" spc="105">
                <a:latin typeface="Tahoma"/>
                <a:cs typeface="Tahoma"/>
              </a:rPr>
              <a:t>L</a:t>
            </a:r>
            <a:r>
              <a:rPr dirty="0" sz="2650" spc="265">
                <a:latin typeface="Tahoma"/>
                <a:cs typeface="Tahoma"/>
              </a:rPr>
              <a:t>E</a:t>
            </a:r>
            <a:r>
              <a:rPr dirty="0" sz="2650" spc="430">
                <a:latin typeface="Tahoma"/>
                <a:cs typeface="Tahoma"/>
              </a:rPr>
              <a:t>M</a:t>
            </a:r>
            <a:r>
              <a:rPr dirty="0" sz="2650" spc="265">
                <a:latin typeface="Tahoma"/>
                <a:cs typeface="Tahoma"/>
              </a:rPr>
              <a:t>E</a:t>
            </a:r>
            <a:r>
              <a:rPr dirty="0" sz="2650" spc="345">
                <a:latin typeface="Tahoma"/>
                <a:cs typeface="Tahoma"/>
              </a:rPr>
              <a:t>N</a:t>
            </a:r>
            <a:r>
              <a:rPr dirty="0" sz="2650" spc="-5">
                <a:latin typeface="Tahoma"/>
                <a:cs typeface="Tahoma"/>
              </a:rPr>
              <a:t>T</a:t>
            </a:r>
            <a:r>
              <a:rPr dirty="0" sz="2650" spc="185">
                <a:latin typeface="Tahoma"/>
                <a:cs typeface="Tahoma"/>
              </a:rPr>
              <a:t>S</a:t>
            </a:r>
            <a:r>
              <a:rPr dirty="0" sz="2650" spc="-220">
                <a:latin typeface="Tahoma"/>
                <a:cs typeface="Tahoma"/>
              </a:rPr>
              <a:t>.</a:t>
            </a:r>
            <a:endParaRPr sz="2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444056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6047660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7138" y="6716855"/>
            <a:ext cx="1589405" cy="1798955"/>
            <a:chOff x="15377138" y="6716855"/>
            <a:chExt cx="1589405" cy="1798955"/>
          </a:xfrm>
        </p:grpSpPr>
        <p:sp>
          <p:nvSpPr>
            <p:cNvPr id="3" name="object 3"/>
            <p:cNvSpPr/>
            <p:nvPr/>
          </p:nvSpPr>
          <p:spPr>
            <a:xfrm>
              <a:off x="15377138" y="6716855"/>
              <a:ext cx="1589405" cy="1798955"/>
            </a:xfrm>
            <a:custGeom>
              <a:avLst/>
              <a:gdLst/>
              <a:ahLst/>
              <a:cxnLst/>
              <a:rect l="l" t="t" r="r" b="b"/>
              <a:pathLst>
                <a:path w="1589405" h="1798954">
                  <a:moveTo>
                    <a:pt x="793654" y="1798432"/>
                  </a:moveTo>
                  <a:lnTo>
                    <a:pt x="144626" y="1618666"/>
                  </a:lnTo>
                  <a:lnTo>
                    <a:pt x="0" y="24"/>
                  </a:lnTo>
                  <a:lnTo>
                    <a:pt x="1589241" y="0"/>
                  </a:lnTo>
                  <a:lnTo>
                    <a:pt x="1444521" y="1618392"/>
                  </a:lnTo>
                  <a:lnTo>
                    <a:pt x="793686" y="1798407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171790" y="6849199"/>
              <a:ext cx="650240" cy="1528445"/>
            </a:xfrm>
            <a:custGeom>
              <a:avLst/>
              <a:gdLst/>
              <a:ahLst/>
              <a:cxnLst/>
              <a:rect l="l" t="t" r="r" b="b"/>
              <a:pathLst>
                <a:path w="650240" h="1528445">
                  <a:moveTo>
                    <a:pt x="0" y="1528447"/>
                  </a:moveTo>
                  <a:lnTo>
                    <a:pt x="0" y="0"/>
                  </a:lnTo>
                  <a:lnTo>
                    <a:pt x="649651" y="18"/>
                  </a:lnTo>
                  <a:lnTo>
                    <a:pt x="525926" y="1382993"/>
                  </a:lnTo>
                  <a:lnTo>
                    <a:pt x="0" y="1528447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672879" y="7047699"/>
              <a:ext cx="499109" cy="1124585"/>
            </a:xfrm>
            <a:custGeom>
              <a:avLst/>
              <a:gdLst/>
              <a:ahLst/>
              <a:cxnLst/>
              <a:rect l="l" t="t" r="r" b="b"/>
              <a:pathLst>
                <a:path w="499109" h="1124584">
                  <a:moveTo>
                    <a:pt x="498906" y="917422"/>
                  </a:moveTo>
                  <a:lnTo>
                    <a:pt x="498030" y="917663"/>
                  </a:lnTo>
                  <a:lnTo>
                    <a:pt x="276453" y="857935"/>
                  </a:lnTo>
                  <a:lnTo>
                    <a:pt x="262280" y="699604"/>
                  </a:lnTo>
                  <a:lnTo>
                    <a:pt x="62547" y="699604"/>
                  </a:lnTo>
                  <a:lnTo>
                    <a:pt x="90424" y="1011339"/>
                  </a:lnTo>
                  <a:lnTo>
                    <a:pt x="497967" y="1124229"/>
                  </a:lnTo>
                  <a:lnTo>
                    <a:pt x="498906" y="1123975"/>
                  </a:lnTo>
                  <a:lnTo>
                    <a:pt x="498906" y="917663"/>
                  </a:lnTo>
                  <a:lnTo>
                    <a:pt x="498906" y="917422"/>
                  </a:lnTo>
                  <a:close/>
                </a:path>
                <a:path w="499109" h="1124584">
                  <a:moveTo>
                    <a:pt x="498906" y="401866"/>
                  </a:moveTo>
                  <a:lnTo>
                    <a:pt x="35826" y="401866"/>
                  </a:lnTo>
                  <a:lnTo>
                    <a:pt x="53657" y="600341"/>
                  </a:lnTo>
                  <a:lnTo>
                    <a:pt x="498906" y="600341"/>
                  </a:lnTo>
                  <a:lnTo>
                    <a:pt x="498906" y="401866"/>
                  </a:lnTo>
                  <a:close/>
                </a:path>
                <a:path w="499109" h="1124584">
                  <a:moveTo>
                    <a:pt x="498906" y="0"/>
                  </a:moveTo>
                  <a:lnTo>
                    <a:pt x="0" y="0"/>
                  </a:lnTo>
                  <a:lnTo>
                    <a:pt x="18084" y="198539"/>
                  </a:lnTo>
                  <a:lnTo>
                    <a:pt x="498906" y="198539"/>
                  </a:lnTo>
                  <a:lnTo>
                    <a:pt x="49890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751175" y="6276974"/>
            <a:ext cx="241300" cy="302260"/>
          </a:xfrm>
          <a:custGeom>
            <a:avLst/>
            <a:gdLst/>
            <a:ahLst/>
            <a:cxnLst/>
            <a:rect l="l" t="t" r="r" b="b"/>
            <a:pathLst>
              <a:path w="241300" h="302259">
                <a:moveTo>
                  <a:pt x="240969" y="0"/>
                </a:moveTo>
                <a:lnTo>
                  <a:pt x="0" y="0"/>
                </a:lnTo>
                <a:lnTo>
                  <a:pt x="0" y="100228"/>
                </a:lnTo>
                <a:lnTo>
                  <a:pt x="0" y="201714"/>
                </a:lnTo>
                <a:lnTo>
                  <a:pt x="0" y="301929"/>
                </a:lnTo>
                <a:lnTo>
                  <a:pt x="240969" y="301929"/>
                </a:lnTo>
                <a:lnTo>
                  <a:pt x="240969" y="201714"/>
                </a:lnTo>
                <a:lnTo>
                  <a:pt x="100761" y="201714"/>
                </a:lnTo>
                <a:lnTo>
                  <a:pt x="100761" y="100228"/>
                </a:lnTo>
                <a:lnTo>
                  <a:pt x="240969" y="100228"/>
                </a:lnTo>
                <a:lnTo>
                  <a:pt x="2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40329" y="6276974"/>
            <a:ext cx="241300" cy="306070"/>
          </a:xfrm>
          <a:custGeom>
            <a:avLst/>
            <a:gdLst/>
            <a:ahLst/>
            <a:cxnLst/>
            <a:rect l="l" t="t" r="r" b="b"/>
            <a:pathLst>
              <a:path w="241300" h="306070">
                <a:moveTo>
                  <a:pt x="240982" y="0"/>
                </a:moveTo>
                <a:lnTo>
                  <a:pt x="0" y="0"/>
                </a:lnTo>
                <a:lnTo>
                  <a:pt x="0" y="87541"/>
                </a:lnTo>
                <a:lnTo>
                  <a:pt x="0" y="105295"/>
                </a:lnTo>
                <a:lnTo>
                  <a:pt x="0" y="196634"/>
                </a:lnTo>
                <a:lnTo>
                  <a:pt x="140246" y="196634"/>
                </a:lnTo>
                <a:lnTo>
                  <a:pt x="140246" y="214401"/>
                </a:lnTo>
                <a:lnTo>
                  <a:pt x="0" y="214401"/>
                </a:lnTo>
                <a:lnTo>
                  <a:pt x="0" y="305739"/>
                </a:lnTo>
                <a:lnTo>
                  <a:pt x="240982" y="305739"/>
                </a:lnTo>
                <a:lnTo>
                  <a:pt x="240982" y="214401"/>
                </a:lnTo>
                <a:lnTo>
                  <a:pt x="240982" y="196634"/>
                </a:lnTo>
                <a:lnTo>
                  <a:pt x="240982" y="105295"/>
                </a:lnTo>
                <a:lnTo>
                  <a:pt x="100799" y="105295"/>
                </a:lnTo>
                <a:lnTo>
                  <a:pt x="100799" y="87541"/>
                </a:lnTo>
                <a:lnTo>
                  <a:pt x="240982" y="87541"/>
                </a:lnTo>
                <a:lnTo>
                  <a:pt x="240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29521" y="6276974"/>
            <a:ext cx="241300" cy="306070"/>
          </a:xfrm>
          <a:custGeom>
            <a:avLst/>
            <a:gdLst/>
            <a:ahLst/>
            <a:cxnLst/>
            <a:rect l="l" t="t" r="r" b="b"/>
            <a:pathLst>
              <a:path w="241300" h="306070">
                <a:moveTo>
                  <a:pt x="240982" y="0"/>
                </a:moveTo>
                <a:lnTo>
                  <a:pt x="0" y="0"/>
                </a:lnTo>
                <a:lnTo>
                  <a:pt x="0" y="87541"/>
                </a:lnTo>
                <a:lnTo>
                  <a:pt x="0" y="105295"/>
                </a:lnTo>
                <a:lnTo>
                  <a:pt x="0" y="196634"/>
                </a:lnTo>
                <a:lnTo>
                  <a:pt x="140182" y="196634"/>
                </a:lnTo>
                <a:lnTo>
                  <a:pt x="140182" y="214401"/>
                </a:lnTo>
                <a:lnTo>
                  <a:pt x="0" y="214401"/>
                </a:lnTo>
                <a:lnTo>
                  <a:pt x="0" y="305739"/>
                </a:lnTo>
                <a:lnTo>
                  <a:pt x="240982" y="305739"/>
                </a:lnTo>
                <a:lnTo>
                  <a:pt x="240982" y="214401"/>
                </a:lnTo>
                <a:lnTo>
                  <a:pt x="240982" y="196634"/>
                </a:lnTo>
                <a:lnTo>
                  <a:pt x="240982" y="105295"/>
                </a:lnTo>
                <a:lnTo>
                  <a:pt x="100736" y="105295"/>
                </a:lnTo>
                <a:lnTo>
                  <a:pt x="100736" y="87541"/>
                </a:lnTo>
                <a:lnTo>
                  <a:pt x="240982" y="87541"/>
                </a:lnTo>
                <a:lnTo>
                  <a:pt x="240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71105" y="7047694"/>
            <a:ext cx="498475" cy="1124585"/>
          </a:xfrm>
          <a:custGeom>
            <a:avLst/>
            <a:gdLst/>
            <a:ahLst/>
            <a:cxnLst/>
            <a:rect l="l" t="t" r="r" b="b"/>
            <a:pathLst>
              <a:path w="498475" h="1124584">
                <a:moveTo>
                  <a:pt x="0" y="1124097"/>
                </a:moveTo>
                <a:lnTo>
                  <a:pt x="0" y="917603"/>
                </a:lnTo>
                <a:lnTo>
                  <a:pt x="221908" y="857805"/>
                </a:lnTo>
                <a:lnTo>
                  <a:pt x="245020" y="600339"/>
                </a:lnTo>
                <a:lnTo>
                  <a:pt x="0" y="600339"/>
                </a:lnTo>
                <a:lnTo>
                  <a:pt x="0" y="401863"/>
                </a:lnTo>
                <a:lnTo>
                  <a:pt x="262277" y="401863"/>
                </a:lnTo>
                <a:lnTo>
                  <a:pt x="280344" y="198538"/>
                </a:lnTo>
                <a:lnTo>
                  <a:pt x="0" y="198538"/>
                </a:lnTo>
                <a:lnTo>
                  <a:pt x="0" y="0"/>
                </a:lnTo>
                <a:lnTo>
                  <a:pt x="498389" y="0"/>
                </a:lnTo>
                <a:lnTo>
                  <a:pt x="462505" y="401863"/>
                </a:lnTo>
                <a:lnTo>
                  <a:pt x="457646" y="455134"/>
                </a:lnTo>
                <a:lnTo>
                  <a:pt x="407869" y="1011340"/>
                </a:lnTo>
                <a:lnTo>
                  <a:pt x="0" y="1124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5186854" y="2207406"/>
            <a:ext cx="1551305" cy="1760220"/>
            <a:chOff x="15186854" y="2207406"/>
            <a:chExt cx="1551305" cy="1760220"/>
          </a:xfrm>
        </p:grpSpPr>
        <p:sp>
          <p:nvSpPr>
            <p:cNvPr id="11" name="object 11"/>
            <p:cNvSpPr/>
            <p:nvPr/>
          </p:nvSpPr>
          <p:spPr>
            <a:xfrm>
              <a:off x="15186854" y="2207406"/>
              <a:ext cx="1551305" cy="1760220"/>
            </a:xfrm>
            <a:custGeom>
              <a:avLst/>
              <a:gdLst/>
              <a:ahLst/>
              <a:cxnLst/>
              <a:rect l="l" t="t" r="r" b="b"/>
              <a:pathLst>
                <a:path w="1551305" h="1760220">
                  <a:moveTo>
                    <a:pt x="774592" y="1760143"/>
                  </a:moveTo>
                  <a:lnTo>
                    <a:pt x="141152" y="1584202"/>
                  </a:lnTo>
                  <a:lnTo>
                    <a:pt x="0" y="0"/>
                  </a:lnTo>
                  <a:lnTo>
                    <a:pt x="1551099" y="0"/>
                  </a:lnTo>
                  <a:lnTo>
                    <a:pt x="1409795" y="1583959"/>
                  </a:lnTo>
                  <a:lnTo>
                    <a:pt x="774592" y="1760143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962419" y="2336935"/>
              <a:ext cx="634365" cy="1496060"/>
            </a:xfrm>
            <a:custGeom>
              <a:avLst/>
              <a:gdLst/>
              <a:ahLst/>
              <a:cxnLst/>
              <a:rect l="l" t="t" r="r" b="b"/>
              <a:pathLst>
                <a:path w="634365" h="1496060">
                  <a:moveTo>
                    <a:pt x="0" y="1495927"/>
                  </a:moveTo>
                  <a:lnTo>
                    <a:pt x="0" y="0"/>
                  </a:lnTo>
                  <a:lnTo>
                    <a:pt x="634047" y="18"/>
                  </a:lnTo>
                  <a:lnTo>
                    <a:pt x="513293" y="1353586"/>
                  </a:lnTo>
                  <a:lnTo>
                    <a:pt x="0" y="1495945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475484" y="2531211"/>
              <a:ext cx="487045" cy="1100455"/>
            </a:xfrm>
            <a:custGeom>
              <a:avLst/>
              <a:gdLst/>
              <a:ahLst/>
              <a:cxnLst/>
              <a:rect l="l" t="t" r="r" b="b"/>
              <a:pathLst>
                <a:path w="487044" h="1100454">
                  <a:moveTo>
                    <a:pt x="486930" y="897902"/>
                  </a:moveTo>
                  <a:lnTo>
                    <a:pt x="486079" y="898144"/>
                  </a:lnTo>
                  <a:lnTo>
                    <a:pt x="269811" y="839673"/>
                  </a:lnTo>
                  <a:lnTo>
                    <a:pt x="255993" y="684720"/>
                  </a:lnTo>
                  <a:lnTo>
                    <a:pt x="61061" y="684720"/>
                  </a:lnTo>
                  <a:lnTo>
                    <a:pt x="88265" y="989825"/>
                  </a:lnTo>
                  <a:lnTo>
                    <a:pt x="486016" y="1100302"/>
                  </a:lnTo>
                  <a:lnTo>
                    <a:pt x="486930" y="1100061"/>
                  </a:lnTo>
                  <a:lnTo>
                    <a:pt x="486930" y="897902"/>
                  </a:lnTo>
                  <a:close/>
                </a:path>
                <a:path w="487044" h="1100454">
                  <a:moveTo>
                    <a:pt x="486930" y="0"/>
                  </a:moveTo>
                  <a:lnTo>
                    <a:pt x="0" y="0"/>
                  </a:lnTo>
                  <a:lnTo>
                    <a:pt x="52374" y="587565"/>
                  </a:lnTo>
                  <a:lnTo>
                    <a:pt x="486930" y="587565"/>
                  </a:lnTo>
                  <a:lnTo>
                    <a:pt x="486930" y="393319"/>
                  </a:lnTo>
                  <a:lnTo>
                    <a:pt x="229971" y="393319"/>
                  </a:lnTo>
                  <a:lnTo>
                    <a:pt x="212229" y="194310"/>
                  </a:lnTo>
                  <a:lnTo>
                    <a:pt x="486930" y="194310"/>
                  </a:lnTo>
                  <a:lnTo>
                    <a:pt x="4869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5331174" y="1776885"/>
            <a:ext cx="99060" cy="98425"/>
          </a:xfrm>
          <a:custGeom>
            <a:avLst/>
            <a:gdLst/>
            <a:ahLst/>
            <a:cxnLst/>
            <a:rect l="l" t="t" r="r" b="b"/>
            <a:pathLst>
              <a:path w="99059" h="98425">
                <a:moveTo>
                  <a:pt x="0" y="0"/>
                </a:moveTo>
                <a:lnTo>
                  <a:pt x="98682" y="0"/>
                </a:lnTo>
                <a:lnTo>
                  <a:pt x="98682" y="97818"/>
                </a:lnTo>
                <a:lnTo>
                  <a:pt x="0" y="97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31174" y="1776894"/>
            <a:ext cx="979169" cy="296545"/>
          </a:xfrm>
          <a:custGeom>
            <a:avLst/>
            <a:gdLst/>
            <a:ahLst/>
            <a:cxnLst/>
            <a:rect l="l" t="t" r="r" b="b"/>
            <a:pathLst>
              <a:path w="979169" h="296544">
                <a:moveTo>
                  <a:pt x="287629" y="0"/>
                </a:moveTo>
                <a:lnTo>
                  <a:pt x="188950" y="0"/>
                </a:lnTo>
                <a:lnTo>
                  <a:pt x="188950" y="97815"/>
                </a:lnTo>
                <a:lnTo>
                  <a:pt x="0" y="97815"/>
                </a:lnTo>
                <a:lnTo>
                  <a:pt x="0" y="196900"/>
                </a:lnTo>
                <a:lnTo>
                  <a:pt x="0" y="295986"/>
                </a:lnTo>
                <a:lnTo>
                  <a:pt x="98679" y="295986"/>
                </a:lnTo>
                <a:lnTo>
                  <a:pt x="98679" y="196900"/>
                </a:lnTo>
                <a:lnTo>
                  <a:pt x="188950" y="196900"/>
                </a:lnTo>
                <a:lnTo>
                  <a:pt x="188950" y="295986"/>
                </a:lnTo>
                <a:lnTo>
                  <a:pt x="287629" y="295986"/>
                </a:lnTo>
                <a:lnTo>
                  <a:pt x="287629" y="196900"/>
                </a:lnTo>
                <a:lnTo>
                  <a:pt x="287629" y="97815"/>
                </a:lnTo>
                <a:lnTo>
                  <a:pt x="287629" y="0"/>
                </a:lnTo>
                <a:close/>
              </a:path>
              <a:path w="979169" h="296544">
                <a:moveTo>
                  <a:pt x="603021" y="0"/>
                </a:moveTo>
                <a:lnTo>
                  <a:pt x="330530" y="0"/>
                </a:lnTo>
                <a:lnTo>
                  <a:pt x="330530" y="97815"/>
                </a:lnTo>
                <a:lnTo>
                  <a:pt x="417410" y="97815"/>
                </a:lnTo>
                <a:lnTo>
                  <a:pt x="417410" y="295986"/>
                </a:lnTo>
                <a:lnTo>
                  <a:pt x="516077" y="295986"/>
                </a:lnTo>
                <a:lnTo>
                  <a:pt x="516077" y="97815"/>
                </a:lnTo>
                <a:lnTo>
                  <a:pt x="603021" y="97815"/>
                </a:lnTo>
                <a:lnTo>
                  <a:pt x="603021" y="0"/>
                </a:lnTo>
                <a:close/>
              </a:path>
              <a:path w="979169" h="296544">
                <a:moveTo>
                  <a:pt x="978598" y="0"/>
                </a:moveTo>
                <a:lnTo>
                  <a:pt x="875665" y="0"/>
                </a:lnTo>
                <a:lnTo>
                  <a:pt x="812431" y="103797"/>
                </a:lnTo>
                <a:lnTo>
                  <a:pt x="749134" y="0"/>
                </a:lnTo>
                <a:lnTo>
                  <a:pt x="646252" y="0"/>
                </a:lnTo>
                <a:lnTo>
                  <a:pt x="646252" y="295414"/>
                </a:lnTo>
                <a:lnTo>
                  <a:pt x="742810" y="295414"/>
                </a:lnTo>
                <a:lnTo>
                  <a:pt x="742810" y="148983"/>
                </a:lnTo>
                <a:lnTo>
                  <a:pt x="810729" y="254025"/>
                </a:lnTo>
                <a:lnTo>
                  <a:pt x="812431" y="254025"/>
                </a:lnTo>
                <a:lnTo>
                  <a:pt x="880351" y="148983"/>
                </a:lnTo>
                <a:lnTo>
                  <a:pt x="880351" y="295414"/>
                </a:lnTo>
                <a:lnTo>
                  <a:pt x="978598" y="295414"/>
                </a:lnTo>
                <a:lnTo>
                  <a:pt x="978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358908" y="1776894"/>
            <a:ext cx="237490" cy="296545"/>
          </a:xfrm>
          <a:custGeom>
            <a:avLst/>
            <a:gdLst/>
            <a:ahLst/>
            <a:cxnLst/>
            <a:rect l="l" t="t" r="r" b="b"/>
            <a:pathLst>
              <a:path w="237490" h="296544">
                <a:moveTo>
                  <a:pt x="237490" y="198170"/>
                </a:moveTo>
                <a:lnTo>
                  <a:pt x="98679" y="198170"/>
                </a:lnTo>
                <a:lnTo>
                  <a:pt x="98679" y="0"/>
                </a:lnTo>
                <a:lnTo>
                  <a:pt x="0" y="0"/>
                </a:lnTo>
                <a:lnTo>
                  <a:pt x="0" y="198170"/>
                </a:lnTo>
                <a:lnTo>
                  <a:pt x="0" y="295986"/>
                </a:lnTo>
                <a:lnTo>
                  <a:pt x="237490" y="295986"/>
                </a:lnTo>
                <a:lnTo>
                  <a:pt x="237490" y="198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61751" y="2924519"/>
            <a:ext cx="451484" cy="707390"/>
          </a:xfrm>
          <a:custGeom>
            <a:avLst/>
            <a:gdLst/>
            <a:ahLst/>
            <a:cxnLst/>
            <a:rect l="l" t="t" r="r" b="b"/>
            <a:pathLst>
              <a:path w="451484" h="707389">
                <a:moveTo>
                  <a:pt x="0" y="706868"/>
                </a:moveTo>
                <a:lnTo>
                  <a:pt x="0" y="504766"/>
                </a:lnTo>
                <a:lnTo>
                  <a:pt x="216578" y="446241"/>
                </a:lnTo>
                <a:lnTo>
                  <a:pt x="239135" y="194253"/>
                </a:lnTo>
                <a:lnTo>
                  <a:pt x="0" y="194253"/>
                </a:lnTo>
                <a:lnTo>
                  <a:pt x="0" y="0"/>
                </a:lnTo>
                <a:lnTo>
                  <a:pt x="451397" y="0"/>
                </a:lnTo>
                <a:lnTo>
                  <a:pt x="446654" y="52137"/>
                </a:lnTo>
                <a:lnTo>
                  <a:pt x="398073" y="596509"/>
                </a:lnTo>
                <a:lnTo>
                  <a:pt x="0" y="706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61751" y="2531206"/>
            <a:ext cx="487045" cy="194310"/>
          </a:xfrm>
          <a:custGeom>
            <a:avLst/>
            <a:gdLst/>
            <a:ahLst/>
            <a:cxnLst/>
            <a:rect l="l" t="t" r="r" b="b"/>
            <a:pathLst>
              <a:path w="487044" h="194310">
                <a:moveTo>
                  <a:pt x="469029" y="194314"/>
                </a:moveTo>
                <a:lnTo>
                  <a:pt x="0" y="194314"/>
                </a:lnTo>
                <a:lnTo>
                  <a:pt x="0" y="193827"/>
                </a:lnTo>
                <a:lnTo>
                  <a:pt x="0" y="0"/>
                </a:lnTo>
                <a:lnTo>
                  <a:pt x="486419" y="0"/>
                </a:lnTo>
                <a:lnTo>
                  <a:pt x="469029" y="194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90647" y="428131"/>
            <a:ext cx="9566910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14">
                <a:solidFill>
                  <a:srgbClr val="004AAC"/>
                </a:solidFill>
              </a:rPr>
              <a:t>FRONTEND</a:t>
            </a:r>
            <a:r>
              <a:rPr dirty="0" sz="5300" spc="-385">
                <a:solidFill>
                  <a:srgbClr val="004AAC"/>
                </a:solidFill>
              </a:rPr>
              <a:t> </a:t>
            </a:r>
            <a:r>
              <a:rPr dirty="0" sz="5300" spc="100">
                <a:solidFill>
                  <a:srgbClr val="004AAC"/>
                </a:solidFill>
              </a:rPr>
              <a:t>DEVELOPMENT:</a:t>
            </a:r>
            <a:endParaRPr sz="5300"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2541850"/>
            <a:ext cx="114300" cy="1142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3714142"/>
            <a:ext cx="114300" cy="1142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4886437"/>
            <a:ext cx="114300" cy="1142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1686" y="7344022"/>
            <a:ext cx="107461" cy="10746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1686" y="8633555"/>
            <a:ext cx="107461" cy="10746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342797" y="1326251"/>
            <a:ext cx="10714990" cy="7964170"/>
          </a:xfrm>
          <a:prstGeom prst="rect">
            <a:avLst/>
          </a:prstGeom>
        </p:spPr>
        <p:txBody>
          <a:bodyPr wrap="square" lIns="0" tIns="250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u="heavy" sz="4300" spc="4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HTML</a:t>
            </a:r>
            <a:endParaRPr sz="4300">
              <a:latin typeface="Tahoma"/>
              <a:cs typeface="Tahoma"/>
            </a:endParaRPr>
          </a:p>
          <a:p>
            <a:pPr marL="770255" marR="580390">
              <a:lnSpc>
                <a:spcPct val="115399"/>
              </a:lnSpc>
              <a:spcBef>
                <a:spcPts val="630"/>
              </a:spcBef>
            </a:pPr>
            <a:r>
              <a:rPr dirty="0" sz="2600" spc="45" b="1">
                <a:latin typeface="Tahoma"/>
                <a:cs typeface="Tahoma"/>
              </a:rPr>
              <a:t>H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35" b="1">
                <a:latin typeface="Tahoma"/>
                <a:cs typeface="Tahoma"/>
              </a:rPr>
              <a:t>M</a:t>
            </a:r>
            <a:r>
              <a:rPr dirty="0" sz="2600" spc="-35" b="1">
                <a:latin typeface="Tahoma"/>
                <a:cs typeface="Tahoma"/>
              </a:rPr>
              <a:t>L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25" b="1">
                <a:latin typeface="Tahoma"/>
                <a:cs typeface="Tahoma"/>
              </a:rPr>
              <a:t>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45" b="1">
                <a:latin typeface="Tahoma"/>
                <a:cs typeface="Tahoma"/>
              </a:rPr>
              <a:t>H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120" b="1">
                <a:latin typeface="Tahoma"/>
                <a:cs typeface="Tahoma"/>
              </a:rPr>
              <a:t>K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55" b="1">
                <a:latin typeface="Tahoma"/>
                <a:cs typeface="Tahoma"/>
              </a:rPr>
              <a:t>F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125" b="1">
                <a:latin typeface="Tahoma"/>
                <a:cs typeface="Tahoma"/>
              </a:rPr>
              <a:t>W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70" b="1">
                <a:latin typeface="Tahoma"/>
                <a:cs typeface="Tahoma"/>
              </a:rPr>
              <a:t>B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-190" b="1">
                <a:latin typeface="Tahoma"/>
                <a:cs typeface="Tahoma"/>
              </a:rPr>
              <a:t>,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130" b="1">
                <a:latin typeface="Tahoma"/>
                <a:cs typeface="Tahoma"/>
              </a:rPr>
              <a:t>V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5" b="1">
                <a:latin typeface="Tahoma"/>
                <a:cs typeface="Tahoma"/>
              </a:rPr>
              <a:t>G  </a:t>
            </a:r>
            <a:r>
              <a:rPr dirty="0" sz="2600" spc="25" b="1">
                <a:latin typeface="Tahoma"/>
                <a:cs typeface="Tahoma"/>
              </a:rPr>
              <a:t>STRUCTURE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TO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14" b="1">
                <a:latin typeface="Tahoma"/>
                <a:cs typeface="Tahoma"/>
              </a:rPr>
              <a:t>WEB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PAGES.</a:t>
            </a:r>
            <a:endParaRPr sz="2600">
              <a:latin typeface="Tahoma"/>
              <a:cs typeface="Tahoma"/>
            </a:endParaRPr>
          </a:p>
          <a:p>
            <a:pPr marL="770255" marR="510540">
              <a:lnSpc>
                <a:spcPct val="115399"/>
              </a:lnSpc>
              <a:spcBef>
                <a:spcPts val="2030"/>
              </a:spcBef>
            </a:pPr>
            <a:r>
              <a:rPr dirty="0" sz="2600" spc="10" b="1">
                <a:latin typeface="Tahoma"/>
                <a:cs typeface="Tahoma"/>
              </a:rPr>
              <a:t>HTML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-30" b="1">
                <a:latin typeface="Tahoma"/>
                <a:cs typeface="Tahoma"/>
              </a:rPr>
              <a:t>CONSISTS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70" b="1">
                <a:latin typeface="Tahoma"/>
                <a:cs typeface="Tahoma"/>
              </a:rPr>
              <a:t>OF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b="1">
                <a:latin typeface="Tahoma"/>
                <a:cs typeface="Tahoma"/>
              </a:rPr>
              <a:t>TAGS,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30" b="1">
                <a:latin typeface="Tahoma"/>
                <a:cs typeface="Tahoma"/>
              </a:rPr>
              <a:t>ELEMENTS,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AND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20" b="1">
                <a:latin typeface="Tahoma"/>
                <a:cs typeface="Tahoma"/>
              </a:rPr>
              <a:t>ATTRIBUTES, </a:t>
            </a:r>
            <a:r>
              <a:rPr dirty="0" sz="2600" spc="-745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SHAPING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60" b="1">
                <a:latin typeface="Tahoma"/>
                <a:cs typeface="Tahoma"/>
              </a:rPr>
              <a:t>THE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45" b="1">
                <a:latin typeface="Tahoma"/>
                <a:cs typeface="Tahoma"/>
              </a:rPr>
              <a:t>CONTENT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135" b="1">
                <a:latin typeface="Tahoma"/>
                <a:cs typeface="Tahoma"/>
              </a:rPr>
              <a:t>WE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05" b="1">
                <a:latin typeface="Tahoma"/>
                <a:cs typeface="Tahoma"/>
              </a:rPr>
              <a:t>SEE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30" b="1">
                <a:latin typeface="Tahoma"/>
                <a:cs typeface="Tahoma"/>
              </a:rPr>
              <a:t>ONLINE</a:t>
            </a:r>
            <a:endParaRPr sz="2600">
              <a:latin typeface="Tahoma"/>
              <a:cs typeface="Tahoma"/>
            </a:endParaRPr>
          </a:p>
          <a:p>
            <a:pPr marL="770255">
              <a:lnSpc>
                <a:spcPct val="100000"/>
              </a:lnSpc>
              <a:spcBef>
                <a:spcPts val="2510"/>
              </a:spcBef>
            </a:pPr>
            <a:r>
              <a:rPr dirty="0" sz="2600" spc="5" b="1">
                <a:latin typeface="Tahoma"/>
                <a:cs typeface="Tahoma"/>
              </a:rPr>
              <a:t>LET'S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90" b="1">
                <a:latin typeface="Tahoma"/>
                <a:cs typeface="Tahoma"/>
              </a:rPr>
              <a:t>CREATE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215" b="1">
                <a:latin typeface="Tahoma"/>
                <a:cs typeface="Tahoma"/>
              </a:rPr>
              <a:t>A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40" b="1">
                <a:latin typeface="Tahoma"/>
                <a:cs typeface="Tahoma"/>
              </a:rPr>
              <a:t>SIMPLE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05" b="1">
                <a:latin typeface="Tahoma"/>
                <a:cs typeface="Tahoma"/>
              </a:rPr>
              <a:t>WEBPAGE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70" b="1">
                <a:latin typeface="Tahoma"/>
                <a:cs typeface="Tahoma"/>
              </a:rPr>
              <a:t>USING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0" b="1">
                <a:latin typeface="Tahoma"/>
                <a:cs typeface="Tahoma"/>
              </a:rPr>
              <a:t>HTML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TAGS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55" b="1">
                <a:latin typeface="Tahoma"/>
                <a:cs typeface="Tahoma"/>
              </a:rPr>
              <a:t>LIKE</a:t>
            </a:r>
            <a:endParaRPr sz="2600">
              <a:latin typeface="Tahoma"/>
              <a:cs typeface="Tahoma"/>
            </a:endParaRPr>
          </a:p>
          <a:p>
            <a:pPr marL="770255">
              <a:lnSpc>
                <a:spcPct val="100000"/>
              </a:lnSpc>
              <a:spcBef>
                <a:spcPts val="480"/>
              </a:spcBef>
            </a:pPr>
            <a:r>
              <a:rPr dirty="0" sz="2600" spc="-810" b="1">
                <a:latin typeface="Tahoma"/>
                <a:cs typeface="Tahoma"/>
              </a:rPr>
              <a:t>&lt;</a:t>
            </a:r>
            <a:r>
              <a:rPr dirty="0" sz="2600" spc="45" b="1">
                <a:latin typeface="Tahoma"/>
                <a:cs typeface="Tahoma"/>
              </a:rPr>
              <a:t>H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-810" b="1">
                <a:latin typeface="Tahoma"/>
                <a:cs typeface="Tahoma"/>
              </a:rPr>
              <a:t>&gt;</a:t>
            </a:r>
            <a:r>
              <a:rPr dirty="0" sz="2600" spc="-190" b="1">
                <a:latin typeface="Tahoma"/>
                <a:cs typeface="Tahoma"/>
              </a:rPr>
              <a:t>,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810" b="1">
                <a:latin typeface="Tahoma"/>
                <a:cs typeface="Tahoma"/>
              </a:rPr>
              <a:t>&lt;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15" b="1">
                <a:latin typeface="Tahoma"/>
                <a:cs typeface="Tahoma"/>
              </a:rPr>
              <a:t>Y</a:t>
            </a:r>
            <a:r>
              <a:rPr dirty="0" sz="2600" spc="-810" b="1">
                <a:latin typeface="Tahoma"/>
                <a:cs typeface="Tahoma"/>
              </a:rPr>
              <a:t>&gt;</a:t>
            </a:r>
            <a:r>
              <a:rPr dirty="0" sz="2600" spc="-190" b="1">
                <a:latin typeface="Tahoma"/>
                <a:cs typeface="Tahoma"/>
              </a:rPr>
              <a:t>,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20" b="1">
                <a:latin typeface="Tahoma"/>
                <a:cs typeface="Tahoma"/>
              </a:rPr>
              <a:t>D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810" b="1">
                <a:latin typeface="Tahoma"/>
                <a:cs typeface="Tahoma"/>
              </a:rPr>
              <a:t>&lt;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810" b="1">
                <a:latin typeface="Tahoma"/>
                <a:cs typeface="Tahoma"/>
              </a:rPr>
              <a:t>&gt;</a:t>
            </a:r>
            <a:r>
              <a:rPr dirty="0" sz="2600" spc="-185" b="1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u="heavy" sz="4300" spc="8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CSS</a:t>
            </a:r>
            <a:endParaRPr sz="4300">
              <a:latin typeface="Tahoma"/>
              <a:cs typeface="Tahoma"/>
            </a:endParaRPr>
          </a:p>
          <a:p>
            <a:pPr marL="1035685" marR="290830">
              <a:lnSpc>
                <a:spcPct val="115100"/>
              </a:lnSpc>
              <a:spcBef>
                <a:spcPts val="2880"/>
              </a:spcBef>
            </a:pPr>
            <a:r>
              <a:rPr dirty="0" sz="2450" spc="25" b="1">
                <a:latin typeface="Tahoma"/>
                <a:cs typeface="Tahoma"/>
              </a:rPr>
              <a:t>CSS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ADDS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STYLE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TO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HTML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25" b="1">
                <a:latin typeface="Tahoma"/>
                <a:cs typeface="Tahoma"/>
              </a:rPr>
              <a:t>ELEMENTS,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MAKING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100" b="1">
                <a:latin typeface="Tahoma"/>
                <a:cs typeface="Tahoma"/>
              </a:rPr>
              <a:t>WEB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75" b="1">
                <a:latin typeface="Tahoma"/>
                <a:cs typeface="Tahoma"/>
              </a:rPr>
              <a:t>PAGES </a:t>
            </a:r>
            <a:r>
              <a:rPr dirty="0" sz="2450" spc="-705" b="1">
                <a:latin typeface="Tahoma"/>
                <a:cs typeface="Tahoma"/>
              </a:rPr>
              <a:t> </a:t>
            </a:r>
            <a:r>
              <a:rPr dirty="0" sz="2450" spc="-15" b="1">
                <a:latin typeface="Tahoma"/>
                <a:cs typeface="Tahoma"/>
              </a:rPr>
              <a:t>VISUALLY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b="1">
                <a:latin typeface="Tahoma"/>
                <a:cs typeface="Tahoma"/>
              </a:rPr>
              <a:t>APPEALING.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ahoma"/>
              <a:cs typeface="Tahoma"/>
            </a:endParaRPr>
          </a:p>
          <a:p>
            <a:pPr marL="1035685" marR="5080">
              <a:lnSpc>
                <a:spcPct val="115100"/>
              </a:lnSpc>
              <a:spcBef>
                <a:spcPts val="5"/>
              </a:spcBef>
            </a:pPr>
            <a:r>
              <a:rPr dirty="0" sz="2450" spc="45" b="1">
                <a:latin typeface="Tahoma"/>
                <a:cs typeface="Tahoma"/>
              </a:rPr>
              <a:t>C</a:t>
            </a:r>
            <a:r>
              <a:rPr dirty="0" sz="2450" spc="70" b="1">
                <a:latin typeface="Tahoma"/>
                <a:cs typeface="Tahoma"/>
              </a:rPr>
              <a:t>O</a:t>
            </a:r>
            <a:r>
              <a:rPr dirty="0" sz="2450" spc="-40" b="1">
                <a:latin typeface="Tahoma"/>
                <a:cs typeface="Tahoma"/>
              </a:rPr>
              <a:t>L</a:t>
            </a:r>
            <a:r>
              <a:rPr dirty="0" sz="2450" spc="70" b="1">
                <a:latin typeface="Tahoma"/>
                <a:cs typeface="Tahoma"/>
              </a:rPr>
              <a:t>O</a:t>
            </a:r>
            <a:r>
              <a:rPr dirty="0" sz="2450" spc="-20" b="1">
                <a:latin typeface="Tahoma"/>
                <a:cs typeface="Tahoma"/>
              </a:rPr>
              <a:t>R</a:t>
            </a:r>
            <a:r>
              <a:rPr dirty="0" sz="2450" spc="15" b="1">
                <a:latin typeface="Tahoma"/>
                <a:cs typeface="Tahoma"/>
              </a:rPr>
              <a:t>S</a:t>
            </a:r>
            <a:r>
              <a:rPr dirty="0" sz="2450" spc="-180" b="1">
                <a:latin typeface="Tahoma"/>
                <a:cs typeface="Tahoma"/>
              </a:rPr>
              <a:t>,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F</a:t>
            </a:r>
            <a:r>
              <a:rPr dirty="0" sz="2450" spc="70" b="1">
                <a:latin typeface="Tahoma"/>
                <a:cs typeface="Tahoma"/>
              </a:rPr>
              <a:t>O</a:t>
            </a:r>
            <a:r>
              <a:rPr dirty="0" sz="2450" spc="25" b="1">
                <a:latin typeface="Tahoma"/>
                <a:cs typeface="Tahoma"/>
              </a:rPr>
              <a:t>N</a:t>
            </a:r>
            <a:r>
              <a:rPr dirty="0" sz="2450" spc="-15" b="1">
                <a:latin typeface="Tahoma"/>
                <a:cs typeface="Tahoma"/>
              </a:rPr>
              <a:t>T</a:t>
            </a:r>
            <a:r>
              <a:rPr dirty="0" sz="2450" spc="15" b="1">
                <a:latin typeface="Tahoma"/>
                <a:cs typeface="Tahoma"/>
              </a:rPr>
              <a:t>S</a:t>
            </a:r>
            <a:r>
              <a:rPr dirty="0" sz="2450" spc="-180" b="1">
                <a:latin typeface="Tahoma"/>
                <a:cs typeface="Tahoma"/>
              </a:rPr>
              <a:t>,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95" b="1">
                <a:latin typeface="Tahoma"/>
                <a:cs typeface="Tahoma"/>
              </a:rPr>
              <a:t>A</a:t>
            </a:r>
            <a:r>
              <a:rPr dirty="0" sz="2450" spc="25" b="1">
                <a:latin typeface="Tahoma"/>
                <a:cs typeface="Tahoma"/>
              </a:rPr>
              <a:t>N</a:t>
            </a:r>
            <a:r>
              <a:rPr dirty="0" sz="2450" spc="15" b="1">
                <a:latin typeface="Tahoma"/>
                <a:cs typeface="Tahoma"/>
              </a:rPr>
              <a:t>D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40" b="1">
                <a:latin typeface="Tahoma"/>
                <a:cs typeface="Tahoma"/>
              </a:rPr>
              <a:t>L</a:t>
            </a:r>
            <a:r>
              <a:rPr dirty="0" sz="2450" spc="195" b="1">
                <a:latin typeface="Tahoma"/>
                <a:cs typeface="Tahoma"/>
              </a:rPr>
              <a:t>A</a:t>
            </a:r>
            <a:r>
              <a:rPr dirty="0" sz="2450" spc="10" b="1">
                <a:latin typeface="Tahoma"/>
                <a:cs typeface="Tahoma"/>
              </a:rPr>
              <a:t>Y</a:t>
            </a:r>
            <a:r>
              <a:rPr dirty="0" sz="2450" spc="70" b="1">
                <a:latin typeface="Tahoma"/>
                <a:cs typeface="Tahoma"/>
              </a:rPr>
              <a:t>O</a:t>
            </a:r>
            <a:r>
              <a:rPr dirty="0" sz="2450" spc="35" b="1">
                <a:latin typeface="Tahoma"/>
                <a:cs typeface="Tahoma"/>
              </a:rPr>
              <a:t>U</a:t>
            </a:r>
            <a:r>
              <a:rPr dirty="0" sz="2450" spc="-15" b="1">
                <a:latin typeface="Tahoma"/>
                <a:cs typeface="Tahoma"/>
              </a:rPr>
              <a:t>T</a:t>
            </a:r>
            <a:r>
              <a:rPr dirty="0" sz="2450" spc="20" b="1">
                <a:latin typeface="Tahoma"/>
                <a:cs typeface="Tahoma"/>
              </a:rPr>
              <a:t>S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95" b="1">
                <a:latin typeface="Tahoma"/>
                <a:cs typeface="Tahoma"/>
              </a:rPr>
              <a:t>A</a:t>
            </a:r>
            <a:r>
              <a:rPr dirty="0" sz="2450" spc="-20" b="1">
                <a:latin typeface="Tahoma"/>
                <a:cs typeface="Tahoma"/>
              </a:rPr>
              <a:t>R</a:t>
            </a:r>
            <a:r>
              <a:rPr dirty="0" sz="2450" spc="135" b="1">
                <a:latin typeface="Tahoma"/>
                <a:cs typeface="Tahoma"/>
              </a:rPr>
              <a:t>E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C</a:t>
            </a:r>
            <a:r>
              <a:rPr dirty="0" sz="2450" spc="35" b="1">
                <a:latin typeface="Tahoma"/>
                <a:cs typeface="Tahoma"/>
              </a:rPr>
              <a:t>U</a:t>
            </a:r>
            <a:r>
              <a:rPr dirty="0" sz="2450" spc="15" b="1">
                <a:latin typeface="Tahoma"/>
                <a:cs typeface="Tahoma"/>
              </a:rPr>
              <a:t>S</a:t>
            </a:r>
            <a:r>
              <a:rPr dirty="0" sz="2450" spc="-15" b="1">
                <a:latin typeface="Tahoma"/>
                <a:cs typeface="Tahoma"/>
              </a:rPr>
              <a:t>T</a:t>
            </a:r>
            <a:r>
              <a:rPr dirty="0" sz="2450" spc="70" b="1">
                <a:latin typeface="Tahoma"/>
                <a:cs typeface="Tahoma"/>
              </a:rPr>
              <a:t>O</a:t>
            </a:r>
            <a:r>
              <a:rPr dirty="0" sz="2450" spc="25" b="1">
                <a:latin typeface="Tahoma"/>
                <a:cs typeface="Tahoma"/>
              </a:rPr>
              <a:t>M</a:t>
            </a:r>
            <a:r>
              <a:rPr dirty="0" sz="2450" spc="-415" b="1">
                <a:latin typeface="Tahoma"/>
                <a:cs typeface="Tahoma"/>
              </a:rPr>
              <a:t>I</a:t>
            </a:r>
            <a:r>
              <a:rPr dirty="0" sz="2450" spc="114" b="1">
                <a:latin typeface="Tahoma"/>
                <a:cs typeface="Tahoma"/>
              </a:rPr>
              <a:t>Z</a:t>
            </a:r>
            <a:r>
              <a:rPr dirty="0" sz="2450" spc="130" b="1">
                <a:latin typeface="Tahoma"/>
                <a:cs typeface="Tahoma"/>
              </a:rPr>
              <a:t>E</a:t>
            </a:r>
            <a:r>
              <a:rPr dirty="0" sz="2450" spc="15" b="1">
                <a:latin typeface="Tahoma"/>
                <a:cs typeface="Tahoma"/>
              </a:rPr>
              <a:t>D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U</a:t>
            </a:r>
            <a:r>
              <a:rPr dirty="0" sz="2450" spc="15" b="1">
                <a:latin typeface="Tahoma"/>
                <a:cs typeface="Tahoma"/>
              </a:rPr>
              <a:t>S</a:t>
            </a:r>
            <a:r>
              <a:rPr dirty="0" sz="2450" spc="-415" b="1">
                <a:latin typeface="Tahoma"/>
                <a:cs typeface="Tahoma"/>
              </a:rPr>
              <a:t>I</a:t>
            </a:r>
            <a:r>
              <a:rPr dirty="0" sz="2450" spc="25" b="1">
                <a:latin typeface="Tahoma"/>
                <a:cs typeface="Tahoma"/>
              </a:rPr>
              <a:t>N</a:t>
            </a:r>
            <a:r>
              <a:rPr dirty="0" sz="2450" spc="-15" b="1">
                <a:latin typeface="Tahoma"/>
                <a:cs typeface="Tahoma"/>
              </a:rPr>
              <a:t>G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C</a:t>
            </a:r>
            <a:r>
              <a:rPr dirty="0" sz="2450" spc="15" b="1">
                <a:latin typeface="Tahoma"/>
                <a:cs typeface="Tahoma"/>
              </a:rPr>
              <a:t>S</a:t>
            </a:r>
            <a:r>
              <a:rPr dirty="0" sz="2450" spc="10" b="1">
                <a:latin typeface="Tahoma"/>
                <a:cs typeface="Tahoma"/>
              </a:rPr>
              <a:t>S  </a:t>
            </a:r>
            <a:r>
              <a:rPr dirty="0" sz="2450" spc="-5" b="1">
                <a:latin typeface="Tahoma"/>
                <a:cs typeface="Tahoma"/>
              </a:rPr>
              <a:t>PROPERTIES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55" b="1">
                <a:latin typeface="Tahoma"/>
                <a:cs typeface="Tahoma"/>
              </a:rPr>
              <a:t>LIKE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COLOR,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35" b="1">
                <a:latin typeface="Tahoma"/>
                <a:cs typeface="Tahoma"/>
              </a:rPr>
              <a:t>FONT-FAMILY,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AND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55" b="1">
                <a:latin typeface="Tahoma"/>
                <a:cs typeface="Tahoma"/>
              </a:rPr>
              <a:t>MARGIN.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9525" y="4337083"/>
            <a:ext cx="2095499" cy="2266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02" y="1195744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3563" y="953720"/>
            <a:ext cx="89769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45"/>
              <a:t>SELECTORS</a:t>
            </a:r>
            <a:r>
              <a:rPr dirty="0" sz="2600" spc="-155"/>
              <a:t> </a:t>
            </a:r>
            <a:r>
              <a:rPr dirty="0" sz="2600" spc="-55"/>
              <a:t>LIKE</a:t>
            </a:r>
            <a:r>
              <a:rPr dirty="0" sz="2600" spc="-160"/>
              <a:t> </a:t>
            </a:r>
            <a:r>
              <a:rPr dirty="0" sz="2600" spc="60"/>
              <a:t>CLASSES</a:t>
            </a:r>
            <a:r>
              <a:rPr dirty="0" sz="2600" spc="-155"/>
              <a:t> </a:t>
            </a:r>
            <a:r>
              <a:rPr dirty="0" sz="2600" spc="85"/>
              <a:t>AND</a:t>
            </a:r>
            <a:r>
              <a:rPr dirty="0" sz="2600" spc="-160"/>
              <a:t> </a:t>
            </a:r>
            <a:r>
              <a:rPr dirty="0" sz="2600" spc="-135"/>
              <a:t>IDS</a:t>
            </a:r>
            <a:r>
              <a:rPr dirty="0" sz="2600" spc="-155"/>
              <a:t> </a:t>
            </a:r>
            <a:r>
              <a:rPr dirty="0" sz="2600" spc="50"/>
              <a:t>TARGET</a:t>
            </a:r>
            <a:r>
              <a:rPr dirty="0" sz="2600" spc="-155"/>
              <a:t> </a:t>
            </a:r>
            <a:r>
              <a:rPr dirty="0" sz="2600" spc="-65"/>
              <a:t>SPECIFIC </a:t>
            </a:r>
            <a:r>
              <a:rPr dirty="0" sz="2600" spc="-750"/>
              <a:t> </a:t>
            </a:r>
            <a:r>
              <a:rPr dirty="0" sz="2600" spc="30"/>
              <a:t>ELEMENTS,</a:t>
            </a:r>
            <a:r>
              <a:rPr dirty="0" sz="2600" spc="-160"/>
              <a:t> </a:t>
            </a:r>
            <a:r>
              <a:rPr dirty="0" sz="2600" spc="-75"/>
              <a:t>MODIFYING</a:t>
            </a:r>
            <a:r>
              <a:rPr dirty="0" sz="2600" spc="-165"/>
              <a:t> </a:t>
            </a:r>
            <a:r>
              <a:rPr dirty="0" sz="2600" spc="-55"/>
              <a:t>THEIR</a:t>
            </a:r>
            <a:r>
              <a:rPr dirty="0" sz="2600" spc="-165"/>
              <a:t> </a:t>
            </a:r>
            <a:r>
              <a:rPr dirty="0" sz="2600" spc="80"/>
              <a:t>APPEARANCE.</a:t>
            </a:r>
            <a:endParaRPr sz="2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02" y="2507158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02" y="477070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02" y="5942989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02" y="7572488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13077" y="2265134"/>
            <a:ext cx="10330815" cy="600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2770" marR="1030605">
              <a:lnSpc>
                <a:spcPct val="115399"/>
              </a:lnSpc>
              <a:spcBef>
                <a:spcPts val="100"/>
              </a:spcBef>
            </a:pPr>
            <a:r>
              <a:rPr dirty="0" sz="2600" spc="125" b="1">
                <a:latin typeface="Tahoma"/>
                <a:cs typeface="Tahoma"/>
              </a:rPr>
              <a:t>W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-75" b="1">
                <a:latin typeface="Tahoma"/>
                <a:cs typeface="Tahoma"/>
              </a:rPr>
              <a:t>'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-35" b="1">
                <a:latin typeface="Tahoma"/>
                <a:cs typeface="Tahoma"/>
              </a:rPr>
              <a:t>L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15" b="1">
                <a:latin typeface="Tahoma"/>
                <a:cs typeface="Tahoma"/>
              </a:rPr>
              <a:t>Y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-10" b="1">
                <a:latin typeface="Tahoma"/>
                <a:cs typeface="Tahoma"/>
              </a:rPr>
              <a:t>R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25" b="1">
                <a:latin typeface="Tahoma"/>
                <a:cs typeface="Tahoma"/>
              </a:rPr>
              <a:t>W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-15" b="1">
                <a:latin typeface="Tahoma"/>
                <a:cs typeface="Tahoma"/>
              </a:rPr>
              <a:t>G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0" b="1">
                <a:latin typeface="Tahoma"/>
                <a:cs typeface="Tahoma"/>
              </a:rPr>
              <a:t>G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25" b="1">
                <a:latin typeface="Tahoma"/>
                <a:cs typeface="Tahoma"/>
              </a:rPr>
              <a:t>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85" b="1">
                <a:latin typeface="Tahoma"/>
                <a:cs typeface="Tahoma"/>
              </a:rPr>
              <a:t>O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M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120" b="1">
                <a:latin typeface="Tahoma"/>
                <a:cs typeface="Tahoma"/>
              </a:rPr>
              <a:t>K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-5" b="1">
                <a:latin typeface="Tahoma"/>
                <a:cs typeface="Tahoma"/>
              </a:rPr>
              <a:t>T  </a:t>
            </a:r>
            <a:r>
              <a:rPr dirty="0" sz="2600" spc="-15" b="1">
                <a:latin typeface="Tahoma"/>
                <a:cs typeface="Tahoma"/>
              </a:rPr>
              <a:t>VISUALLY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-10" b="1">
                <a:latin typeface="Tahoma"/>
                <a:cs typeface="Tahoma"/>
              </a:rPr>
              <a:t>ENGAGING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4300" spc="29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JAVA</a:t>
            </a:r>
            <a:r>
              <a:rPr dirty="0" u="heavy" sz="4300" spc="-3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43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SCRIPT</a:t>
            </a:r>
            <a:endParaRPr sz="4300">
              <a:latin typeface="Tahoma"/>
              <a:cs typeface="Tahoma"/>
            </a:endParaRPr>
          </a:p>
          <a:p>
            <a:pPr marL="572770" marR="834390">
              <a:lnSpc>
                <a:spcPct val="115399"/>
              </a:lnSpc>
              <a:spcBef>
                <a:spcPts val="1835"/>
              </a:spcBef>
            </a:pPr>
            <a:r>
              <a:rPr dirty="0" sz="2600" spc="30" b="1">
                <a:latin typeface="Tahoma"/>
                <a:cs typeface="Tahoma"/>
              </a:rPr>
              <a:t>JAVASCRIPT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60" b="1">
                <a:latin typeface="Tahoma"/>
                <a:cs typeface="Tahoma"/>
              </a:rPr>
              <a:t>BRINGS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60" b="1">
                <a:latin typeface="Tahoma"/>
                <a:cs typeface="Tahoma"/>
              </a:rPr>
              <a:t>INTERACTIVITY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TO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14" b="1">
                <a:latin typeface="Tahoma"/>
                <a:cs typeface="Tahoma"/>
              </a:rPr>
              <a:t>WEB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PAGES, </a:t>
            </a:r>
            <a:r>
              <a:rPr dirty="0" sz="2600" spc="-745" b="1">
                <a:latin typeface="Tahoma"/>
                <a:cs typeface="Tahoma"/>
              </a:rPr>
              <a:t> </a:t>
            </a:r>
            <a:r>
              <a:rPr dirty="0" sz="2600" b="1">
                <a:latin typeface="Tahoma"/>
                <a:cs typeface="Tahoma"/>
              </a:rPr>
              <a:t>ENABLING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-10" b="1">
                <a:latin typeface="Tahoma"/>
                <a:cs typeface="Tahoma"/>
              </a:rPr>
              <a:t>DYNAMIC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USER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15" b="1">
                <a:latin typeface="Tahoma"/>
                <a:cs typeface="Tahoma"/>
              </a:rPr>
              <a:t>EXPERIENCES.</a:t>
            </a:r>
            <a:endParaRPr sz="2600">
              <a:latin typeface="Tahoma"/>
              <a:cs typeface="Tahoma"/>
            </a:endParaRPr>
          </a:p>
          <a:p>
            <a:pPr marL="572770" marR="5080">
              <a:lnSpc>
                <a:spcPct val="115399"/>
              </a:lnSpc>
              <a:spcBef>
                <a:spcPts val="2030"/>
              </a:spcBef>
            </a:pPr>
            <a:r>
              <a:rPr dirty="0" sz="2600" spc="10" b="1">
                <a:latin typeface="Tahoma"/>
                <a:cs typeface="Tahoma"/>
              </a:rPr>
              <a:t>VARIABLES, </a:t>
            </a:r>
            <a:r>
              <a:rPr dirty="0" sz="2600" b="1">
                <a:latin typeface="Tahoma"/>
                <a:cs typeface="Tahoma"/>
              </a:rPr>
              <a:t>LOOPS, </a:t>
            </a:r>
            <a:r>
              <a:rPr dirty="0" sz="2600" spc="85" b="1">
                <a:latin typeface="Tahoma"/>
                <a:cs typeface="Tahoma"/>
              </a:rPr>
              <a:t>AND </a:t>
            </a:r>
            <a:r>
              <a:rPr dirty="0" sz="2600" spc="-15" b="1">
                <a:latin typeface="Tahoma"/>
                <a:cs typeface="Tahoma"/>
              </a:rPr>
              <a:t>FUNCTIONS </a:t>
            </a:r>
            <a:r>
              <a:rPr dirty="0" sz="2600" spc="80" b="1">
                <a:latin typeface="Tahoma"/>
                <a:cs typeface="Tahoma"/>
              </a:rPr>
              <a:t>EMPOWER </a:t>
            </a:r>
            <a:r>
              <a:rPr dirty="0" sz="2600" spc="85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DEVELOPERS</a:t>
            </a:r>
            <a:r>
              <a:rPr dirty="0" sz="2600" spc="-150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TO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90" b="1">
                <a:latin typeface="Tahoma"/>
                <a:cs typeface="Tahoma"/>
              </a:rPr>
              <a:t>CREATE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15" b="1">
                <a:latin typeface="Tahoma"/>
                <a:cs typeface="Tahoma"/>
              </a:rPr>
              <a:t>RESPONSIVE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AND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-20" b="1">
                <a:latin typeface="Tahoma"/>
                <a:cs typeface="Tahoma"/>
              </a:rPr>
              <a:t>INTERACTIVE </a:t>
            </a:r>
            <a:r>
              <a:rPr dirty="0" sz="2600" spc="-745" b="1">
                <a:latin typeface="Tahoma"/>
                <a:cs typeface="Tahoma"/>
              </a:rPr>
              <a:t> </a:t>
            </a:r>
            <a:r>
              <a:rPr dirty="0" sz="2600" spc="114" b="1">
                <a:latin typeface="Tahoma"/>
                <a:cs typeface="Tahoma"/>
              </a:rPr>
              <a:t>WEB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30" b="1">
                <a:latin typeface="Tahoma"/>
                <a:cs typeface="Tahoma"/>
              </a:rPr>
              <a:t>ELEMENTS.</a:t>
            </a:r>
            <a:endParaRPr sz="2600">
              <a:latin typeface="Tahoma"/>
              <a:cs typeface="Tahoma"/>
            </a:endParaRPr>
          </a:p>
          <a:p>
            <a:pPr marL="572770" marR="473709">
              <a:lnSpc>
                <a:spcPct val="115399"/>
              </a:lnSpc>
              <a:spcBef>
                <a:spcPts val="2030"/>
              </a:spcBef>
            </a:pPr>
            <a:r>
              <a:rPr dirty="0" sz="2600" spc="50" b="1">
                <a:latin typeface="Tahoma"/>
                <a:cs typeface="Tahoma"/>
              </a:rPr>
              <a:t>F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25" b="1">
                <a:latin typeface="Tahoma"/>
                <a:cs typeface="Tahoma"/>
              </a:rPr>
              <a:t>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-190" b="1">
                <a:latin typeface="Tahoma"/>
                <a:cs typeface="Tahoma"/>
              </a:rPr>
              <a:t>,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125" b="1">
                <a:latin typeface="Tahoma"/>
                <a:cs typeface="Tahoma"/>
              </a:rPr>
              <a:t>W</a:t>
            </a:r>
            <a:r>
              <a:rPr dirty="0" sz="2600" spc="45" b="1">
                <a:latin typeface="Tahoma"/>
                <a:cs typeface="Tahoma"/>
              </a:rPr>
              <a:t>H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150" b="1">
                <a:latin typeface="Tahoma"/>
                <a:cs typeface="Tahoma"/>
              </a:rPr>
              <a:t>E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85" b="1">
                <a:latin typeface="Tahoma"/>
                <a:cs typeface="Tahoma"/>
              </a:rPr>
              <a:t>J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15" b="1">
                <a:latin typeface="Tahoma"/>
                <a:cs typeface="Tahoma"/>
              </a:rPr>
              <a:t>S  </a:t>
            </a:r>
            <a:r>
              <a:rPr dirty="0" sz="2600" spc="15" b="1">
                <a:latin typeface="Tahoma"/>
                <a:cs typeface="Tahoma"/>
              </a:rPr>
              <a:t>ORGANIZE</a:t>
            </a:r>
            <a:r>
              <a:rPr dirty="0" sz="2600" spc="-170" b="1">
                <a:latin typeface="Tahoma"/>
                <a:cs typeface="Tahoma"/>
              </a:rPr>
              <a:t> </a:t>
            </a:r>
            <a:r>
              <a:rPr dirty="0" sz="2600" spc="110" b="1">
                <a:latin typeface="Tahoma"/>
                <a:cs typeface="Tahoma"/>
              </a:rPr>
              <a:t>DATA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AND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" b="1">
                <a:latin typeface="Tahoma"/>
                <a:cs typeface="Tahoma"/>
              </a:rPr>
              <a:t>BEHAVIOR.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6425" y="7329652"/>
            <a:ext cx="1771044" cy="17618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647" y="428132"/>
            <a:ext cx="8994140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220">
                <a:solidFill>
                  <a:srgbClr val="004AAC"/>
                </a:solidFill>
              </a:rPr>
              <a:t>BACKEND</a:t>
            </a:r>
            <a:r>
              <a:rPr dirty="0" sz="5300" spc="-350">
                <a:solidFill>
                  <a:srgbClr val="004AAC"/>
                </a:solidFill>
              </a:rPr>
              <a:t> </a:t>
            </a:r>
            <a:r>
              <a:rPr dirty="0" sz="5300" spc="165">
                <a:solidFill>
                  <a:srgbClr val="004AAC"/>
                </a:solidFill>
              </a:rPr>
              <a:t>DEVELOPMENT</a:t>
            </a:r>
            <a:endParaRPr sz="5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73" y="2095272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73" y="3702374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73" y="530947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435" y="7653583"/>
            <a:ext cx="107461" cy="1074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435" y="8943116"/>
            <a:ext cx="107461" cy="10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42797" y="1845857"/>
            <a:ext cx="15835630" cy="7754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594" marR="44450">
              <a:lnSpc>
                <a:spcPct val="117900"/>
              </a:lnSpc>
              <a:spcBef>
                <a:spcPts val="95"/>
              </a:spcBef>
            </a:pPr>
            <a:r>
              <a:rPr dirty="0" sz="2650" spc="-80" b="1">
                <a:latin typeface="Tahoma"/>
                <a:cs typeface="Tahoma"/>
              </a:rPr>
              <a:t>DEFINITION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114" b="1">
                <a:latin typeface="Tahoma"/>
                <a:cs typeface="Tahoma"/>
              </a:rPr>
              <a:t>AND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-10" b="1">
                <a:latin typeface="Tahoma"/>
                <a:cs typeface="Tahoma"/>
              </a:rPr>
              <a:t>ROLE: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315">
                <a:latin typeface="Tahoma"/>
                <a:cs typeface="Tahoma"/>
              </a:rPr>
              <a:t>BACKEND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DEVELOPMENT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35">
                <a:latin typeface="Tahoma"/>
                <a:cs typeface="Tahoma"/>
              </a:rPr>
              <a:t>FOCUSES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320">
                <a:latin typeface="Tahoma"/>
                <a:cs typeface="Tahoma"/>
              </a:rPr>
              <a:t>ON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90">
                <a:latin typeface="Tahoma"/>
                <a:cs typeface="Tahoma"/>
              </a:rPr>
              <a:t>SERVER-SIDE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80">
                <a:latin typeface="Tahoma"/>
                <a:cs typeface="Tahoma"/>
              </a:rPr>
              <a:t>OPERATIONS,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270">
                <a:latin typeface="Tahoma"/>
                <a:cs typeface="Tahoma"/>
              </a:rPr>
              <a:t>MANAGING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265">
                <a:latin typeface="Tahoma"/>
                <a:cs typeface="Tahoma"/>
              </a:rPr>
              <a:t>DATABASES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SERVER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54">
                <a:latin typeface="Tahoma"/>
                <a:cs typeface="Tahoma"/>
              </a:rPr>
              <a:t>FRAMEWORKS.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ahoma"/>
              <a:cs typeface="Tahoma"/>
            </a:endParaRPr>
          </a:p>
          <a:p>
            <a:pPr marL="61594" marR="1163320">
              <a:lnSpc>
                <a:spcPct val="117900"/>
              </a:lnSpc>
              <a:spcBef>
                <a:spcPts val="5"/>
              </a:spcBef>
            </a:pPr>
            <a:r>
              <a:rPr dirty="0" sz="2650" spc="120" b="1">
                <a:latin typeface="Tahoma"/>
                <a:cs typeface="Tahoma"/>
              </a:rPr>
              <a:t>KEY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120" b="1">
                <a:latin typeface="Tahoma"/>
                <a:cs typeface="Tahoma"/>
              </a:rPr>
              <a:t>BACKEND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50" b="1">
                <a:latin typeface="Tahoma"/>
                <a:cs typeface="Tahoma"/>
              </a:rPr>
              <a:t>LANGUAGES: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270">
                <a:latin typeface="Tahoma"/>
                <a:cs typeface="Tahoma"/>
              </a:rPr>
              <a:t>LANGUAGES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35">
                <a:latin typeface="Tahoma"/>
                <a:cs typeface="Tahoma"/>
              </a:rPr>
              <a:t>LIKE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75">
                <a:latin typeface="Tahoma"/>
                <a:cs typeface="Tahoma"/>
              </a:rPr>
              <a:t>PYTHON,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70">
                <a:latin typeface="Tahoma"/>
                <a:cs typeface="Tahoma"/>
              </a:rPr>
              <a:t>RUBY,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PHP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10">
                <a:latin typeface="Tahoma"/>
                <a:cs typeface="Tahoma"/>
              </a:rPr>
              <a:t>POWER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155">
                <a:latin typeface="Tahoma"/>
                <a:cs typeface="Tahoma"/>
              </a:rPr>
              <a:t>SERVER-SIDE,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PROCESSING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60">
                <a:latin typeface="Tahoma"/>
                <a:cs typeface="Tahoma"/>
              </a:rPr>
              <a:t>USER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REQUESTS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75">
                <a:latin typeface="Tahoma"/>
                <a:cs typeface="Tahoma"/>
              </a:rPr>
              <a:t>DATABASE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35">
                <a:latin typeface="Tahoma"/>
                <a:cs typeface="Tahoma"/>
              </a:rPr>
              <a:t>INTERACTIONS.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Tahoma"/>
              <a:cs typeface="Tahoma"/>
            </a:endParaRPr>
          </a:p>
          <a:p>
            <a:pPr marL="61594" marR="5080">
              <a:lnSpc>
                <a:spcPct val="117900"/>
              </a:lnSpc>
            </a:pPr>
            <a:r>
              <a:rPr dirty="0" sz="2650" spc="55" b="1">
                <a:latin typeface="Tahoma"/>
                <a:cs typeface="Tahoma"/>
              </a:rPr>
              <a:t>SERVER, </a:t>
            </a:r>
            <a:r>
              <a:rPr dirty="0" sz="2650" spc="100" b="1">
                <a:latin typeface="Tahoma"/>
                <a:cs typeface="Tahoma"/>
              </a:rPr>
              <a:t>DATABASE, </a:t>
            </a:r>
            <a:r>
              <a:rPr dirty="0" sz="2650" spc="114" b="1">
                <a:latin typeface="Tahoma"/>
                <a:cs typeface="Tahoma"/>
              </a:rPr>
              <a:t>AND </a:t>
            </a:r>
            <a:r>
              <a:rPr dirty="0" sz="2650" spc="65" b="1">
                <a:latin typeface="Tahoma"/>
                <a:cs typeface="Tahoma"/>
              </a:rPr>
              <a:t>FRAMEWORKS: </a:t>
            </a:r>
            <a:r>
              <a:rPr dirty="0" sz="2650" spc="250">
                <a:latin typeface="Tahoma"/>
                <a:cs typeface="Tahoma"/>
              </a:rPr>
              <a:t>SERVERS </a:t>
            </a:r>
            <a:r>
              <a:rPr dirty="0" sz="2650" spc="200">
                <a:latin typeface="Tahoma"/>
                <a:cs typeface="Tahoma"/>
              </a:rPr>
              <a:t>HOST </a:t>
            </a:r>
            <a:r>
              <a:rPr dirty="0" sz="2650" spc="130">
                <a:latin typeface="Tahoma"/>
                <a:cs typeface="Tahoma"/>
              </a:rPr>
              <a:t>WEBSITES, </a:t>
            </a:r>
            <a:r>
              <a:rPr dirty="0" sz="2650" spc="265">
                <a:latin typeface="Tahoma"/>
                <a:cs typeface="Tahoma"/>
              </a:rPr>
              <a:t>DATABASES </a:t>
            </a:r>
            <a:r>
              <a:rPr dirty="0" sz="2650" spc="204">
                <a:latin typeface="Tahoma"/>
                <a:cs typeface="Tahoma"/>
              </a:rPr>
              <a:t>STORE </a:t>
            </a:r>
            <a:r>
              <a:rPr dirty="0" sz="2650" spc="210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DATA,</a:t>
            </a:r>
            <a:r>
              <a:rPr dirty="0" sz="2650" spc="-125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25">
                <a:latin typeface="Tahoma"/>
                <a:cs typeface="Tahoma"/>
              </a:rPr>
              <a:t> </a:t>
            </a:r>
            <a:r>
              <a:rPr dirty="0" sz="2650" spc="300">
                <a:latin typeface="Tahoma"/>
                <a:cs typeface="Tahoma"/>
              </a:rPr>
              <a:t>FRAMEWORKS</a:t>
            </a:r>
            <a:r>
              <a:rPr dirty="0" sz="2650" spc="-120">
                <a:latin typeface="Tahoma"/>
                <a:cs typeface="Tahoma"/>
              </a:rPr>
              <a:t> </a:t>
            </a:r>
            <a:r>
              <a:rPr dirty="0" sz="2650" spc="135">
                <a:latin typeface="Tahoma"/>
                <a:cs typeface="Tahoma"/>
              </a:rPr>
              <a:t>LIKE</a:t>
            </a:r>
            <a:r>
              <a:rPr dirty="0" sz="2650" spc="-125">
                <a:latin typeface="Tahoma"/>
                <a:cs typeface="Tahoma"/>
              </a:rPr>
              <a:t> </a:t>
            </a:r>
            <a:r>
              <a:rPr dirty="0" sz="2650" spc="290">
                <a:latin typeface="Tahoma"/>
                <a:cs typeface="Tahoma"/>
              </a:rPr>
              <a:t>DJANGO</a:t>
            </a:r>
            <a:r>
              <a:rPr dirty="0" sz="2650" spc="-120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25">
                <a:latin typeface="Tahoma"/>
                <a:cs typeface="Tahoma"/>
              </a:rPr>
              <a:t> </a:t>
            </a:r>
            <a:r>
              <a:rPr dirty="0" sz="2650" spc="254">
                <a:latin typeface="Tahoma"/>
                <a:cs typeface="Tahoma"/>
              </a:rPr>
              <a:t>LARAVEL</a:t>
            </a:r>
            <a:r>
              <a:rPr dirty="0" sz="2650" spc="-120">
                <a:latin typeface="Tahoma"/>
                <a:cs typeface="Tahoma"/>
              </a:rPr>
              <a:t> </a:t>
            </a:r>
            <a:r>
              <a:rPr dirty="0" sz="2650" spc="125">
                <a:latin typeface="Tahoma"/>
                <a:cs typeface="Tahoma"/>
              </a:rPr>
              <a:t>SIMPLIFY</a:t>
            </a:r>
            <a:r>
              <a:rPr dirty="0" sz="2650" spc="-125">
                <a:latin typeface="Tahoma"/>
                <a:cs typeface="Tahoma"/>
              </a:rPr>
              <a:t> </a:t>
            </a:r>
            <a:r>
              <a:rPr dirty="0" sz="2650" spc="315">
                <a:latin typeface="Tahoma"/>
                <a:cs typeface="Tahoma"/>
              </a:rPr>
              <a:t>BACKEND</a:t>
            </a:r>
            <a:r>
              <a:rPr dirty="0" sz="2650" spc="-120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DEVELOPMENT.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u="heavy" sz="4300" spc="9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PYTHON</a:t>
            </a:r>
            <a:endParaRPr sz="4300">
              <a:latin typeface="Tahoma"/>
              <a:cs typeface="Tahoma"/>
            </a:endParaRPr>
          </a:p>
          <a:p>
            <a:pPr marL="940435" marR="4267835">
              <a:lnSpc>
                <a:spcPct val="115100"/>
              </a:lnSpc>
              <a:spcBef>
                <a:spcPts val="2030"/>
              </a:spcBef>
            </a:pPr>
            <a:r>
              <a:rPr dirty="0" sz="2450" spc="30" b="1">
                <a:latin typeface="Tahoma"/>
                <a:cs typeface="Tahoma"/>
              </a:rPr>
              <a:t>PYTHON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200" b="1">
                <a:latin typeface="Tahoma"/>
                <a:cs typeface="Tahoma"/>
              </a:rPr>
              <a:t>IS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200" b="1">
                <a:latin typeface="Tahoma"/>
                <a:cs typeface="Tahoma"/>
              </a:rPr>
              <a:t>A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10" b="1">
                <a:latin typeface="Tahoma"/>
                <a:cs typeface="Tahoma"/>
              </a:rPr>
              <a:t>VERSATILE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LANGUAGE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70" b="1">
                <a:latin typeface="Tahoma"/>
                <a:cs typeface="Tahoma"/>
              </a:rPr>
              <a:t>KNOWN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FOR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140" b="1">
                <a:latin typeface="Tahoma"/>
                <a:cs typeface="Tahoma"/>
              </a:rPr>
              <a:t>ITS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30" b="1">
                <a:latin typeface="Tahoma"/>
                <a:cs typeface="Tahoma"/>
              </a:rPr>
              <a:t>READABILITY </a:t>
            </a:r>
            <a:r>
              <a:rPr dirty="0" sz="2450" spc="-70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AND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-120" b="1">
                <a:latin typeface="Tahoma"/>
                <a:cs typeface="Tahoma"/>
              </a:rPr>
              <a:t>SIMPLICITY.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ahoma"/>
              <a:cs typeface="Tahoma"/>
            </a:endParaRPr>
          </a:p>
          <a:p>
            <a:pPr marL="940435" marR="3725545">
              <a:lnSpc>
                <a:spcPct val="115100"/>
              </a:lnSpc>
            </a:pPr>
            <a:r>
              <a:rPr dirty="0" sz="2450" spc="65" b="1">
                <a:latin typeface="Tahoma"/>
                <a:cs typeface="Tahoma"/>
              </a:rPr>
              <a:t>FRAMEWORKS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55" b="1">
                <a:latin typeface="Tahoma"/>
                <a:cs typeface="Tahoma"/>
              </a:rPr>
              <a:t>LIKE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FLASK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AND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DJANGO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85" b="1">
                <a:latin typeface="Tahoma"/>
                <a:cs typeface="Tahoma"/>
              </a:rPr>
              <a:t>ENHANCE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PYTHON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FOR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00" b="1">
                <a:latin typeface="Tahoma"/>
                <a:cs typeface="Tahoma"/>
              </a:rPr>
              <a:t>WEB </a:t>
            </a:r>
            <a:r>
              <a:rPr dirty="0" sz="2450" spc="-700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DEVELOPMENT.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2926" y="2069583"/>
            <a:ext cx="1718945" cy="1715135"/>
            <a:chOff x="15732926" y="2069583"/>
            <a:chExt cx="1718945" cy="1715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2926" y="2074093"/>
              <a:ext cx="1718861" cy="17101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49756" y="2069583"/>
              <a:ext cx="1168400" cy="1156970"/>
            </a:xfrm>
            <a:custGeom>
              <a:avLst/>
              <a:gdLst/>
              <a:ahLst/>
              <a:cxnLst/>
              <a:rect l="l" t="t" r="r" b="b"/>
              <a:pathLst>
                <a:path w="1168400" h="1156970">
                  <a:moveTo>
                    <a:pt x="99767" y="1156527"/>
                  </a:moveTo>
                  <a:lnTo>
                    <a:pt x="0" y="873466"/>
                  </a:lnTo>
                  <a:lnTo>
                    <a:pt x="54353" y="771160"/>
                  </a:lnTo>
                  <a:lnTo>
                    <a:pt x="116975" y="653814"/>
                  </a:lnTo>
                  <a:lnTo>
                    <a:pt x="147086" y="597877"/>
                  </a:lnTo>
                  <a:lnTo>
                    <a:pt x="174105" y="548230"/>
                  </a:lnTo>
                  <a:lnTo>
                    <a:pt x="196310" y="508223"/>
                  </a:lnTo>
                  <a:lnTo>
                    <a:pt x="219403" y="470530"/>
                  </a:lnTo>
                  <a:lnTo>
                    <a:pt x="228154" y="463244"/>
                  </a:lnTo>
                  <a:lnTo>
                    <a:pt x="248140" y="445110"/>
                  </a:lnTo>
                  <a:lnTo>
                    <a:pt x="277374" y="418050"/>
                  </a:lnTo>
                  <a:lnTo>
                    <a:pt x="313869" y="383983"/>
                  </a:lnTo>
                  <a:lnTo>
                    <a:pt x="492716" y="216054"/>
                  </a:lnTo>
                  <a:lnTo>
                    <a:pt x="574046" y="139978"/>
                  </a:lnTo>
                  <a:lnTo>
                    <a:pt x="947936" y="0"/>
                  </a:lnTo>
                  <a:lnTo>
                    <a:pt x="1167919" y="155339"/>
                  </a:lnTo>
                  <a:lnTo>
                    <a:pt x="1028187" y="599135"/>
                  </a:lnTo>
                  <a:lnTo>
                    <a:pt x="533280" y="1059250"/>
                  </a:lnTo>
                  <a:lnTo>
                    <a:pt x="99767" y="1156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2974" y="2076612"/>
              <a:ext cx="1657698" cy="17059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32926" y="3224761"/>
              <a:ext cx="356235" cy="559435"/>
            </a:xfrm>
            <a:custGeom>
              <a:avLst/>
              <a:gdLst/>
              <a:ahLst/>
              <a:cxnLst/>
              <a:rect l="l" t="t" r="r" b="b"/>
              <a:pathLst>
                <a:path w="356234" h="559435">
                  <a:moveTo>
                    <a:pt x="356126" y="558970"/>
                  </a:moveTo>
                  <a:lnTo>
                    <a:pt x="299766" y="556249"/>
                  </a:lnTo>
                  <a:lnTo>
                    <a:pt x="231741" y="546022"/>
                  </a:lnTo>
                  <a:lnTo>
                    <a:pt x="160207" y="521078"/>
                  </a:lnTo>
                  <a:lnTo>
                    <a:pt x="125675" y="500834"/>
                  </a:lnTo>
                  <a:lnTo>
                    <a:pt x="93325" y="474206"/>
                  </a:lnTo>
                  <a:lnTo>
                    <a:pt x="64177" y="440295"/>
                  </a:lnTo>
                  <a:lnTo>
                    <a:pt x="39250" y="398197"/>
                  </a:lnTo>
                  <a:lnTo>
                    <a:pt x="19566" y="347013"/>
                  </a:lnTo>
                  <a:lnTo>
                    <a:pt x="6142" y="285841"/>
                  </a:lnTo>
                  <a:lnTo>
                    <a:pt x="0" y="213779"/>
                  </a:lnTo>
                  <a:lnTo>
                    <a:pt x="116856" y="0"/>
                  </a:lnTo>
                  <a:lnTo>
                    <a:pt x="356126" y="558970"/>
                  </a:lnTo>
                  <a:close/>
                </a:path>
              </a:pathLst>
            </a:custGeom>
            <a:solidFill>
              <a:srgbClr val="9D12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6680" y="3125393"/>
              <a:ext cx="657096" cy="511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9767" y="2626549"/>
              <a:ext cx="627983" cy="328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1181" y="3225435"/>
              <a:ext cx="270669" cy="547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11946" y="2076268"/>
              <a:ext cx="526691" cy="22007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820900" y="7027554"/>
            <a:ext cx="2676525" cy="1387475"/>
            <a:chOff x="14820900" y="7027554"/>
            <a:chExt cx="2676525" cy="138747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0900" y="7027554"/>
              <a:ext cx="2676507" cy="13871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73175" y="7079056"/>
              <a:ext cx="2572385" cy="1284605"/>
            </a:xfrm>
            <a:custGeom>
              <a:avLst/>
              <a:gdLst/>
              <a:ahLst/>
              <a:cxnLst/>
              <a:rect l="l" t="t" r="r" b="b"/>
              <a:pathLst>
                <a:path w="2572384" h="1284604">
                  <a:moveTo>
                    <a:pt x="1285978" y="0"/>
                  </a:moveTo>
                  <a:lnTo>
                    <a:pt x="1223672" y="740"/>
                  </a:lnTo>
                  <a:lnTo>
                    <a:pt x="1162130" y="2939"/>
                  </a:lnTo>
                  <a:lnTo>
                    <a:pt x="1101422" y="6562"/>
                  </a:lnTo>
                  <a:lnTo>
                    <a:pt x="1041613" y="11577"/>
                  </a:lnTo>
                  <a:lnTo>
                    <a:pt x="982772" y="17949"/>
                  </a:lnTo>
                  <a:lnTo>
                    <a:pt x="924966" y="25644"/>
                  </a:lnTo>
                  <a:lnTo>
                    <a:pt x="868262" y="34630"/>
                  </a:lnTo>
                  <a:lnTo>
                    <a:pt x="812727" y="44873"/>
                  </a:lnTo>
                  <a:lnTo>
                    <a:pt x="758429" y="56338"/>
                  </a:lnTo>
                  <a:lnTo>
                    <a:pt x="705435" y="68993"/>
                  </a:lnTo>
                  <a:lnTo>
                    <a:pt x="653813" y="82804"/>
                  </a:lnTo>
                  <a:lnTo>
                    <a:pt x="603630" y="97736"/>
                  </a:lnTo>
                  <a:lnTo>
                    <a:pt x="554953" y="113757"/>
                  </a:lnTo>
                  <a:lnTo>
                    <a:pt x="507850" y="130833"/>
                  </a:lnTo>
                  <a:lnTo>
                    <a:pt x="462388" y="148929"/>
                  </a:lnTo>
                  <a:lnTo>
                    <a:pt x="418634" y="168014"/>
                  </a:lnTo>
                  <a:lnTo>
                    <a:pt x="376656" y="188052"/>
                  </a:lnTo>
                  <a:lnTo>
                    <a:pt x="336521" y="209010"/>
                  </a:lnTo>
                  <a:lnTo>
                    <a:pt x="298296" y="230855"/>
                  </a:lnTo>
                  <a:lnTo>
                    <a:pt x="262050" y="253553"/>
                  </a:lnTo>
                  <a:lnTo>
                    <a:pt x="227849" y="277070"/>
                  </a:lnTo>
                  <a:lnTo>
                    <a:pt x="195760" y="301373"/>
                  </a:lnTo>
                  <a:lnTo>
                    <a:pt x="165851" y="326429"/>
                  </a:lnTo>
                  <a:lnTo>
                    <a:pt x="112843" y="378660"/>
                  </a:lnTo>
                  <a:lnTo>
                    <a:pt x="69363" y="433497"/>
                  </a:lnTo>
                  <a:lnTo>
                    <a:pt x="35951" y="490669"/>
                  </a:lnTo>
                  <a:lnTo>
                    <a:pt x="13144" y="549908"/>
                  </a:lnTo>
                  <a:lnTo>
                    <a:pt x="1482" y="610945"/>
                  </a:lnTo>
                  <a:lnTo>
                    <a:pt x="0" y="642053"/>
                  </a:lnTo>
                  <a:lnTo>
                    <a:pt x="1482" y="673161"/>
                  </a:lnTo>
                  <a:lnTo>
                    <a:pt x="13144" y="734197"/>
                  </a:lnTo>
                  <a:lnTo>
                    <a:pt x="35951" y="793436"/>
                  </a:lnTo>
                  <a:lnTo>
                    <a:pt x="69363" y="850609"/>
                  </a:lnTo>
                  <a:lnTo>
                    <a:pt x="112843" y="905445"/>
                  </a:lnTo>
                  <a:lnTo>
                    <a:pt x="165851" y="957677"/>
                  </a:lnTo>
                  <a:lnTo>
                    <a:pt x="195760" y="982732"/>
                  </a:lnTo>
                  <a:lnTo>
                    <a:pt x="227849" y="1007035"/>
                  </a:lnTo>
                  <a:lnTo>
                    <a:pt x="262050" y="1030552"/>
                  </a:lnTo>
                  <a:lnTo>
                    <a:pt x="298296" y="1053250"/>
                  </a:lnTo>
                  <a:lnTo>
                    <a:pt x="336521" y="1075095"/>
                  </a:lnTo>
                  <a:lnTo>
                    <a:pt x="376656" y="1096054"/>
                  </a:lnTo>
                  <a:lnTo>
                    <a:pt x="418634" y="1116092"/>
                  </a:lnTo>
                  <a:lnTo>
                    <a:pt x="462388" y="1135176"/>
                  </a:lnTo>
                  <a:lnTo>
                    <a:pt x="507850" y="1153273"/>
                  </a:lnTo>
                  <a:lnTo>
                    <a:pt x="554953" y="1170349"/>
                  </a:lnTo>
                  <a:lnTo>
                    <a:pt x="603630" y="1186369"/>
                  </a:lnTo>
                  <a:lnTo>
                    <a:pt x="653813" y="1201302"/>
                  </a:lnTo>
                  <a:lnTo>
                    <a:pt x="705435" y="1215112"/>
                  </a:lnTo>
                  <a:lnTo>
                    <a:pt x="758429" y="1227767"/>
                  </a:lnTo>
                  <a:lnTo>
                    <a:pt x="812727" y="1239233"/>
                  </a:lnTo>
                  <a:lnTo>
                    <a:pt x="868262" y="1249475"/>
                  </a:lnTo>
                  <a:lnTo>
                    <a:pt x="924966" y="1258461"/>
                  </a:lnTo>
                  <a:lnTo>
                    <a:pt x="982772" y="1266157"/>
                  </a:lnTo>
                  <a:lnTo>
                    <a:pt x="1041613" y="1272529"/>
                  </a:lnTo>
                  <a:lnTo>
                    <a:pt x="1101422" y="1277544"/>
                  </a:lnTo>
                  <a:lnTo>
                    <a:pt x="1162130" y="1281167"/>
                  </a:lnTo>
                  <a:lnTo>
                    <a:pt x="1223672" y="1283366"/>
                  </a:lnTo>
                  <a:lnTo>
                    <a:pt x="1285978" y="1284106"/>
                  </a:lnTo>
                  <a:lnTo>
                    <a:pt x="1348284" y="1283366"/>
                  </a:lnTo>
                  <a:lnTo>
                    <a:pt x="1409825" y="1281167"/>
                  </a:lnTo>
                  <a:lnTo>
                    <a:pt x="1470534" y="1277544"/>
                  </a:lnTo>
                  <a:lnTo>
                    <a:pt x="1530342" y="1272529"/>
                  </a:lnTo>
                  <a:lnTo>
                    <a:pt x="1589183" y="1266157"/>
                  </a:lnTo>
                  <a:lnTo>
                    <a:pt x="1646990" y="1258461"/>
                  </a:lnTo>
                  <a:lnTo>
                    <a:pt x="1703694" y="1249475"/>
                  </a:lnTo>
                  <a:lnTo>
                    <a:pt x="1759229" y="1239233"/>
                  </a:lnTo>
                  <a:lnTo>
                    <a:pt x="1813527" y="1227767"/>
                  </a:lnTo>
                  <a:lnTo>
                    <a:pt x="1866521" y="1215112"/>
                  </a:lnTo>
                  <a:lnTo>
                    <a:pt x="1918143" y="1201302"/>
                  </a:lnTo>
                  <a:lnTo>
                    <a:pt x="1968326" y="1186370"/>
                  </a:lnTo>
                  <a:lnTo>
                    <a:pt x="2017003" y="1170349"/>
                  </a:lnTo>
                  <a:lnTo>
                    <a:pt x="2064106" y="1153273"/>
                  </a:lnTo>
                  <a:lnTo>
                    <a:pt x="2109568" y="1135176"/>
                  </a:lnTo>
                  <a:lnTo>
                    <a:pt x="2153322" y="1116092"/>
                  </a:lnTo>
                  <a:lnTo>
                    <a:pt x="2195300" y="1096054"/>
                  </a:lnTo>
                  <a:lnTo>
                    <a:pt x="2235435" y="1075095"/>
                  </a:lnTo>
                  <a:lnTo>
                    <a:pt x="2273659" y="1053250"/>
                  </a:lnTo>
                  <a:lnTo>
                    <a:pt x="2309906" y="1030553"/>
                  </a:lnTo>
                  <a:lnTo>
                    <a:pt x="2344107" y="1007035"/>
                  </a:lnTo>
                  <a:lnTo>
                    <a:pt x="2376196" y="982732"/>
                  </a:lnTo>
                  <a:lnTo>
                    <a:pt x="2406105" y="957677"/>
                  </a:lnTo>
                  <a:lnTo>
                    <a:pt x="2459113" y="905445"/>
                  </a:lnTo>
                  <a:lnTo>
                    <a:pt x="2502593" y="850609"/>
                  </a:lnTo>
                  <a:lnTo>
                    <a:pt x="2536005" y="793436"/>
                  </a:lnTo>
                  <a:lnTo>
                    <a:pt x="2558812" y="734198"/>
                  </a:lnTo>
                  <a:lnTo>
                    <a:pt x="2570473" y="673161"/>
                  </a:lnTo>
                  <a:lnTo>
                    <a:pt x="2571956" y="642053"/>
                  </a:lnTo>
                  <a:lnTo>
                    <a:pt x="2570473" y="610945"/>
                  </a:lnTo>
                  <a:lnTo>
                    <a:pt x="2558812" y="549908"/>
                  </a:lnTo>
                  <a:lnTo>
                    <a:pt x="2536005" y="490669"/>
                  </a:lnTo>
                  <a:lnTo>
                    <a:pt x="2502593" y="433497"/>
                  </a:lnTo>
                  <a:lnTo>
                    <a:pt x="2459113" y="378661"/>
                  </a:lnTo>
                  <a:lnTo>
                    <a:pt x="2406105" y="326429"/>
                  </a:lnTo>
                  <a:lnTo>
                    <a:pt x="2376196" y="301374"/>
                  </a:lnTo>
                  <a:lnTo>
                    <a:pt x="2344107" y="277071"/>
                  </a:lnTo>
                  <a:lnTo>
                    <a:pt x="2309906" y="253553"/>
                  </a:lnTo>
                  <a:lnTo>
                    <a:pt x="2273659" y="230855"/>
                  </a:lnTo>
                  <a:lnTo>
                    <a:pt x="2235435" y="209010"/>
                  </a:lnTo>
                  <a:lnTo>
                    <a:pt x="2195300" y="188052"/>
                  </a:lnTo>
                  <a:lnTo>
                    <a:pt x="2153322" y="168014"/>
                  </a:lnTo>
                  <a:lnTo>
                    <a:pt x="2109568" y="148929"/>
                  </a:lnTo>
                  <a:lnTo>
                    <a:pt x="2064106" y="130833"/>
                  </a:lnTo>
                  <a:lnTo>
                    <a:pt x="2017003" y="113757"/>
                  </a:lnTo>
                  <a:lnTo>
                    <a:pt x="1968326" y="97736"/>
                  </a:lnTo>
                  <a:lnTo>
                    <a:pt x="1918143" y="82804"/>
                  </a:lnTo>
                  <a:lnTo>
                    <a:pt x="1866521" y="68993"/>
                  </a:lnTo>
                  <a:lnTo>
                    <a:pt x="1813527" y="56338"/>
                  </a:lnTo>
                  <a:lnTo>
                    <a:pt x="1759229" y="44873"/>
                  </a:lnTo>
                  <a:lnTo>
                    <a:pt x="1703694" y="34630"/>
                  </a:lnTo>
                  <a:lnTo>
                    <a:pt x="1646990" y="25644"/>
                  </a:lnTo>
                  <a:lnTo>
                    <a:pt x="1589183" y="17949"/>
                  </a:lnTo>
                  <a:lnTo>
                    <a:pt x="1530342" y="11577"/>
                  </a:lnTo>
                  <a:lnTo>
                    <a:pt x="1470534" y="6562"/>
                  </a:lnTo>
                  <a:lnTo>
                    <a:pt x="1409825" y="2939"/>
                  </a:lnTo>
                  <a:lnTo>
                    <a:pt x="1348284" y="740"/>
                  </a:lnTo>
                  <a:lnTo>
                    <a:pt x="1285978" y="0"/>
                  </a:lnTo>
                  <a:close/>
                </a:path>
              </a:pathLst>
            </a:custGeom>
            <a:solidFill>
              <a:srgbClr val="777B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27614" y="7400149"/>
              <a:ext cx="700405" cy="723900"/>
            </a:xfrm>
            <a:custGeom>
              <a:avLst/>
              <a:gdLst/>
              <a:ahLst/>
              <a:cxnLst/>
              <a:rect l="l" t="t" r="r" b="b"/>
              <a:pathLst>
                <a:path w="700405" h="723900">
                  <a:moveTo>
                    <a:pt x="148766" y="0"/>
                  </a:moveTo>
                  <a:lnTo>
                    <a:pt x="145687" y="1088"/>
                  </a:lnTo>
                  <a:lnTo>
                    <a:pt x="140323" y="5443"/>
                  </a:lnTo>
                  <a:lnTo>
                    <a:pt x="138650" y="8212"/>
                  </a:lnTo>
                  <a:lnTo>
                    <a:pt x="0" y="711021"/>
                  </a:lnTo>
                  <a:lnTo>
                    <a:pt x="1016" y="714963"/>
                  </a:lnTo>
                  <a:lnTo>
                    <a:pt x="6673" y="721733"/>
                  </a:lnTo>
                  <a:lnTo>
                    <a:pt x="10787" y="723640"/>
                  </a:lnTo>
                  <a:lnTo>
                    <a:pt x="15120" y="723640"/>
                  </a:lnTo>
                  <a:lnTo>
                    <a:pt x="172314" y="723640"/>
                  </a:lnTo>
                  <a:lnTo>
                    <a:pt x="217237" y="538864"/>
                  </a:lnTo>
                  <a:lnTo>
                    <a:pt x="336900" y="538864"/>
                  </a:lnTo>
                  <a:lnTo>
                    <a:pt x="379607" y="537684"/>
                  </a:lnTo>
                  <a:lnTo>
                    <a:pt x="418573" y="534155"/>
                  </a:lnTo>
                  <a:lnTo>
                    <a:pt x="484762" y="520123"/>
                  </a:lnTo>
                  <a:lnTo>
                    <a:pt x="541329" y="494703"/>
                  </a:lnTo>
                  <a:lnTo>
                    <a:pt x="592392" y="456585"/>
                  </a:lnTo>
                  <a:lnTo>
                    <a:pt x="628874" y="418141"/>
                  </a:lnTo>
                  <a:lnTo>
                    <a:pt x="641985" y="400553"/>
                  </a:lnTo>
                  <a:lnTo>
                    <a:pt x="244483" y="400553"/>
                  </a:lnTo>
                  <a:lnTo>
                    <a:pt x="296226" y="138277"/>
                  </a:lnTo>
                  <a:lnTo>
                    <a:pt x="688168" y="138277"/>
                  </a:lnTo>
                  <a:lnTo>
                    <a:pt x="680316" y="114444"/>
                  </a:lnTo>
                  <a:lnTo>
                    <a:pt x="653220" y="73852"/>
                  </a:lnTo>
                  <a:lnTo>
                    <a:pt x="624083" y="47334"/>
                  </a:lnTo>
                  <a:lnTo>
                    <a:pt x="588876" y="26664"/>
                  </a:lnTo>
                  <a:lnTo>
                    <a:pt x="547692" y="11868"/>
                  </a:lnTo>
                  <a:lnTo>
                    <a:pt x="500623" y="2971"/>
                  </a:lnTo>
                  <a:lnTo>
                    <a:pt x="447763" y="0"/>
                  </a:lnTo>
                  <a:lnTo>
                    <a:pt x="148766" y="0"/>
                  </a:lnTo>
                  <a:close/>
                </a:path>
                <a:path w="700405" h="723900">
                  <a:moveTo>
                    <a:pt x="688168" y="138277"/>
                  </a:moveTo>
                  <a:lnTo>
                    <a:pt x="389548" y="138277"/>
                  </a:lnTo>
                  <a:lnTo>
                    <a:pt x="426494" y="139984"/>
                  </a:lnTo>
                  <a:lnTo>
                    <a:pt x="456533" y="145090"/>
                  </a:lnTo>
                  <a:lnTo>
                    <a:pt x="495517" y="165401"/>
                  </a:lnTo>
                  <a:lnTo>
                    <a:pt x="510232" y="202989"/>
                  </a:lnTo>
                  <a:lnTo>
                    <a:pt x="510468" y="230023"/>
                  </a:lnTo>
                  <a:lnTo>
                    <a:pt x="505943" y="262434"/>
                  </a:lnTo>
                  <a:lnTo>
                    <a:pt x="484464" y="326730"/>
                  </a:lnTo>
                  <a:lnTo>
                    <a:pt x="449926" y="369028"/>
                  </a:lnTo>
                  <a:lnTo>
                    <a:pt x="396695" y="392630"/>
                  </a:lnTo>
                  <a:lnTo>
                    <a:pt x="320351" y="400549"/>
                  </a:lnTo>
                  <a:lnTo>
                    <a:pt x="244483" y="400553"/>
                  </a:lnTo>
                  <a:lnTo>
                    <a:pt x="641988" y="400549"/>
                  </a:lnTo>
                  <a:lnTo>
                    <a:pt x="669371" y="353230"/>
                  </a:lnTo>
                  <a:lnTo>
                    <a:pt x="687166" y="304482"/>
                  </a:lnTo>
                  <a:lnTo>
                    <a:pt x="700397" y="216961"/>
                  </a:lnTo>
                  <a:lnTo>
                    <a:pt x="696053" y="162207"/>
                  </a:lnTo>
                  <a:lnTo>
                    <a:pt x="688168" y="138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13417" y="7385824"/>
              <a:ext cx="728980" cy="752475"/>
            </a:xfrm>
            <a:custGeom>
              <a:avLst/>
              <a:gdLst/>
              <a:ahLst/>
              <a:cxnLst/>
              <a:rect l="l" t="t" r="r" b="b"/>
              <a:pathLst>
                <a:path w="728980" h="752475">
                  <a:moveTo>
                    <a:pt x="461945" y="0"/>
                  </a:moveTo>
                  <a:lnTo>
                    <a:pt x="163073" y="0"/>
                  </a:lnTo>
                  <a:lnTo>
                    <a:pt x="0" y="722426"/>
                  </a:lnTo>
                  <a:lnTo>
                    <a:pt x="120" y="726592"/>
                  </a:lnTo>
                  <a:lnTo>
                    <a:pt x="24995" y="752299"/>
                  </a:lnTo>
                  <a:lnTo>
                    <a:pt x="186386" y="752299"/>
                  </a:lnTo>
                  <a:lnTo>
                    <a:pt x="212598" y="723688"/>
                  </a:lnTo>
                  <a:lnTo>
                    <a:pt x="29351" y="723688"/>
                  </a:lnTo>
                  <a:lnTo>
                    <a:pt x="166477" y="28702"/>
                  </a:lnTo>
                  <a:lnTo>
                    <a:pt x="462003" y="28702"/>
                  </a:lnTo>
                  <a:lnTo>
                    <a:pt x="610450" y="28650"/>
                  </a:lnTo>
                  <a:lnTo>
                    <a:pt x="610194" y="28498"/>
                  </a:lnTo>
                  <a:lnTo>
                    <a:pt x="566818" y="12713"/>
                  </a:lnTo>
                  <a:lnTo>
                    <a:pt x="517380" y="3216"/>
                  </a:lnTo>
                  <a:lnTo>
                    <a:pt x="461979" y="42"/>
                  </a:lnTo>
                  <a:close/>
                </a:path>
                <a:path w="728980" h="752475">
                  <a:moveTo>
                    <a:pt x="610450" y="28650"/>
                  </a:moveTo>
                  <a:lnTo>
                    <a:pt x="461984" y="28650"/>
                  </a:lnTo>
                  <a:lnTo>
                    <a:pt x="524151" y="32959"/>
                  </a:lnTo>
                  <a:lnTo>
                    <a:pt x="577297" y="45888"/>
                  </a:lnTo>
                  <a:lnTo>
                    <a:pt x="621417" y="67437"/>
                  </a:lnTo>
                  <a:lnTo>
                    <a:pt x="656507" y="97605"/>
                  </a:lnTo>
                  <a:lnTo>
                    <a:pt x="681737" y="135496"/>
                  </a:lnTo>
                  <a:lnTo>
                    <a:pt x="696279" y="180215"/>
                  </a:lnTo>
                  <a:lnTo>
                    <a:pt x="700127" y="231763"/>
                  </a:lnTo>
                  <a:lnTo>
                    <a:pt x="693279" y="290140"/>
                  </a:lnTo>
                  <a:lnTo>
                    <a:pt x="679768" y="338865"/>
                  </a:lnTo>
                  <a:lnTo>
                    <a:pt x="659324" y="383224"/>
                  </a:lnTo>
                  <a:lnTo>
                    <a:pt x="631730" y="423609"/>
                  </a:lnTo>
                  <a:lnTo>
                    <a:pt x="596777" y="460400"/>
                  </a:lnTo>
                  <a:lnTo>
                    <a:pt x="548191" y="496737"/>
                  </a:lnTo>
                  <a:lnTo>
                    <a:pt x="494487" y="520867"/>
                  </a:lnTo>
                  <a:lnTo>
                    <a:pt x="430516" y="534400"/>
                  </a:lnTo>
                  <a:lnTo>
                    <a:pt x="351116" y="538902"/>
                  </a:lnTo>
                  <a:lnTo>
                    <a:pt x="219479" y="538902"/>
                  </a:lnTo>
                  <a:lnTo>
                    <a:pt x="183031" y="723688"/>
                  </a:lnTo>
                  <a:lnTo>
                    <a:pt x="212598" y="723688"/>
                  </a:lnTo>
                  <a:lnTo>
                    <a:pt x="243409" y="567514"/>
                  </a:lnTo>
                  <a:lnTo>
                    <a:pt x="351106" y="567514"/>
                  </a:lnTo>
                  <a:lnTo>
                    <a:pt x="394954" y="566290"/>
                  </a:lnTo>
                  <a:lnTo>
                    <a:pt x="435055" y="562630"/>
                  </a:lnTo>
                  <a:lnTo>
                    <a:pt x="503480" y="548072"/>
                  </a:lnTo>
                  <a:lnTo>
                    <a:pt x="562879" y="521398"/>
                  </a:lnTo>
                  <a:lnTo>
                    <a:pt x="616521" y="481387"/>
                  </a:lnTo>
                  <a:lnTo>
                    <a:pt x="654539" y="441313"/>
                  </a:lnTo>
                  <a:lnTo>
                    <a:pt x="684673" y="397187"/>
                  </a:lnTo>
                  <a:lnTo>
                    <a:pt x="707014" y="348676"/>
                  </a:lnTo>
                  <a:lnTo>
                    <a:pt x="721788" y="295604"/>
                  </a:lnTo>
                  <a:lnTo>
                    <a:pt x="728670" y="243138"/>
                  </a:lnTo>
                  <a:lnTo>
                    <a:pt x="727749" y="195126"/>
                  </a:lnTo>
                  <a:lnTo>
                    <a:pt x="719046" y="151666"/>
                  </a:lnTo>
                  <a:lnTo>
                    <a:pt x="702580" y="112855"/>
                  </a:lnTo>
                  <a:lnTo>
                    <a:pt x="678371" y="78792"/>
                  </a:lnTo>
                  <a:lnTo>
                    <a:pt x="647411" y="50536"/>
                  </a:lnTo>
                  <a:lnTo>
                    <a:pt x="610450" y="28650"/>
                  </a:lnTo>
                  <a:close/>
                </a:path>
                <a:path w="728980" h="752475">
                  <a:moveTo>
                    <a:pt x="403789" y="138329"/>
                  </a:moveTo>
                  <a:lnTo>
                    <a:pt x="298492" y="138329"/>
                  </a:lnTo>
                  <a:lnTo>
                    <a:pt x="241100" y="429222"/>
                  </a:lnTo>
                  <a:lnTo>
                    <a:pt x="334581" y="429222"/>
                  </a:lnTo>
                  <a:lnTo>
                    <a:pt x="378086" y="427067"/>
                  </a:lnTo>
                  <a:lnTo>
                    <a:pt x="415662" y="420601"/>
                  </a:lnTo>
                  <a:lnTo>
                    <a:pt x="447306" y="409821"/>
                  </a:lnTo>
                  <a:lnTo>
                    <a:pt x="463066" y="400568"/>
                  </a:lnTo>
                  <a:lnTo>
                    <a:pt x="276328" y="400568"/>
                  </a:lnTo>
                  <a:lnTo>
                    <a:pt x="322422" y="166903"/>
                  </a:lnTo>
                  <a:lnTo>
                    <a:pt x="516246" y="166903"/>
                  </a:lnTo>
                  <a:lnTo>
                    <a:pt x="502308" y="156246"/>
                  </a:lnTo>
                  <a:lnTo>
                    <a:pt x="476767" y="146291"/>
                  </a:lnTo>
                  <a:lnTo>
                    <a:pt x="443925" y="140319"/>
                  </a:lnTo>
                  <a:lnTo>
                    <a:pt x="403789" y="138329"/>
                  </a:lnTo>
                  <a:close/>
                </a:path>
                <a:path w="728980" h="752475">
                  <a:moveTo>
                    <a:pt x="516246" y="166903"/>
                  </a:moveTo>
                  <a:lnTo>
                    <a:pt x="403755" y="166903"/>
                  </a:lnTo>
                  <a:lnTo>
                    <a:pt x="444954" y="169228"/>
                  </a:lnTo>
                  <a:lnTo>
                    <a:pt x="472836" y="174971"/>
                  </a:lnTo>
                  <a:lnTo>
                    <a:pt x="489975" y="182283"/>
                  </a:lnTo>
                  <a:lnTo>
                    <a:pt x="498949" y="189316"/>
                  </a:lnTo>
                  <a:lnTo>
                    <a:pt x="506551" y="202576"/>
                  </a:lnTo>
                  <a:lnTo>
                    <a:pt x="510258" y="221315"/>
                  </a:lnTo>
                  <a:lnTo>
                    <a:pt x="510048" y="245236"/>
                  </a:lnTo>
                  <a:lnTo>
                    <a:pt x="497542" y="306360"/>
                  </a:lnTo>
                  <a:lnTo>
                    <a:pt x="472188" y="355433"/>
                  </a:lnTo>
                  <a:lnTo>
                    <a:pt x="433622" y="384469"/>
                  </a:lnTo>
                  <a:lnTo>
                    <a:pt x="373156" y="398771"/>
                  </a:lnTo>
                  <a:lnTo>
                    <a:pt x="334557" y="400568"/>
                  </a:lnTo>
                  <a:lnTo>
                    <a:pt x="463066" y="400568"/>
                  </a:lnTo>
                  <a:lnTo>
                    <a:pt x="493907" y="374587"/>
                  </a:lnTo>
                  <a:lnTo>
                    <a:pt x="524613" y="316991"/>
                  </a:lnTo>
                  <a:lnTo>
                    <a:pt x="534429" y="279529"/>
                  </a:lnTo>
                  <a:lnTo>
                    <a:pt x="539279" y="243639"/>
                  </a:lnTo>
                  <a:lnTo>
                    <a:pt x="538581" y="213451"/>
                  </a:lnTo>
                  <a:lnTo>
                    <a:pt x="532334" y="188965"/>
                  </a:lnTo>
                  <a:lnTo>
                    <a:pt x="520537" y="170184"/>
                  </a:lnTo>
                  <a:lnTo>
                    <a:pt x="516246" y="166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882285" y="7215344"/>
              <a:ext cx="629920" cy="723900"/>
            </a:xfrm>
            <a:custGeom>
              <a:avLst/>
              <a:gdLst/>
              <a:ahLst/>
              <a:cxnLst/>
              <a:rect l="l" t="t" r="r" b="b"/>
              <a:pathLst>
                <a:path w="629919" h="723900">
                  <a:moveTo>
                    <a:pt x="306423" y="0"/>
                  </a:moveTo>
                  <a:lnTo>
                    <a:pt x="148309" y="0"/>
                  </a:lnTo>
                  <a:lnTo>
                    <a:pt x="0" y="708703"/>
                  </a:lnTo>
                  <a:lnTo>
                    <a:pt x="60" y="710787"/>
                  </a:lnTo>
                  <a:lnTo>
                    <a:pt x="170614" y="723640"/>
                  </a:lnTo>
                  <a:lnTo>
                    <a:pt x="173693" y="722551"/>
                  </a:lnTo>
                  <a:lnTo>
                    <a:pt x="179058" y="718194"/>
                  </a:lnTo>
                  <a:lnTo>
                    <a:pt x="180730" y="715424"/>
                  </a:lnTo>
                  <a:lnTo>
                    <a:pt x="257652" y="325457"/>
                  </a:lnTo>
                  <a:lnTo>
                    <a:pt x="367537" y="325457"/>
                  </a:lnTo>
                  <a:lnTo>
                    <a:pt x="415576" y="330681"/>
                  </a:lnTo>
                  <a:lnTo>
                    <a:pt x="440696" y="361885"/>
                  </a:lnTo>
                  <a:lnTo>
                    <a:pt x="440385" y="378754"/>
                  </a:lnTo>
                  <a:lnTo>
                    <a:pt x="437403" y="399080"/>
                  </a:lnTo>
                  <a:lnTo>
                    <a:pt x="375921" y="710808"/>
                  </a:lnTo>
                  <a:lnTo>
                    <a:pt x="377049" y="715138"/>
                  </a:lnTo>
                  <a:lnTo>
                    <a:pt x="382557" y="721738"/>
                  </a:lnTo>
                  <a:lnTo>
                    <a:pt x="386666" y="723645"/>
                  </a:lnTo>
                  <a:lnTo>
                    <a:pt x="391008" y="723650"/>
                  </a:lnTo>
                  <a:lnTo>
                    <a:pt x="549375" y="723650"/>
                  </a:lnTo>
                  <a:lnTo>
                    <a:pt x="623949" y="388637"/>
                  </a:lnTo>
                  <a:lnTo>
                    <a:pt x="629681" y="339038"/>
                  </a:lnTo>
                  <a:lnTo>
                    <a:pt x="625977" y="296412"/>
                  </a:lnTo>
                  <a:lnTo>
                    <a:pt x="590323" y="232606"/>
                  </a:lnTo>
                  <a:lnTo>
                    <a:pt x="517407" y="196629"/>
                  </a:lnTo>
                  <a:lnTo>
                    <a:pt x="465791" y="187732"/>
                  </a:lnTo>
                  <a:lnTo>
                    <a:pt x="403632" y="184786"/>
                  </a:lnTo>
                  <a:lnTo>
                    <a:pt x="285421" y="184786"/>
                  </a:lnTo>
                  <a:lnTo>
                    <a:pt x="318923" y="14937"/>
                  </a:lnTo>
                  <a:lnTo>
                    <a:pt x="308488" y="455"/>
                  </a:lnTo>
                  <a:lnTo>
                    <a:pt x="3064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67626" y="7201033"/>
              <a:ext cx="659130" cy="752475"/>
            </a:xfrm>
            <a:custGeom>
              <a:avLst/>
              <a:gdLst/>
              <a:ahLst/>
              <a:cxnLst/>
              <a:rect l="l" t="t" r="r" b="b"/>
              <a:pathLst>
                <a:path w="659130" h="752475">
                  <a:moveTo>
                    <a:pt x="323275" y="0"/>
                  </a:moveTo>
                  <a:lnTo>
                    <a:pt x="318923" y="4"/>
                  </a:lnTo>
                  <a:lnTo>
                    <a:pt x="163082" y="4"/>
                  </a:lnTo>
                  <a:lnTo>
                    <a:pt x="159811" y="565"/>
                  </a:lnTo>
                  <a:lnTo>
                    <a:pt x="0" y="722383"/>
                  </a:lnTo>
                  <a:lnTo>
                    <a:pt x="120" y="726551"/>
                  </a:lnTo>
                  <a:lnTo>
                    <a:pt x="25000" y="752257"/>
                  </a:lnTo>
                  <a:lnTo>
                    <a:pt x="185178" y="752257"/>
                  </a:lnTo>
                  <a:lnTo>
                    <a:pt x="211393" y="723645"/>
                  </a:lnTo>
                  <a:lnTo>
                    <a:pt x="29336" y="723645"/>
                  </a:lnTo>
                  <a:lnTo>
                    <a:pt x="166453" y="28612"/>
                  </a:lnTo>
                  <a:lnTo>
                    <a:pt x="348239" y="28612"/>
                  </a:lnTo>
                  <a:lnTo>
                    <a:pt x="348155" y="25710"/>
                  </a:lnTo>
                  <a:lnTo>
                    <a:pt x="346020" y="17428"/>
                  </a:lnTo>
                  <a:lnTo>
                    <a:pt x="323297" y="4"/>
                  </a:lnTo>
                  <a:lnTo>
                    <a:pt x="318923" y="4"/>
                  </a:lnTo>
                  <a:lnTo>
                    <a:pt x="323296" y="4"/>
                  </a:lnTo>
                  <a:close/>
                </a:path>
                <a:path w="659130" h="752475">
                  <a:moveTo>
                    <a:pt x="464633" y="354073"/>
                  </a:moveTo>
                  <a:lnTo>
                    <a:pt x="382210" y="354073"/>
                  </a:lnTo>
                  <a:lnTo>
                    <a:pt x="409903" y="355570"/>
                  </a:lnTo>
                  <a:lnTo>
                    <a:pt x="426669" y="358893"/>
                  </a:lnTo>
                  <a:lnTo>
                    <a:pt x="435009" y="362293"/>
                  </a:lnTo>
                  <a:lnTo>
                    <a:pt x="437424" y="364021"/>
                  </a:lnTo>
                  <a:lnTo>
                    <a:pt x="439485" y="368283"/>
                  </a:lnTo>
                  <a:lnTo>
                    <a:pt x="440892" y="377093"/>
                  </a:lnTo>
                  <a:lnTo>
                    <a:pt x="440663" y="391026"/>
                  </a:lnTo>
                  <a:lnTo>
                    <a:pt x="437821" y="410658"/>
                  </a:lnTo>
                  <a:lnTo>
                    <a:pt x="376345" y="722383"/>
                  </a:lnTo>
                  <a:lnTo>
                    <a:pt x="376465" y="726551"/>
                  </a:lnTo>
                  <a:lnTo>
                    <a:pt x="401345" y="752257"/>
                  </a:lnTo>
                  <a:lnTo>
                    <a:pt x="563943" y="752257"/>
                  </a:lnTo>
                  <a:lnTo>
                    <a:pt x="590158" y="723645"/>
                  </a:lnTo>
                  <a:lnTo>
                    <a:pt x="405696" y="723645"/>
                  </a:lnTo>
                  <a:lnTo>
                    <a:pt x="466345" y="416123"/>
                  </a:lnTo>
                  <a:lnTo>
                    <a:pt x="469752" y="391971"/>
                  </a:lnTo>
                  <a:lnTo>
                    <a:pt x="469619" y="371992"/>
                  </a:lnTo>
                  <a:lnTo>
                    <a:pt x="465944" y="356185"/>
                  </a:lnTo>
                  <a:lnTo>
                    <a:pt x="464633" y="354073"/>
                  </a:lnTo>
                  <a:close/>
                </a:path>
                <a:path w="659130" h="752475">
                  <a:moveTo>
                    <a:pt x="382225" y="325461"/>
                  </a:moveTo>
                  <a:lnTo>
                    <a:pt x="260346" y="325461"/>
                  </a:lnTo>
                  <a:lnTo>
                    <a:pt x="181807" y="723645"/>
                  </a:lnTo>
                  <a:lnTo>
                    <a:pt x="211393" y="723645"/>
                  </a:lnTo>
                  <a:lnTo>
                    <a:pt x="284290" y="354073"/>
                  </a:lnTo>
                  <a:lnTo>
                    <a:pt x="464633" y="354073"/>
                  </a:lnTo>
                  <a:lnTo>
                    <a:pt x="458727" y="344555"/>
                  </a:lnTo>
                  <a:lnTo>
                    <a:pt x="447203" y="336204"/>
                  </a:lnTo>
                  <a:lnTo>
                    <a:pt x="430610" y="330237"/>
                  </a:lnTo>
                  <a:lnTo>
                    <a:pt x="408950" y="326656"/>
                  </a:lnTo>
                  <a:lnTo>
                    <a:pt x="382225" y="325461"/>
                  </a:lnTo>
                  <a:close/>
                </a:path>
                <a:path w="659130" h="752475">
                  <a:moveTo>
                    <a:pt x="348239" y="28612"/>
                  </a:moveTo>
                  <a:lnTo>
                    <a:pt x="318938" y="28612"/>
                  </a:lnTo>
                  <a:lnTo>
                    <a:pt x="282490" y="213398"/>
                  </a:lnTo>
                  <a:lnTo>
                    <a:pt x="418319" y="213398"/>
                  </a:lnTo>
                  <a:lnTo>
                    <a:pt x="477447" y="216153"/>
                  </a:lnTo>
                  <a:lnTo>
                    <a:pt x="526633" y="224416"/>
                  </a:lnTo>
                  <a:lnTo>
                    <a:pt x="565879" y="238183"/>
                  </a:lnTo>
                  <a:lnTo>
                    <a:pt x="615260" y="282889"/>
                  </a:lnTo>
                  <a:lnTo>
                    <a:pt x="629852" y="354278"/>
                  </a:lnTo>
                  <a:lnTo>
                    <a:pt x="624382" y="400215"/>
                  </a:lnTo>
                  <a:lnTo>
                    <a:pt x="560587" y="723645"/>
                  </a:lnTo>
                  <a:lnTo>
                    <a:pt x="590158" y="723645"/>
                  </a:lnTo>
                  <a:lnTo>
                    <a:pt x="652877" y="405670"/>
                  </a:lnTo>
                  <a:lnTo>
                    <a:pt x="658903" y="352312"/>
                  </a:lnTo>
                  <a:lnTo>
                    <a:pt x="654547" y="306213"/>
                  </a:lnTo>
                  <a:lnTo>
                    <a:pt x="639845" y="267520"/>
                  </a:lnTo>
                  <a:lnTo>
                    <a:pt x="614832" y="236383"/>
                  </a:lnTo>
                  <a:lnTo>
                    <a:pt x="581137" y="213675"/>
                  </a:lnTo>
                  <a:lnTo>
                    <a:pt x="537382" y="197566"/>
                  </a:lnTo>
                  <a:lnTo>
                    <a:pt x="483223" y="187966"/>
                  </a:lnTo>
                  <a:lnTo>
                    <a:pt x="418315" y="184786"/>
                  </a:lnTo>
                  <a:lnTo>
                    <a:pt x="317713" y="184786"/>
                  </a:lnTo>
                  <a:lnTo>
                    <a:pt x="348275" y="29878"/>
                  </a:lnTo>
                  <a:lnTo>
                    <a:pt x="348239" y="28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427131" y="7400133"/>
              <a:ext cx="700405" cy="723900"/>
            </a:xfrm>
            <a:custGeom>
              <a:avLst/>
              <a:gdLst/>
              <a:ahLst/>
              <a:cxnLst/>
              <a:rect l="l" t="t" r="r" b="b"/>
              <a:pathLst>
                <a:path w="700405" h="723900">
                  <a:moveTo>
                    <a:pt x="148768" y="0"/>
                  </a:moveTo>
                  <a:lnTo>
                    <a:pt x="145689" y="1088"/>
                  </a:lnTo>
                  <a:lnTo>
                    <a:pt x="140323" y="5443"/>
                  </a:lnTo>
                  <a:lnTo>
                    <a:pt x="138649" y="8213"/>
                  </a:lnTo>
                  <a:lnTo>
                    <a:pt x="0" y="711023"/>
                  </a:lnTo>
                  <a:lnTo>
                    <a:pt x="1018" y="714965"/>
                  </a:lnTo>
                  <a:lnTo>
                    <a:pt x="6677" y="721734"/>
                  </a:lnTo>
                  <a:lnTo>
                    <a:pt x="10791" y="723641"/>
                  </a:lnTo>
                  <a:lnTo>
                    <a:pt x="15123" y="723641"/>
                  </a:lnTo>
                  <a:lnTo>
                    <a:pt x="172233" y="723641"/>
                  </a:lnTo>
                  <a:lnTo>
                    <a:pt x="217144" y="538865"/>
                  </a:lnTo>
                  <a:lnTo>
                    <a:pt x="336894" y="538865"/>
                  </a:lnTo>
                  <a:lnTo>
                    <a:pt x="379601" y="537685"/>
                  </a:lnTo>
                  <a:lnTo>
                    <a:pt x="418566" y="534157"/>
                  </a:lnTo>
                  <a:lnTo>
                    <a:pt x="484756" y="520124"/>
                  </a:lnTo>
                  <a:lnTo>
                    <a:pt x="541322" y="494704"/>
                  </a:lnTo>
                  <a:lnTo>
                    <a:pt x="592385" y="456586"/>
                  </a:lnTo>
                  <a:lnTo>
                    <a:pt x="628868" y="418142"/>
                  </a:lnTo>
                  <a:lnTo>
                    <a:pt x="641968" y="400569"/>
                  </a:lnTo>
                  <a:lnTo>
                    <a:pt x="244497" y="400569"/>
                  </a:lnTo>
                  <a:lnTo>
                    <a:pt x="296240" y="138292"/>
                  </a:lnTo>
                  <a:lnTo>
                    <a:pt x="688175" y="138292"/>
                  </a:lnTo>
                  <a:lnTo>
                    <a:pt x="680318" y="114444"/>
                  </a:lnTo>
                  <a:lnTo>
                    <a:pt x="653224" y="73853"/>
                  </a:lnTo>
                  <a:lnTo>
                    <a:pt x="624085" y="47335"/>
                  </a:lnTo>
                  <a:lnTo>
                    <a:pt x="588879" y="26665"/>
                  </a:lnTo>
                  <a:lnTo>
                    <a:pt x="547695" y="11869"/>
                  </a:lnTo>
                  <a:lnTo>
                    <a:pt x="500626" y="2972"/>
                  </a:lnTo>
                  <a:lnTo>
                    <a:pt x="447761" y="1"/>
                  </a:lnTo>
                  <a:lnTo>
                    <a:pt x="148768" y="0"/>
                  </a:lnTo>
                  <a:close/>
                </a:path>
                <a:path w="700405" h="723900">
                  <a:moveTo>
                    <a:pt x="688175" y="138292"/>
                  </a:moveTo>
                  <a:lnTo>
                    <a:pt x="389561" y="138292"/>
                  </a:lnTo>
                  <a:lnTo>
                    <a:pt x="426507" y="140000"/>
                  </a:lnTo>
                  <a:lnTo>
                    <a:pt x="456546" y="145105"/>
                  </a:lnTo>
                  <a:lnTo>
                    <a:pt x="495530" y="165416"/>
                  </a:lnTo>
                  <a:lnTo>
                    <a:pt x="510250" y="203005"/>
                  </a:lnTo>
                  <a:lnTo>
                    <a:pt x="510486" y="230038"/>
                  </a:lnTo>
                  <a:lnTo>
                    <a:pt x="505961" y="262449"/>
                  </a:lnTo>
                  <a:lnTo>
                    <a:pt x="484478" y="326749"/>
                  </a:lnTo>
                  <a:lnTo>
                    <a:pt x="449939" y="369043"/>
                  </a:lnTo>
                  <a:lnTo>
                    <a:pt x="396709" y="392645"/>
                  </a:lnTo>
                  <a:lnTo>
                    <a:pt x="320364" y="400564"/>
                  </a:lnTo>
                  <a:lnTo>
                    <a:pt x="244497" y="400569"/>
                  </a:lnTo>
                  <a:lnTo>
                    <a:pt x="641971" y="400564"/>
                  </a:lnTo>
                  <a:lnTo>
                    <a:pt x="669367" y="353231"/>
                  </a:lnTo>
                  <a:lnTo>
                    <a:pt x="687165" y="304483"/>
                  </a:lnTo>
                  <a:lnTo>
                    <a:pt x="700397" y="216958"/>
                  </a:lnTo>
                  <a:lnTo>
                    <a:pt x="696053" y="162205"/>
                  </a:lnTo>
                  <a:lnTo>
                    <a:pt x="688175" y="13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412913" y="7385824"/>
              <a:ext cx="728980" cy="752475"/>
            </a:xfrm>
            <a:custGeom>
              <a:avLst/>
              <a:gdLst/>
              <a:ahLst/>
              <a:cxnLst/>
              <a:rect l="l" t="t" r="r" b="b"/>
              <a:pathLst>
                <a:path w="728980" h="752475">
                  <a:moveTo>
                    <a:pt x="461979" y="0"/>
                  </a:moveTo>
                  <a:lnTo>
                    <a:pt x="163087" y="0"/>
                  </a:lnTo>
                  <a:lnTo>
                    <a:pt x="0" y="722426"/>
                  </a:lnTo>
                  <a:lnTo>
                    <a:pt x="120" y="726592"/>
                  </a:lnTo>
                  <a:lnTo>
                    <a:pt x="24995" y="752299"/>
                  </a:lnTo>
                  <a:lnTo>
                    <a:pt x="186387" y="752299"/>
                  </a:lnTo>
                  <a:lnTo>
                    <a:pt x="212598" y="723688"/>
                  </a:lnTo>
                  <a:lnTo>
                    <a:pt x="29346" y="723688"/>
                  </a:lnTo>
                  <a:lnTo>
                    <a:pt x="166463" y="28654"/>
                  </a:lnTo>
                  <a:lnTo>
                    <a:pt x="461984" y="28654"/>
                  </a:lnTo>
                  <a:lnTo>
                    <a:pt x="610448" y="28650"/>
                  </a:lnTo>
                  <a:lnTo>
                    <a:pt x="610191" y="28497"/>
                  </a:lnTo>
                  <a:lnTo>
                    <a:pt x="566815" y="12713"/>
                  </a:lnTo>
                  <a:lnTo>
                    <a:pt x="517378" y="3216"/>
                  </a:lnTo>
                  <a:lnTo>
                    <a:pt x="461974" y="42"/>
                  </a:lnTo>
                  <a:close/>
                </a:path>
                <a:path w="728980" h="752475">
                  <a:moveTo>
                    <a:pt x="610448" y="28650"/>
                  </a:moveTo>
                  <a:lnTo>
                    <a:pt x="461979" y="28650"/>
                  </a:lnTo>
                  <a:lnTo>
                    <a:pt x="524146" y="32959"/>
                  </a:lnTo>
                  <a:lnTo>
                    <a:pt x="577292" y="45888"/>
                  </a:lnTo>
                  <a:lnTo>
                    <a:pt x="621412" y="67437"/>
                  </a:lnTo>
                  <a:lnTo>
                    <a:pt x="656502" y="97605"/>
                  </a:lnTo>
                  <a:lnTo>
                    <a:pt x="681733" y="135496"/>
                  </a:lnTo>
                  <a:lnTo>
                    <a:pt x="696274" y="180215"/>
                  </a:lnTo>
                  <a:lnTo>
                    <a:pt x="700122" y="231763"/>
                  </a:lnTo>
                  <a:lnTo>
                    <a:pt x="693274" y="290140"/>
                  </a:lnTo>
                  <a:lnTo>
                    <a:pt x="679764" y="338865"/>
                  </a:lnTo>
                  <a:lnTo>
                    <a:pt x="659319" y="383224"/>
                  </a:lnTo>
                  <a:lnTo>
                    <a:pt x="631725" y="423609"/>
                  </a:lnTo>
                  <a:lnTo>
                    <a:pt x="596772" y="460400"/>
                  </a:lnTo>
                  <a:lnTo>
                    <a:pt x="548186" y="496737"/>
                  </a:lnTo>
                  <a:lnTo>
                    <a:pt x="494482" y="520867"/>
                  </a:lnTo>
                  <a:lnTo>
                    <a:pt x="430511" y="534400"/>
                  </a:lnTo>
                  <a:lnTo>
                    <a:pt x="351111" y="538902"/>
                  </a:lnTo>
                  <a:lnTo>
                    <a:pt x="219474" y="538902"/>
                  </a:lnTo>
                  <a:lnTo>
                    <a:pt x="183026" y="723688"/>
                  </a:lnTo>
                  <a:lnTo>
                    <a:pt x="212598" y="723688"/>
                  </a:lnTo>
                  <a:lnTo>
                    <a:pt x="243404" y="567514"/>
                  </a:lnTo>
                  <a:lnTo>
                    <a:pt x="351102" y="567514"/>
                  </a:lnTo>
                  <a:lnTo>
                    <a:pt x="394949" y="566290"/>
                  </a:lnTo>
                  <a:lnTo>
                    <a:pt x="435050" y="562630"/>
                  </a:lnTo>
                  <a:lnTo>
                    <a:pt x="503475" y="548072"/>
                  </a:lnTo>
                  <a:lnTo>
                    <a:pt x="562876" y="521397"/>
                  </a:lnTo>
                  <a:lnTo>
                    <a:pt x="616526" y="481377"/>
                  </a:lnTo>
                  <a:lnTo>
                    <a:pt x="654521" y="441312"/>
                  </a:lnTo>
                  <a:lnTo>
                    <a:pt x="684668" y="397187"/>
                  </a:lnTo>
                  <a:lnTo>
                    <a:pt x="707027" y="348676"/>
                  </a:lnTo>
                  <a:lnTo>
                    <a:pt x="721784" y="295604"/>
                  </a:lnTo>
                  <a:lnTo>
                    <a:pt x="728665" y="243136"/>
                  </a:lnTo>
                  <a:lnTo>
                    <a:pt x="727745" y="195122"/>
                  </a:lnTo>
                  <a:lnTo>
                    <a:pt x="719042" y="151661"/>
                  </a:lnTo>
                  <a:lnTo>
                    <a:pt x="702575" y="112850"/>
                  </a:lnTo>
                  <a:lnTo>
                    <a:pt x="678366" y="78787"/>
                  </a:lnTo>
                  <a:lnTo>
                    <a:pt x="647406" y="50534"/>
                  </a:lnTo>
                  <a:lnTo>
                    <a:pt x="610448" y="28650"/>
                  </a:lnTo>
                  <a:close/>
                </a:path>
                <a:path w="728980" h="752475">
                  <a:moveTo>
                    <a:pt x="403784" y="138329"/>
                  </a:moveTo>
                  <a:lnTo>
                    <a:pt x="298487" y="138329"/>
                  </a:lnTo>
                  <a:lnTo>
                    <a:pt x="241100" y="429222"/>
                  </a:lnTo>
                  <a:lnTo>
                    <a:pt x="334577" y="429222"/>
                  </a:lnTo>
                  <a:lnTo>
                    <a:pt x="378081" y="427067"/>
                  </a:lnTo>
                  <a:lnTo>
                    <a:pt x="415657" y="420601"/>
                  </a:lnTo>
                  <a:lnTo>
                    <a:pt x="447301" y="409821"/>
                  </a:lnTo>
                  <a:lnTo>
                    <a:pt x="463061" y="400568"/>
                  </a:lnTo>
                  <a:lnTo>
                    <a:pt x="276348" y="400568"/>
                  </a:lnTo>
                  <a:lnTo>
                    <a:pt x="322437" y="166903"/>
                  </a:lnTo>
                  <a:lnTo>
                    <a:pt x="516241" y="166903"/>
                  </a:lnTo>
                  <a:lnTo>
                    <a:pt x="502301" y="156246"/>
                  </a:lnTo>
                  <a:lnTo>
                    <a:pt x="476761" y="146291"/>
                  </a:lnTo>
                  <a:lnTo>
                    <a:pt x="443920" y="140319"/>
                  </a:lnTo>
                  <a:lnTo>
                    <a:pt x="403784" y="138329"/>
                  </a:lnTo>
                  <a:close/>
                </a:path>
                <a:path w="728980" h="752475">
                  <a:moveTo>
                    <a:pt x="516241" y="166903"/>
                  </a:moveTo>
                  <a:lnTo>
                    <a:pt x="403789" y="166903"/>
                  </a:lnTo>
                  <a:lnTo>
                    <a:pt x="444988" y="169228"/>
                  </a:lnTo>
                  <a:lnTo>
                    <a:pt x="472870" y="174971"/>
                  </a:lnTo>
                  <a:lnTo>
                    <a:pt x="490009" y="182283"/>
                  </a:lnTo>
                  <a:lnTo>
                    <a:pt x="498983" y="189316"/>
                  </a:lnTo>
                  <a:lnTo>
                    <a:pt x="506589" y="202576"/>
                  </a:lnTo>
                  <a:lnTo>
                    <a:pt x="510298" y="221315"/>
                  </a:lnTo>
                  <a:lnTo>
                    <a:pt x="510085" y="245234"/>
                  </a:lnTo>
                  <a:lnTo>
                    <a:pt x="497575" y="306356"/>
                  </a:lnTo>
                  <a:lnTo>
                    <a:pt x="472220" y="355432"/>
                  </a:lnTo>
                  <a:lnTo>
                    <a:pt x="433656" y="384469"/>
                  </a:lnTo>
                  <a:lnTo>
                    <a:pt x="373190" y="398771"/>
                  </a:lnTo>
                  <a:lnTo>
                    <a:pt x="334591" y="400568"/>
                  </a:lnTo>
                  <a:lnTo>
                    <a:pt x="463061" y="400568"/>
                  </a:lnTo>
                  <a:lnTo>
                    <a:pt x="493903" y="374587"/>
                  </a:lnTo>
                  <a:lnTo>
                    <a:pt x="524608" y="316991"/>
                  </a:lnTo>
                  <a:lnTo>
                    <a:pt x="534424" y="279529"/>
                  </a:lnTo>
                  <a:lnTo>
                    <a:pt x="539279" y="243639"/>
                  </a:lnTo>
                  <a:lnTo>
                    <a:pt x="538582" y="213451"/>
                  </a:lnTo>
                  <a:lnTo>
                    <a:pt x="532333" y="188966"/>
                  </a:lnTo>
                  <a:lnTo>
                    <a:pt x="520533" y="170184"/>
                  </a:lnTo>
                  <a:lnTo>
                    <a:pt x="516241" y="166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2002" y="2993816"/>
            <a:ext cx="114300" cy="1142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2002" y="4166109"/>
            <a:ext cx="114300" cy="1142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2002" y="5338403"/>
            <a:ext cx="114300" cy="1142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8723" y="752475"/>
            <a:ext cx="114300" cy="1142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59065" y="503059"/>
            <a:ext cx="11623040" cy="977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650" spc="30"/>
              <a:t>VARIABLES,</a:t>
            </a:r>
            <a:r>
              <a:rPr dirty="0" sz="2650" spc="-150"/>
              <a:t> </a:t>
            </a:r>
            <a:r>
              <a:rPr dirty="0" sz="2650" spc="20"/>
              <a:t>LOOPS,</a:t>
            </a:r>
            <a:r>
              <a:rPr dirty="0" sz="2650" spc="-145"/>
              <a:t> </a:t>
            </a:r>
            <a:r>
              <a:rPr dirty="0" sz="2650" spc="114"/>
              <a:t>AND</a:t>
            </a:r>
            <a:r>
              <a:rPr dirty="0" sz="2650" spc="-145"/>
              <a:t> </a:t>
            </a:r>
            <a:r>
              <a:rPr dirty="0" sz="2650" spc="5"/>
              <a:t>FUNCTIONS</a:t>
            </a:r>
            <a:r>
              <a:rPr dirty="0" sz="2650" spc="-145"/>
              <a:t> </a:t>
            </a:r>
            <a:r>
              <a:rPr dirty="0" sz="2650" spc="65"/>
              <a:t>FORM</a:t>
            </a:r>
            <a:r>
              <a:rPr dirty="0" sz="2650" spc="-145"/>
              <a:t> </a:t>
            </a:r>
            <a:r>
              <a:rPr dirty="0" sz="2650" spc="85"/>
              <a:t>THE</a:t>
            </a:r>
            <a:r>
              <a:rPr dirty="0" sz="2650" spc="-145"/>
              <a:t> </a:t>
            </a:r>
            <a:r>
              <a:rPr dirty="0" sz="2650" spc="-80"/>
              <a:t>BUILDING</a:t>
            </a:r>
            <a:r>
              <a:rPr dirty="0" sz="2650" spc="-145"/>
              <a:t> </a:t>
            </a:r>
            <a:r>
              <a:rPr dirty="0" sz="2650" spc="75"/>
              <a:t>BLOCKS </a:t>
            </a:r>
            <a:r>
              <a:rPr dirty="0" sz="2650" spc="-760"/>
              <a:t> </a:t>
            </a:r>
            <a:r>
              <a:rPr dirty="0" sz="2650" spc="95"/>
              <a:t>OF</a:t>
            </a:r>
            <a:r>
              <a:rPr dirty="0" sz="2650" spc="-160"/>
              <a:t> </a:t>
            </a:r>
            <a:r>
              <a:rPr dirty="0" sz="2650" spc="60"/>
              <a:t>PYTHON</a:t>
            </a:r>
            <a:r>
              <a:rPr dirty="0" sz="2650" spc="-155"/>
              <a:t> </a:t>
            </a:r>
            <a:r>
              <a:rPr dirty="0" sz="2650" spc="5"/>
              <a:t>PROGRAMMING.</a:t>
            </a:r>
            <a:endParaRPr sz="2650"/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2556" y="7354659"/>
            <a:ext cx="107461" cy="10746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02556" y="8644191"/>
            <a:ext cx="107461" cy="10746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16000" y="1778215"/>
            <a:ext cx="12619355" cy="7952740"/>
          </a:xfrm>
          <a:prstGeom prst="rect">
            <a:avLst/>
          </a:prstGeom>
        </p:spPr>
        <p:txBody>
          <a:bodyPr wrap="square" lIns="0" tIns="250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u="heavy" sz="4300" spc="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RUBY</a:t>
            </a:r>
            <a:endParaRPr sz="4300">
              <a:latin typeface="Tahoma"/>
              <a:cs typeface="Tahoma"/>
            </a:endParaRPr>
          </a:p>
          <a:p>
            <a:pPr marL="770255" marR="2472690">
              <a:lnSpc>
                <a:spcPct val="115399"/>
              </a:lnSpc>
              <a:spcBef>
                <a:spcPts val="630"/>
              </a:spcBef>
            </a:pPr>
            <a:r>
              <a:rPr dirty="0" sz="2600" spc="25" b="1">
                <a:latin typeface="Tahoma"/>
                <a:cs typeface="Tahoma"/>
              </a:rPr>
              <a:t>RUBY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210" b="1">
                <a:latin typeface="Tahoma"/>
                <a:cs typeface="Tahoma"/>
              </a:rPr>
              <a:t>IS</a:t>
            </a:r>
            <a:r>
              <a:rPr dirty="0" sz="2600" spc="-150" b="1">
                <a:latin typeface="Tahoma"/>
                <a:cs typeface="Tahoma"/>
              </a:rPr>
              <a:t> </a:t>
            </a:r>
            <a:r>
              <a:rPr dirty="0" sz="2600" spc="125" b="1">
                <a:latin typeface="Tahoma"/>
                <a:cs typeface="Tahoma"/>
              </a:rPr>
              <a:t>AN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ELEGANT</a:t>
            </a:r>
            <a:r>
              <a:rPr dirty="0" sz="2600" spc="-150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AND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35" b="1">
                <a:latin typeface="Tahoma"/>
                <a:cs typeface="Tahoma"/>
              </a:rPr>
              <a:t>EASY-TO-LEARN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40" b="1">
                <a:latin typeface="Tahoma"/>
                <a:cs typeface="Tahoma"/>
              </a:rPr>
              <a:t>LANGUAGE, </a:t>
            </a:r>
            <a:r>
              <a:rPr dirty="0" sz="2600" spc="-745" b="1">
                <a:latin typeface="Tahoma"/>
                <a:cs typeface="Tahoma"/>
              </a:rPr>
              <a:t> 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35" b="1">
                <a:latin typeface="Tahoma"/>
                <a:cs typeface="Tahoma"/>
              </a:rPr>
              <a:t>M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45" b="1">
                <a:latin typeface="Tahoma"/>
                <a:cs typeface="Tahoma"/>
              </a:rPr>
              <a:t>H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125" b="1">
                <a:latin typeface="Tahoma"/>
                <a:cs typeface="Tahoma"/>
              </a:rPr>
              <a:t>Z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0" b="1">
                <a:latin typeface="Tahoma"/>
                <a:cs typeface="Tahoma"/>
              </a:rPr>
              <a:t>G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20" b="1">
                <a:latin typeface="Tahoma"/>
                <a:cs typeface="Tahoma"/>
              </a:rPr>
              <a:t>S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5" b="1">
                <a:latin typeface="Tahoma"/>
                <a:cs typeface="Tahoma"/>
              </a:rPr>
              <a:t>M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40" b="1">
                <a:latin typeface="Tahoma"/>
                <a:cs typeface="Tahoma"/>
              </a:rPr>
              <a:t>L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20" b="1">
                <a:latin typeface="Tahoma"/>
                <a:cs typeface="Tahoma"/>
              </a:rPr>
              <a:t>Y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20" b="1">
                <a:latin typeface="Tahoma"/>
                <a:cs typeface="Tahoma"/>
              </a:rPr>
              <a:t>D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130" b="1">
                <a:latin typeface="Tahoma"/>
                <a:cs typeface="Tahoma"/>
              </a:rPr>
              <a:t>V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15" b="1">
                <a:latin typeface="Tahoma"/>
                <a:cs typeface="Tahoma"/>
              </a:rPr>
              <a:t>Y</a:t>
            </a:r>
            <a:r>
              <a:rPr dirty="0" sz="2600" spc="-185" b="1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770255" marR="2991485">
              <a:lnSpc>
                <a:spcPct val="115399"/>
              </a:lnSpc>
              <a:spcBef>
                <a:spcPts val="2030"/>
              </a:spcBef>
            </a:pPr>
            <a:r>
              <a:rPr dirty="0" sz="2600" spc="25" b="1">
                <a:latin typeface="Tahoma"/>
                <a:cs typeface="Tahoma"/>
              </a:rPr>
              <a:t>CONTROL STRUCTURES </a:t>
            </a:r>
            <a:r>
              <a:rPr dirty="0" sz="2600" spc="85" b="1">
                <a:latin typeface="Tahoma"/>
                <a:cs typeface="Tahoma"/>
              </a:rPr>
              <a:t>AND </a:t>
            </a:r>
            <a:r>
              <a:rPr dirty="0" sz="2600" spc="-15" b="1">
                <a:latin typeface="Tahoma"/>
                <a:cs typeface="Tahoma"/>
              </a:rPr>
              <a:t>FUNCTIONS </a:t>
            </a:r>
            <a:r>
              <a:rPr dirty="0" sz="2600" spc="114" b="1">
                <a:latin typeface="Tahoma"/>
                <a:cs typeface="Tahoma"/>
              </a:rPr>
              <a:t>ARE </a:t>
            </a:r>
            <a:r>
              <a:rPr dirty="0" sz="2600" spc="120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F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15" b="1">
                <a:latin typeface="Tahoma"/>
                <a:cs typeface="Tahoma"/>
              </a:rPr>
              <a:t>D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35" b="1">
                <a:latin typeface="Tahoma"/>
                <a:cs typeface="Tahoma"/>
              </a:rPr>
              <a:t>M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-35" b="1">
                <a:latin typeface="Tahoma"/>
                <a:cs typeface="Tahoma"/>
              </a:rPr>
              <a:t>L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25" b="1">
                <a:latin typeface="Tahoma"/>
                <a:cs typeface="Tahoma"/>
              </a:rPr>
              <a:t>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5" b="1">
                <a:latin typeface="Tahoma"/>
                <a:cs typeface="Tahoma"/>
              </a:rPr>
              <a:t>N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20" b="1">
                <a:latin typeface="Tahoma"/>
                <a:cs typeface="Tahoma"/>
              </a:rPr>
              <a:t>Y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-15" b="1">
                <a:latin typeface="Tahoma"/>
                <a:cs typeface="Tahoma"/>
              </a:rPr>
              <a:t>GR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35" b="1">
                <a:latin typeface="Tahoma"/>
                <a:cs typeface="Tahoma"/>
              </a:rPr>
              <a:t>MM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5" b="1">
                <a:latin typeface="Tahoma"/>
                <a:cs typeface="Tahoma"/>
              </a:rPr>
              <a:t>G</a:t>
            </a:r>
            <a:r>
              <a:rPr dirty="0" sz="2600" spc="-185" b="1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770255" marR="1465580">
              <a:lnSpc>
                <a:spcPct val="115399"/>
              </a:lnSpc>
              <a:spcBef>
                <a:spcPts val="2030"/>
              </a:spcBef>
            </a:pPr>
            <a:r>
              <a:rPr dirty="0" sz="2600" spc="25" b="1">
                <a:latin typeface="Tahoma"/>
                <a:cs typeface="Tahoma"/>
              </a:rPr>
              <a:t>CONTROL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25" b="1">
                <a:latin typeface="Tahoma"/>
                <a:cs typeface="Tahoma"/>
              </a:rPr>
              <a:t>STRUCTURES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85" b="1">
                <a:latin typeface="Tahoma"/>
                <a:cs typeface="Tahoma"/>
              </a:rPr>
              <a:t>AND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FUNCTIONS</a:t>
            </a:r>
            <a:r>
              <a:rPr dirty="0" sz="2600" spc="-155" b="1">
                <a:latin typeface="Tahoma"/>
                <a:cs typeface="Tahoma"/>
              </a:rPr>
              <a:t> </a:t>
            </a:r>
            <a:r>
              <a:rPr dirty="0" sz="2600" spc="114" b="1">
                <a:latin typeface="Tahoma"/>
                <a:cs typeface="Tahoma"/>
              </a:rPr>
              <a:t>ARE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65" b="1">
                <a:latin typeface="Tahoma"/>
                <a:cs typeface="Tahoma"/>
              </a:rPr>
              <a:t>FUNDAMENTAL </a:t>
            </a:r>
            <a:r>
              <a:rPr dirty="0" sz="2600" spc="-750" b="1">
                <a:latin typeface="Tahoma"/>
                <a:cs typeface="Tahoma"/>
              </a:rPr>
              <a:t> 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55" b="1">
                <a:latin typeface="Tahoma"/>
                <a:cs typeface="Tahoma"/>
              </a:rPr>
              <a:t>C</a:t>
            </a:r>
            <a:r>
              <a:rPr dirty="0" sz="2600" spc="145" b="1">
                <a:latin typeface="Tahoma"/>
                <a:cs typeface="Tahoma"/>
              </a:rPr>
              <a:t>E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T</a:t>
            </a:r>
            <a:r>
              <a:rPr dirty="0" sz="2600" spc="25" b="1">
                <a:latin typeface="Tahoma"/>
                <a:cs typeface="Tahoma"/>
              </a:rPr>
              <a:t>S</a:t>
            </a:r>
            <a:r>
              <a:rPr dirty="0" sz="2600" spc="-160" b="1">
                <a:latin typeface="Tahoma"/>
                <a:cs typeface="Tahoma"/>
              </a:rPr>
              <a:t> 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5" b="1">
                <a:latin typeface="Tahoma"/>
                <a:cs typeface="Tahoma"/>
              </a:rPr>
              <a:t>N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40" b="1">
                <a:latin typeface="Tahoma"/>
                <a:cs typeface="Tahoma"/>
              </a:rPr>
              <a:t>U</a:t>
            </a:r>
            <a:r>
              <a:rPr dirty="0" sz="2600" spc="65" b="1">
                <a:latin typeface="Tahoma"/>
                <a:cs typeface="Tahoma"/>
              </a:rPr>
              <a:t>B</a:t>
            </a:r>
            <a:r>
              <a:rPr dirty="0" sz="2600" spc="20" b="1">
                <a:latin typeface="Tahoma"/>
                <a:cs typeface="Tahoma"/>
              </a:rPr>
              <a:t>Y</a:t>
            </a:r>
            <a:r>
              <a:rPr dirty="0" sz="2600" spc="-165" b="1">
                <a:latin typeface="Tahoma"/>
                <a:cs typeface="Tahoma"/>
              </a:rPr>
              <a:t> </a:t>
            </a:r>
            <a:r>
              <a:rPr dirty="0" sz="2600" spc="50" b="1">
                <a:latin typeface="Tahoma"/>
                <a:cs typeface="Tahoma"/>
              </a:rPr>
              <a:t>P</a:t>
            </a:r>
            <a:r>
              <a:rPr dirty="0" sz="2600" spc="-15" b="1">
                <a:latin typeface="Tahoma"/>
                <a:cs typeface="Tahoma"/>
              </a:rPr>
              <a:t>R</a:t>
            </a:r>
            <a:r>
              <a:rPr dirty="0" sz="2600" spc="80" b="1">
                <a:latin typeface="Tahoma"/>
                <a:cs typeface="Tahoma"/>
              </a:rPr>
              <a:t>O</a:t>
            </a:r>
            <a:r>
              <a:rPr dirty="0" sz="2600" spc="-15" b="1">
                <a:latin typeface="Tahoma"/>
                <a:cs typeface="Tahoma"/>
              </a:rPr>
              <a:t>GR</a:t>
            </a:r>
            <a:r>
              <a:rPr dirty="0" sz="2600" spc="210" b="1">
                <a:latin typeface="Tahoma"/>
                <a:cs typeface="Tahoma"/>
              </a:rPr>
              <a:t>A</a:t>
            </a:r>
            <a:r>
              <a:rPr dirty="0" sz="2600" spc="35" b="1">
                <a:latin typeface="Tahoma"/>
                <a:cs typeface="Tahoma"/>
              </a:rPr>
              <a:t>MM</a:t>
            </a:r>
            <a:r>
              <a:rPr dirty="0" sz="2600" spc="-440" b="1">
                <a:latin typeface="Tahoma"/>
                <a:cs typeface="Tahoma"/>
              </a:rPr>
              <a:t>I</a:t>
            </a:r>
            <a:r>
              <a:rPr dirty="0" sz="2600" spc="30" b="1">
                <a:latin typeface="Tahoma"/>
                <a:cs typeface="Tahoma"/>
              </a:rPr>
              <a:t>N</a:t>
            </a:r>
            <a:r>
              <a:rPr dirty="0" sz="2600" spc="-15" b="1">
                <a:latin typeface="Tahoma"/>
                <a:cs typeface="Tahoma"/>
              </a:rPr>
              <a:t>G</a:t>
            </a:r>
            <a:r>
              <a:rPr dirty="0" sz="2600" spc="-185" b="1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u="heavy" sz="4300" spc="1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PHP</a:t>
            </a:r>
            <a:endParaRPr sz="4300">
              <a:latin typeface="Tahoma"/>
              <a:cs typeface="Tahoma"/>
            </a:endParaRPr>
          </a:p>
          <a:p>
            <a:pPr marL="953769" marR="500380">
              <a:lnSpc>
                <a:spcPct val="115100"/>
              </a:lnSpc>
              <a:spcBef>
                <a:spcPts val="2025"/>
              </a:spcBef>
            </a:pPr>
            <a:r>
              <a:rPr dirty="0" sz="2450" spc="45" b="1">
                <a:latin typeface="Tahoma"/>
                <a:cs typeface="Tahoma"/>
              </a:rPr>
              <a:t>PHP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200" b="1">
                <a:latin typeface="Tahoma"/>
                <a:cs typeface="Tahoma"/>
              </a:rPr>
              <a:t>IS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200" b="1">
                <a:latin typeface="Tahoma"/>
                <a:cs typeface="Tahoma"/>
              </a:rPr>
              <a:t>A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SERVER-SIDE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85" b="1">
                <a:latin typeface="Tahoma"/>
                <a:cs typeface="Tahoma"/>
              </a:rPr>
              <a:t>SCRIPTING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LANGUAGE,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30" b="1">
                <a:latin typeface="Tahoma"/>
                <a:cs typeface="Tahoma"/>
              </a:rPr>
              <a:t>WIDELY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50" b="1">
                <a:latin typeface="Tahoma"/>
                <a:cs typeface="Tahoma"/>
              </a:rPr>
              <a:t>USED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FOR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00" b="1">
                <a:latin typeface="Tahoma"/>
                <a:cs typeface="Tahoma"/>
              </a:rPr>
              <a:t>WEB </a:t>
            </a:r>
            <a:r>
              <a:rPr dirty="0" sz="2450" spc="-70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DEVELOPMENT.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ahoma"/>
              <a:cs typeface="Tahoma"/>
            </a:endParaRPr>
          </a:p>
          <a:p>
            <a:pPr marL="953769" marR="5080">
              <a:lnSpc>
                <a:spcPct val="115100"/>
              </a:lnSpc>
            </a:pPr>
            <a:r>
              <a:rPr dirty="0" sz="2450" spc="45" b="1">
                <a:latin typeface="Tahoma"/>
                <a:cs typeface="Tahoma"/>
              </a:rPr>
              <a:t>PHP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HANDLES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FORMS,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DATABASES,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AND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20" b="1">
                <a:latin typeface="Tahoma"/>
                <a:cs typeface="Tahoma"/>
              </a:rPr>
              <a:t>COOKIES,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ENHANCING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WEBSITE </a:t>
            </a:r>
            <a:r>
              <a:rPr dirty="0" sz="2450" spc="-700" b="1">
                <a:latin typeface="Tahoma"/>
                <a:cs typeface="Tahoma"/>
              </a:rPr>
              <a:t> </a:t>
            </a:r>
            <a:r>
              <a:rPr dirty="0" sz="2450" spc="-45" b="1">
                <a:latin typeface="Tahoma"/>
                <a:cs typeface="Tahoma"/>
              </a:rPr>
              <a:t>FUNCTIONALITY. </a:t>
            </a:r>
            <a:r>
              <a:rPr dirty="0" sz="2450" spc="65" b="1">
                <a:latin typeface="Tahoma"/>
                <a:cs typeface="Tahoma"/>
              </a:rPr>
              <a:t>FRAMEWORKS </a:t>
            </a:r>
            <a:r>
              <a:rPr dirty="0" sz="2450" spc="-55" b="1">
                <a:latin typeface="Tahoma"/>
                <a:cs typeface="Tahoma"/>
              </a:rPr>
              <a:t>LIKE </a:t>
            </a:r>
            <a:r>
              <a:rPr dirty="0" sz="2450" spc="75" b="1">
                <a:latin typeface="Tahoma"/>
                <a:cs typeface="Tahoma"/>
              </a:rPr>
              <a:t>LARAVEL </a:t>
            </a:r>
            <a:r>
              <a:rPr dirty="0" sz="2450" spc="80" b="1">
                <a:latin typeface="Tahoma"/>
                <a:cs typeface="Tahoma"/>
              </a:rPr>
              <a:t>AND </a:t>
            </a:r>
            <a:r>
              <a:rPr dirty="0" sz="2450" spc="-45" b="1">
                <a:latin typeface="Tahoma"/>
                <a:cs typeface="Tahoma"/>
              </a:rPr>
              <a:t>CODEIGNITER </a:t>
            </a:r>
            <a:r>
              <a:rPr dirty="0" sz="2450" spc="-4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STREAMLINE</a:t>
            </a:r>
            <a:r>
              <a:rPr dirty="0" sz="2450" spc="-160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PHP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DEVELOPMENT..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647" y="428131"/>
            <a:ext cx="9689465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35">
                <a:solidFill>
                  <a:srgbClr val="004AAC"/>
                </a:solidFill>
              </a:rPr>
              <a:t>FULL</a:t>
            </a:r>
            <a:r>
              <a:rPr dirty="0" sz="5300" spc="-345">
                <a:solidFill>
                  <a:srgbClr val="004AAC"/>
                </a:solidFill>
              </a:rPr>
              <a:t> </a:t>
            </a:r>
            <a:r>
              <a:rPr dirty="0" sz="5300" spc="195">
                <a:solidFill>
                  <a:srgbClr val="004AAC"/>
                </a:solidFill>
              </a:rPr>
              <a:t>STACK</a:t>
            </a:r>
            <a:r>
              <a:rPr dirty="0" sz="5300" spc="-340">
                <a:solidFill>
                  <a:srgbClr val="004AAC"/>
                </a:solidFill>
              </a:rPr>
              <a:t> </a:t>
            </a:r>
            <a:r>
              <a:rPr dirty="0" sz="5300" spc="165">
                <a:solidFill>
                  <a:srgbClr val="004AAC"/>
                </a:solidFill>
              </a:rPr>
              <a:t>DEVELOPMENT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2095272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290" marR="1536065">
              <a:lnSpc>
                <a:spcPct val="117900"/>
              </a:lnSpc>
              <a:spcBef>
                <a:spcPts val="95"/>
              </a:spcBef>
            </a:pPr>
            <a:r>
              <a:rPr dirty="0" spc="40" b="1">
                <a:latin typeface="Tahoma"/>
                <a:cs typeface="Tahoma"/>
              </a:rPr>
              <a:t>D</a:t>
            </a:r>
            <a:r>
              <a:rPr dirty="0" spc="170" b="1">
                <a:latin typeface="Tahoma"/>
                <a:cs typeface="Tahoma"/>
              </a:rPr>
              <a:t>E</a:t>
            </a:r>
            <a:r>
              <a:rPr dirty="0" spc="70" b="1">
                <a:latin typeface="Tahoma"/>
                <a:cs typeface="Tahoma"/>
              </a:rPr>
              <a:t>F</a:t>
            </a:r>
            <a:r>
              <a:rPr dirty="0" spc="-434" b="1">
                <a:latin typeface="Tahoma"/>
                <a:cs typeface="Tahoma"/>
              </a:rPr>
              <a:t>I</a:t>
            </a:r>
            <a:r>
              <a:rPr dirty="0" spc="60" b="1">
                <a:latin typeface="Tahoma"/>
                <a:cs typeface="Tahoma"/>
              </a:rPr>
              <a:t>N</a:t>
            </a:r>
            <a:r>
              <a:rPr dirty="0" spc="-434" b="1">
                <a:latin typeface="Tahoma"/>
                <a:cs typeface="Tahoma"/>
              </a:rPr>
              <a:t>I</a:t>
            </a:r>
            <a:r>
              <a:rPr dirty="0" spc="10" b="1">
                <a:latin typeface="Tahoma"/>
                <a:cs typeface="Tahoma"/>
              </a:rPr>
              <a:t>T</a:t>
            </a:r>
            <a:r>
              <a:rPr dirty="0" spc="-434" b="1">
                <a:latin typeface="Tahoma"/>
                <a:cs typeface="Tahoma"/>
              </a:rPr>
              <a:t>I</a:t>
            </a:r>
            <a:r>
              <a:rPr dirty="0" spc="110" b="1">
                <a:latin typeface="Tahoma"/>
                <a:cs typeface="Tahoma"/>
              </a:rPr>
              <a:t>O</a:t>
            </a:r>
            <a:r>
              <a:rPr dirty="0" spc="60" b="1">
                <a:latin typeface="Tahoma"/>
                <a:cs typeface="Tahoma"/>
              </a:rPr>
              <a:t>N</a:t>
            </a:r>
            <a:r>
              <a:rPr dirty="0" spc="-320" b="1">
                <a:latin typeface="Tahoma"/>
                <a:cs typeface="Tahoma"/>
              </a:rPr>
              <a:t>:</a:t>
            </a:r>
            <a:r>
              <a:rPr dirty="0" spc="-155" b="1">
                <a:latin typeface="Tahoma"/>
                <a:cs typeface="Tahoma"/>
              </a:rPr>
              <a:t> </a:t>
            </a:r>
            <a:r>
              <a:rPr dirty="0" spc="150"/>
              <a:t>F</a:t>
            </a:r>
            <a:r>
              <a:rPr dirty="0" spc="305"/>
              <a:t>U</a:t>
            </a:r>
            <a:r>
              <a:rPr dirty="0" spc="105"/>
              <a:t>L</a:t>
            </a:r>
            <a:r>
              <a:rPr dirty="0" spc="110"/>
              <a:t>L</a:t>
            </a:r>
            <a:r>
              <a:rPr dirty="0" spc="-140"/>
              <a:t> </a:t>
            </a:r>
            <a:r>
              <a:rPr dirty="0" spc="185"/>
              <a:t>S</a:t>
            </a:r>
            <a:r>
              <a:rPr dirty="0" spc="-5"/>
              <a:t>T</a:t>
            </a:r>
            <a:r>
              <a:rPr dirty="0" spc="380"/>
              <a:t>A</a:t>
            </a:r>
            <a:r>
              <a:rPr dirty="0" spc="270"/>
              <a:t>C</a:t>
            </a:r>
            <a:r>
              <a:rPr dirty="0" spc="365"/>
              <a:t>K</a:t>
            </a:r>
            <a:r>
              <a:rPr dirty="0" spc="-140"/>
              <a:t> </a:t>
            </a:r>
            <a:r>
              <a:rPr dirty="0" spc="275"/>
              <a:t>D</a:t>
            </a:r>
            <a:r>
              <a:rPr dirty="0" spc="265"/>
              <a:t>E</a:t>
            </a:r>
            <a:r>
              <a:rPr dirty="0" spc="260"/>
              <a:t>V</a:t>
            </a:r>
            <a:r>
              <a:rPr dirty="0" spc="265"/>
              <a:t>E</a:t>
            </a:r>
            <a:r>
              <a:rPr dirty="0" spc="105"/>
              <a:t>L</a:t>
            </a:r>
            <a:r>
              <a:rPr dirty="0" spc="290"/>
              <a:t>O</a:t>
            </a:r>
            <a:r>
              <a:rPr dirty="0" spc="335"/>
              <a:t>P</a:t>
            </a:r>
            <a:r>
              <a:rPr dirty="0" spc="265"/>
              <a:t>E</a:t>
            </a:r>
            <a:r>
              <a:rPr dirty="0" spc="285"/>
              <a:t>R</a:t>
            </a:r>
            <a:r>
              <a:rPr dirty="0" spc="190"/>
              <a:t>S</a:t>
            </a:r>
            <a:r>
              <a:rPr dirty="0" spc="-140"/>
              <a:t> </a:t>
            </a:r>
            <a:r>
              <a:rPr dirty="0" spc="430"/>
              <a:t>M</a:t>
            </a:r>
            <a:r>
              <a:rPr dirty="0" spc="380"/>
              <a:t>A</a:t>
            </a:r>
            <a:r>
              <a:rPr dirty="0" spc="185"/>
              <a:t>S</a:t>
            </a:r>
            <a:r>
              <a:rPr dirty="0" spc="-5"/>
              <a:t>T</a:t>
            </a:r>
            <a:r>
              <a:rPr dirty="0" spc="265"/>
              <a:t>E</a:t>
            </a:r>
            <a:r>
              <a:rPr dirty="0" spc="290"/>
              <a:t>R</a:t>
            </a:r>
            <a:r>
              <a:rPr dirty="0" spc="-140"/>
              <a:t> </a:t>
            </a:r>
            <a:r>
              <a:rPr dirty="0" spc="325"/>
              <a:t>B</a:t>
            </a:r>
            <a:r>
              <a:rPr dirty="0" spc="290"/>
              <a:t>O</a:t>
            </a:r>
            <a:r>
              <a:rPr dirty="0" spc="-5"/>
              <a:t>T</a:t>
            </a:r>
            <a:r>
              <a:rPr dirty="0" spc="330"/>
              <a:t>H</a:t>
            </a:r>
            <a:r>
              <a:rPr dirty="0" spc="-140"/>
              <a:t> </a:t>
            </a:r>
            <a:r>
              <a:rPr dirty="0" spc="150"/>
              <a:t>F</a:t>
            </a:r>
            <a:r>
              <a:rPr dirty="0" spc="285"/>
              <a:t>R</a:t>
            </a:r>
            <a:r>
              <a:rPr dirty="0" spc="290"/>
              <a:t>O</a:t>
            </a:r>
            <a:r>
              <a:rPr dirty="0" spc="345"/>
              <a:t>N</a:t>
            </a:r>
            <a:r>
              <a:rPr dirty="0" spc="-5"/>
              <a:t>T</a:t>
            </a:r>
            <a:r>
              <a:rPr dirty="0" spc="265"/>
              <a:t>E</a:t>
            </a:r>
            <a:r>
              <a:rPr dirty="0" spc="345"/>
              <a:t>N</a:t>
            </a:r>
            <a:r>
              <a:rPr dirty="0" spc="280"/>
              <a:t>D</a:t>
            </a:r>
            <a:r>
              <a:rPr dirty="0" spc="-140"/>
              <a:t> </a:t>
            </a:r>
            <a:r>
              <a:rPr dirty="0" spc="380"/>
              <a:t>A</a:t>
            </a:r>
            <a:r>
              <a:rPr dirty="0" spc="345"/>
              <a:t>N</a:t>
            </a:r>
            <a:r>
              <a:rPr dirty="0" spc="280"/>
              <a:t>D</a:t>
            </a:r>
            <a:r>
              <a:rPr dirty="0" spc="-140"/>
              <a:t> </a:t>
            </a:r>
            <a:r>
              <a:rPr dirty="0" spc="325"/>
              <a:t>B</a:t>
            </a:r>
            <a:r>
              <a:rPr dirty="0" spc="380"/>
              <a:t>A</a:t>
            </a:r>
            <a:r>
              <a:rPr dirty="0" spc="270"/>
              <a:t>C</a:t>
            </a:r>
            <a:r>
              <a:rPr dirty="0" spc="360"/>
              <a:t>K</a:t>
            </a:r>
            <a:r>
              <a:rPr dirty="0" spc="265"/>
              <a:t>E</a:t>
            </a:r>
            <a:r>
              <a:rPr dirty="0" spc="345"/>
              <a:t>N</a:t>
            </a:r>
            <a:r>
              <a:rPr dirty="0" spc="175"/>
              <a:t>D  </a:t>
            </a:r>
            <a:r>
              <a:rPr dirty="0" spc="165"/>
              <a:t>TECHNOLOGIES,</a:t>
            </a:r>
            <a:r>
              <a:rPr dirty="0" spc="-140"/>
              <a:t> </a:t>
            </a:r>
            <a:r>
              <a:rPr dirty="0" spc="220"/>
              <a:t>ENSURING</a:t>
            </a:r>
            <a:r>
              <a:rPr dirty="0" spc="-140"/>
              <a:t> </a:t>
            </a:r>
            <a:r>
              <a:rPr dirty="0" spc="210"/>
              <a:t>END-TO-END</a:t>
            </a:r>
            <a:r>
              <a:rPr dirty="0" spc="-140"/>
              <a:t> </a:t>
            </a:r>
            <a:r>
              <a:rPr dirty="0" spc="325"/>
              <a:t>WEB</a:t>
            </a:r>
            <a:r>
              <a:rPr dirty="0" spc="-140"/>
              <a:t> </a:t>
            </a:r>
            <a:r>
              <a:rPr dirty="0" spc="260"/>
              <a:t>DEVELOPMENT</a:t>
            </a:r>
            <a:r>
              <a:rPr dirty="0" spc="-140"/>
              <a:t> </a:t>
            </a:r>
            <a:r>
              <a:rPr dirty="0" spc="150"/>
              <a:t>PROFICIENCY.</a:t>
            </a:r>
          </a:p>
          <a:p>
            <a:pPr marL="21590">
              <a:lnSpc>
                <a:spcPct val="100000"/>
              </a:lnSpc>
              <a:spcBef>
                <a:spcPts val="20"/>
              </a:spcBef>
            </a:pPr>
            <a:endParaRPr sz="4250"/>
          </a:p>
          <a:p>
            <a:pPr marL="34290" marR="1367790">
              <a:lnSpc>
                <a:spcPct val="117900"/>
              </a:lnSpc>
              <a:spcBef>
                <a:spcPts val="5"/>
              </a:spcBef>
            </a:pPr>
            <a:r>
              <a:rPr dirty="0" spc="-65" b="1">
                <a:latin typeface="Tahoma"/>
                <a:cs typeface="Tahoma"/>
              </a:rPr>
              <a:t>SIGNIFICANCE:</a:t>
            </a:r>
            <a:r>
              <a:rPr dirty="0" spc="-145" b="1">
                <a:latin typeface="Tahoma"/>
                <a:cs typeface="Tahoma"/>
              </a:rPr>
              <a:t> </a:t>
            </a:r>
            <a:r>
              <a:rPr dirty="0" spc="195"/>
              <a:t>BEING</a:t>
            </a:r>
            <a:r>
              <a:rPr dirty="0" spc="-120"/>
              <a:t> </a:t>
            </a:r>
            <a:r>
              <a:rPr dirty="0" spc="385"/>
              <a:t>A</a:t>
            </a:r>
            <a:r>
              <a:rPr dirty="0" spc="-125"/>
              <a:t> </a:t>
            </a:r>
            <a:r>
              <a:rPr dirty="0" spc="170"/>
              <a:t>FULL</a:t>
            </a:r>
            <a:r>
              <a:rPr dirty="0" spc="-125"/>
              <a:t> </a:t>
            </a:r>
            <a:r>
              <a:rPr dirty="0" spc="240"/>
              <a:t>STACK</a:t>
            </a:r>
            <a:r>
              <a:rPr dirty="0" spc="-125"/>
              <a:t> </a:t>
            </a:r>
            <a:r>
              <a:rPr dirty="0" spc="260"/>
              <a:t>DEVELOPER</a:t>
            </a:r>
            <a:r>
              <a:rPr dirty="0" spc="-125"/>
              <a:t> </a:t>
            </a:r>
            <a:r>
              <a:rPr dirty="0" spc="220"/>
              <a:t>OFFERS</a:t>
            </a:r>
            <a:r>
              <a:rPr dirty="0" spc="-125"/>
              <a:t> </a:t>
            </a:r>
            <a:r>
              <a:rPr dirty="0" spc="85"/>
              <a:t>VERSATILITY,</a:t>
            </a:r>
            <a:r>
              <a:rPr dirty="0" spc="-120"/>
              <a:t> </a:t>
            </a:r>
            <a:r>
              <a:rPr dirty="0" spc="204"/>
              <a:t>ALLOWING </a:t>
            </a:r>
            <a:r>
              <a:rPr dirty="0" spc="-815"/>
              <a:t> </a:t>
            </a:r>
            <a:r>
              <a:rPr dirty="0" spc="215"/>
              <a:t>PROFESSIONALS</a:t>
            </a:r>
            <a:r>
              <a:rPr dirty="0" spc="-140"/>
              <a:t> </a:t>
            </a:r>
            <a:r>
              <a:rPr dirty="0" spc="145"/>
              <a:t>TO</a:t>
            </a:r>
            <a:r>
              <a:rPr dirty="0" spc="-140"/>
              <a:t> </a:t>
            </a:r>
            <a:r>
              <a:rPr dirty="0" spc="285"/>
              <a:t>HANDLE</a:t>
            </a:r>
            <a:r>
              <a:rPr dirty="0" spc="-140"/>
              <a:t> </a:t>
            </a:r>
            <a:r>
              <a:rPr dirty="0" spc="195"/>
              <a:t>DIVERSE</a:t>
            </a:r>
            <a:r>
              <a:rPr dirty="0" spc="-140"/>
              <a:t> </a:t>
            </a:r>
            <a:r>
              <a:rPr dirty="0" spc="240"/>
              <a:t>PROJECT</a:t>
            </a:r>
            <a:r>
              <a:rPr dirty="0" spc="-140"/>
              <a:t> </a:t>
            </a:r>
            <a:r>
              <a:rPr dirty="0" spc="195"/>
              <a:t>REQUIREMENTS.</a:t>
            </a:r>
          </a:p>
          <a:p>
            <a:pPr marL="21590">
              <a:lnSpc>
                <a:spcPct val="100000"/>
              </a:lnSpc>
              <a:spcBef>
                <a:spcPts val="25"/>
              </a:spcBef>
            </a:pPr>
            <a:endParaRPr sz="4250"/>
          </a:p>
          <a:p>
            <a:pPr marL="34290" marR="5080">
              <a:lnSpc>
                <a:spcPct val="117900"/>
              </a:lnSpc>
            </a:pPr>
            <a:r>
              <a:rPr dirty="0" spc="-40" b="1">
                <a:latin typeface="Tahoma"/>
                <a:cs typeface="Tahoma"/>
              </a:rPr>
              <a:t>SKILLS</a:t>
            </a:r>
            <a:r>
              <a:rPr dirty="0" spc="-155" b="1">
                <a:latin typeface="Tahoma"/>
                <a:cs typeface="Tahoma"/>
              </a:rPr>
              <a:t> </a:t>
            </a:r>
            <a:r>
              <a:rPr dirty="0" spc="114" b="1">
                <a:latin typeface="Tahoma"/>
                <a:cs typeface="Tahoma"/>
              </a:rPr>
              <a:t>AND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15" b="1">
                <a:latin typeface="Tahoma"/>
                <a:cs typeface="Tahoma"/>
              </a:rPr>
              <a:t>TOOLS: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185"/>
              <a:t>PROFICIENCY</a:t>
            </a:r>
            <a:r>
              <a:rPr dirty="0" spc="-135"/>
              <a:t> </a:t>
            </a:r>
            <a:r>
              <a:rPr dirty="0" spc="85"/>
              <a:t>IN</a:t>
            </a:r>
            <a:r>
              <a:rPr dirty="0" spc="-135"/>
              <a:t> </a:t>
            </a:r>
            <a:r>
              <a:rPr dirty="0" spc="125"/>
              <a:t>HTML,</a:t>
            </a:r>
            <a:r>
              <a:rPr dirty="0" spc="-135"/>
              <a:t> </a:t>
            </a:r>
            <a:r>
              <a:rPr dirty="0" spc="100"/>
              <a:t>CSS,</a:t>
            </a:r>
            <a:r>
              <a:rPr dirty="0" spc="-130"/>
              <a:t> </a:t>
            </a:r>
            <a:r>
              <a:rPr dirty="0" spc="175"/>
              <a:t>JAVASCRIPT,</a:t>
            </a:r>
            <a:r>
              <a:rPr dirty="0" spc="-135"/>
              <a:t> </a:t>
            </a:r>
            <a:r>
              <a:rPr dirty="0" spc="335"/>
              <a:t>AND</a:t>
            </a:r>
            <a:r>
              <a:rPr dirty="0" spc="-135"/>
              <a:t> </a:t>
            </a:r>
            <a:r>
              <a:rPr dirty="0" spc="315"/>
              <a:t>BACKEND</a:t>
            </a:r>
            <a:r>
              <a:rPr dirty="0" spc="-135"/>
              <a:t> </a:t>
            </a:r>
            <a:r>
              <a:rPr dirty="0" spc="220"/>
              <a:t>LANGUAGES, </a:t>
            </a:r>
            <a:r>
              <a:rPr dirty="0" spc="-815"/>
              <a:t> </a:t>
            </a:r>
            <a:r>
              <a:rPr dirty="0" spc="270"/>
              <a:t>ALONG </a:t>
            </a:r>
            <a:r>
              <a:rPr dirty="0" spc="130"/>
              <a:t>WITH </a:t>
            </a:r>
            <a:r>
              <a:rPr dirty="0" spc="280"/>
              <a:t>KNOWLEDGE </a:t>
            </a:r>
            <a:r>
              <a:rPr dirty="0" spc="225"/>
              <a:t>OF </a:t>
            </a:r>
            <a:r>
              <a:rPr dirty="0" spc="300"/>
              <a:t>FRAMEWORKS </a:t>
            </a:r>
            <a:r>
              <a:rPr dirty="0" spc="335"/>
              <a:t>AND </a:t>
            </a:r>
            <a:r>
              <a:rPr dirty="0" spc="105"/>
              <a:t>TOOLS, </a:t>
            </a:r>
            <a:r>
              <a:rPr dirty="0" spc="185"/>
              <a:t>DEFINES </a:t>
            </a:r>
            <a:r>
              <a:rPr dirty="0" spc="385"/>
              <a:t>A </a:t>
            </a:r>
            <a:r>
              <a:rPr dirty="0" spc="170"/>
              <a:t>FULL </a:t>
            </a:r>
            <a:r>
              <a:rPr dirty="0" spc="240"/>
              <a:t>STACK </a:t>
            </a:r>
            <a:r>
              <a:rPr dirty="0" spc="245"/>
              <a:t> </a:t>
            </a:r>
            <a:r>
              <a:rPr dirty="0" spc="210"/>
              <a:t>DEVELOPER.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3702373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973" y="5309472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393" y="605948"/>
            <a:ext cx="4658360" cy="837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5">
                <a:solidFill>
                  <a:srgbClr val="004AAC"/>
                </a:solidFill>
              </a:rPr>
              <a:t>CONCLUSION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785" y="2324100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7128" y="2074684"/>
            <a:ext cx="15346680" cy="284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7335">
              <a:lnSpc>
                <a:spcPct val="117900"/>
              </a:lnSpc>
              <a:spcBef>
                <a:spcPts val="95"/>
              </a:spcBef>
            </a:pPr>
            <a:r>
              <a:rPr dirty="0" sz="2650" spc="25" b="1">
                <a:latin typeface="Tahoma"/>
                <a:cs typeface="Tahoma"/>
              </a:rPr>
              <a:t>SUMMARY: </a:t>
            </a:r>
            <a:r>
              <a:rPr dirty="0" sz="2650" spc="235">
                <a:latin typeface="Tahoma"/>
                <a:cs typeface="Tahoma"/>
              </a:rPr>
              <a:t>WE'VE </a:t>
            </a:r>
            <a:r>
              <a:rPr dirty="0" sz="2650" spc="265">
                <a:latin typeface="Tahoma"/>
                <a:cs typeface="Tahoma"/>
              </a:rPr>
              <a:t>EXPLORED KEY </a:t>
            </a:r>
            <a:r>
              <a:rPr dirty="0" sz="2650" spc="325">
                <a:latin typeface="Tahoma"/>
                <a:cs typeface="Tahoma"/>
              </a:rPr>
              <a:t>WEB </a:t>
            </a:r>
            <a:r>
              <a:rPr dirty="0" sz="2650" spc="260">
                <a:latin typeface="Tahoma"/>
                <a:cs typeface="Tahoma"/>
              </a:rPr>
              <a:t>DEVELOPMENT </a:t>
            </a:r>
            <a:r>
              <a:rPr dirty="0" sz="2650" spc="165">
                <a:latin typeface="Tahoma"/>
                <a:cs typeface="Tahoma"/>
              </a:rPr>
              <a:t>TECHNOLOGIES, </a:t>
            </a:r>
            <a:r>
              <a:rPr dirty="0" sz="2650" spc="290">
                <a:latin typeface="Tahoma"/>
                <a:cs typeface="Tahoma"/>
              </a:rPr>
              <a:t>FROM </a:t>
            </a:r>
            <a:r>
              <a:rPr dirty="0" sz="2650" spc="295">
                <a:latin typeface="Tahoma"/>
                <a:cs typeface="Tahoma"/>
              </a:rPr>
              <a:t> </a:t>
            </a:r>
            <a:r>
              <a:rPr dirty="0" sz="2650" spc="245">
                <a:latin typeface="Tahoma"/>
                <a:cs typeface="Tahoma"/>
              </a:rPr>
              <a:t>FRONTEND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75">
                <a:latin typeface="Tahoma"/>
                <a:cs typeface="Tahoma"/>
              </a:rPr>
              <a:t>ESSENTIALS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45">
                <a:latin typeface="Tahoma"/>
                <a:cs typeface="Tahoma"/>
              </a:rPr>
              <a:t>TO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65">
                <a:latin typeface="Tahoma"/>
                <a:cs typeface="Tahoma"/>
              </a:rPr>
              <a:t>POWERFUL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15">
                <a:latin typeface="Tahoma"/>
                <a:cs typeface="Tahoma"/>
              </a:rPr>
              <a:t>BACKEND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LANGUAGES,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335">
                <a:latin typeface="Tahoma"/>
                <a:cs typeface="Tahoma"/>
              </a:rPr>
              <a:t>AND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SIGNIFICANCE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OF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170">
                <a:latin typeface="Tahoma"/>
                <a:cs typeface="Tahoma"/>
              </a:rPr>
              <a:t>FULL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40">
                <a:latin typeface="Tahoma"/>
                <a:cs typeface="Tahoma"/>
              </a:rPr>
              <a:t>STACK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150">
                <a:latin typeface="Tahoma"/>
                <a:cs typeface="Tahoma"/>
              </a:rPr>
              <a:t>EXPERTISE.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12700" marR="5080">
              <a:lnSpc>
                <a:spcPct val="117900"/>
              </a:lnSpc>
            </a:pPr>
            <a:r>
              <a:rPr dirty="0" sz="2650" spc="5" b="1">
                <a:latin typeface="Tahoma"/>
                <a:cs typeface="Tahoma"/>
              </a:rPr>
              <a:t>IMPORTANCE:</a:t>
            </a:r>
            <a:r>
              <a:rPr dirty="0" sz="2650" spc="-150" b="1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MASTERING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04">
                <a:latin typeface="Tahoma"/>
                <a:cs typeface="Tahoma"/>
              </a:rPr>
              <a:t>THESE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25">
                <a:latin typeface="Tahoma"/>
                <a:cs typeface="Tahoma"/>
              </a:rPr>
              <a:t>SKILLS</a:t>
            </a:r>
            <a:r>
              <a:rPr dirty="0" sz="2650" spc="-135">
                <a:latin typeface="Tahoma"/>
                <a:cs typeface="Tahoma"/>
              </a:rPr>
              <a:t> </a:t>
            </a:r>
            <a:r>
              <a:rPr dirty="0" sz="2650" spc="285">
                <a:latin typeface="Tahoma"/>
                <a:cs typeface="Tahoma"/>
              </a:rPr>
              <a:t>OPENS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65">
                <a:latin typeface="Tahoma"/>
                <a:cs typeface="Tahoma"/>
              </a:rPr>
              <a:t>DOORS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45">
                <a:latin typeface="Tahoma"/>
                <a:cs typeface="Tahoma"/>
              </a:rPr>
              <a:t>TO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COUNTLESS</a:t>
            </a:r>
            <a:r>
              <a:rPr dirty="0" sz="2650" spc="-130">
                <a:latin typeface="Tahoma"/>
                <a:cs typeface="Tahoma"/>
              </a:rPr>
              <a:t> </a:t>
            </a:r>
            <a:r>
              <a:rPr dirty="0" sz="2650" spc="175">
                <a:latin typeface="Tahoma"/>
                <a:cs typeface="Tahoma"/>
              </a:rPr>
              <a:t>OPPORTUNITIES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IN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90">
                <a:latin typeface="Tahoma"/>
                <a:cs typeface="Tahoma"/>
              </a:rPr>
              <a:t>DIGITAL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229">
                <a:latin typeface="Tahoma"/>
                <a:cs typeface="Tahoma"/>
              </a:rPr>
              <a:t>LANDSCAPE.</a:t>
            </a:r>
            <a:endParaRPr sz="2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785" y="4190996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Avijit Hira</dc:creator>
  <cp:keywords>DAFwdq1GkJM,BAFpAQ9dLIw</cp:keywords>
  <dc:title>Modern and Minimal Company Profile Presentation</dc:title>
  <dcterms:created xsi:type="dcterms:W3CDTF">2023-10-06T07:53:57Z</dcterms:created>
  <dcterms:modified xsi:type="dcterms:W3CDTF">2023-10-06T07:53:57Z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2023-10-06T00:00:00Z</vt:filetime>
  </property>
</Properties>
</file>