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4" r:id="rId5"/>
    <p:sldId id="260" r:id="rId6"/>
    <p:sldId id="266" r:id="rId7"/>
    <p:sldId id="261" r:id="rId8"/>
    <p:sldId id="265" r:id="rId9"/>
    <p:sldId id="262" r:id="rId10"/>
    <p:sldId id="267"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194480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406224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66596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269255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A45CF44-6759-4AA9-9A8A-0B547FE1E342}" type="datetimeFigureOut">
              <a:rPr lang="en-IN" smtClean="0"/>
              <a:pPr/>
              <a:t>18-01-2022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356875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88165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1243164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3459690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354117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5CF44-6759-4AA9-9A8A-0B547FE1E342}" type="datetimeFigureOut">
              <a:rPr lang="en-IN" smtClean="0"/>
              <a:pPr/>
              <a:t>18-01-2022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400506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5CF44-6759-4AA9-9A8A-0B547FE1E342}" type="datetimeFigureOut">
              <a:rPr lang="en-IN" smtClean="0"/>
              <a:pPr/>
              <a:t>18-01-2022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262101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A45CF44-6759-4AA9-9A8A-0B547FE1E342}" type="datetimeFigureOut">
              <a:rPr lang="en-IN" smtClean="0"/>
              <a:pPr/>
              <a:t>18-01-2022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6E186D3-52AE-4CAC-B7ED-14D54C686F3E}" type="slidenum">
              <a:rPr lang="en-IN" smtClean="0"/>
              <a:pPr/>
              <a:t>‹#›</a:t>
            </a:fld>
            <a:endParaRPr lang="en-IN"/>
          </a:p>
        </p:txBody>
      </p:sp>
    </p:spTree>
    <p:extLst>
      <p:ext uri="{BB962C8B-B14F-4D97-AF65-F5344CB8AC3E}">
        <p14:creationId xmlns:p14="http://schemas.microsoft.com/office/powerpoint/2010/main" xmlns="" val="28514782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179C5C-E91B-4EB3-B0F6-9089CE8FB3F5}"/>
              </a:ext>
            </a:extLst>
          </p:cNvPr>
          <p:cNvSpPr>
            <a:spLocks noGrp="1"/>
          </p:cNvSpPr>
          <p:nvPr>
            <p:ph type="ctrTitle"/>
          </p:nvPr>
        </p:nvSpPr>
        <p:spPr/>
        <p:txBody>
          <a:bodyPr>
            <a:normAutofit fontScale="90000"/>
          </a:bodyPr>
          <a:lstStyle/>
          <a:p>
            <a:r>
              <a:rPr lang="en-US" dirty="0"/>
              <a:t>Employee Record System Using C Language</a:t>
            </a:r>
            <a:endParaRPr lang="en-IN" dirty="0"/>
          </a:p>
        </p:txBody>
      </p:sp>
      <p:sp>
        <p:nvSpPr>
          <p:cNvPr id="3" name="Subtitle 2">
            <a:extLst>
              <a:ext uri="{FF2B5EF4-FFF2-40B4-BE49-F238E27FC236}">
                <a16:creationId xmlns:a16="http://schemas.microsoft.com/office/drawing/2014/main" xmlns="" id="{E63B6339-5A6D-4E85-B9F0-8554B6FEBF0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4159835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87012143-E9A9-4A4A-8114-996F488A318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15009" y="1348499"/>
            <a:ext cx="6144482" cy="3162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2E8E9590-0B03-4C89-8F33-41E06A0972B9}"/>
              </a:ext>
            </a:extLst>
          </p:cNvPr>
          <p:cNvSpPr txBox="1"/>
          <p:nvPr/>
        </p:nvSpPr>
        <p:spPr>
          <a:xfrm>
            <a:off x="7419703" y="1423852"/>
            <a:ext cx="3866606" cy="1200329"/>
          </a:xfrm>
          <a:prstGeom prst="rect">
            <a:avLst/>
          </a:prstGeom>
          <a:noFill/>
        </p:spPr>
        <p:txBody>
          <a:bodyPr wrap="square" rtlCol="0">
            <a:spAutoFit/>
          </a:bodyPr>
          <a:lstStyle/>
          <a:p>
            <a:r>
              <a:rPr lang="en-US" dirty="0"/>
              <a:t>In order to display the records the program opens the data file and the reads and print the information on screen.</a:t>
            </a:r>
            <a:endParaRPr lang="en-IN" dirty="0"/>
          </a:p>
        </p:txBody>
      </p:sp>
    </p:spTree>
    <p:extLst>
      <p:ext uri="{BB962C8B-B14F-4D97-AF65-F5344CB8AC3E}">
        <p14:creationId xmlns:p14="http://schemas.microsoft.com/office/powerpoint/2010/main" xmlns="" val="157774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0B2EB-DD64-4F21-A03A-7A3ADE60D2AA}"/>
              </a:ext>
            </a:extLst>
          </p:cNvPr>
          <p:cNvSpPr>
            <a:spLocks noGrp="1"/>
          </p:cNvSpPr>
          <p:nvPr>
            <p:ph type="title"/>
          </p:nvPr>
        </p:nvSpPr>
        <p:spPr>
          <a:xfrm>
            <a:off x="1066800" y="2643672"/>
            <a:ext cx="10058400" cy="1371600"/>
          </a:xfrm>
        </p:spPr>
        <p:txBody>
          <a:bodyPr/>
          <a:lstStyle/>
          <a:p>
            <a:pPr algn="ctr"/>
            <a:r>
              <a:rPr lang="en-US" dirty="0"/>
              <a:t>Thank You</a:t>
            </a:r>
            <a:endParaRPr lang="en-IN" dirty="0"/>
          </a:p>
        </p:txBody>
      </p:sp>
    </p:spTree>
    <p:extLst>
      <p:ext uri="{BB962C8B-B14F-4D97-AF65-F5344CB8AC3E}">
        <p14:creationId xmlns:p14="http://schemas.microsoft.com/office/powerpoint/2010/main" xmlns="" val="3599875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D6DC7E-354B-40CC-8A24-932BB8882194}"/>
              </a:ext>
            </a:extLst>
          </p:cNvPr>
          <p:cNvSpPr>
            <a:spLocks noGrp="1"/>
          </p:cNvSpPr>
          <p:nvPr>
            <p:ph type="title"/>
          </p:nvPr>
        </p:nvSpPr>
        <p:spPr>
          <a:xfrm>
            <a:off x="1082911" y="445443"/>
            <a:ext cx="10058400" cy="1609344"/>
          </a:xfrm>
        </p:spPr>
        <p:txBody>
          <a:bodyPr/>
          <a:lstStyle/>
          <a:p>
            <a:r>
              <a:rPr lang="en-US" dirty="0"/>
              <a:t>Submitted </a:t>
            </a:r>
            <a:r>
              <a:rPr lang="en-US" dirty="0" smtClean="0"/>
              <a:t>By :--</a:t>
            </a:r>
            <a:endParaRPr lang="en-IN" dirty="0"/>
          </a:p>
        </p:txBody>
      </p:sp>
      <p:sp>
        <p:nvSpPr>
          <p:cNvPr id="3" name="Content Placeholder 2">
            <a:extLst>
              <a:ext uri="{FF2B5EF4-FFF2-40B4-BE49-F238E27FC236}">
                <a16:creationId xmlns:a16="http://schemas.microsoft.com/office/drawing/2014/main" xmlns="" id="{7FE0A325-E44B-4259-B522-D69B3D805C49}"/>
              </a:ext>
            </a:extLst>
          </p:cNvPr>
          <p:cNvSpPr>
            <a:spLocks noGrp="1"/>
          </p:cNvSpPr>
          <p:nvPr>
            <p:ph idx="1"/>
          </p:nvPr>
        </p:nvSpPr>
        <p:spPr>
          <a:xfrm>
            <a:off x="1069848" y="2121407"/>
            <a:ext cx="10058400" cy="4383895"/>
          </a:xfrm>
        </p:spPr>
        <p:txBody>
          <a:bodyPr>
            <a:normAutofit/>
          </a:bodyPr>
          <a:lstStyle/>
          <a:p>
            <a:r>
              <a:rPr lang="en-IN" sz="2800" dirty="0" err="1" smtClean="0">
                <a:latin typeface="+mj-lt"/>
              </a:rPr>
              <a:t>Avijit</a:t>
            </a:r>
            <a:r>
              <a:rPr lang="en-IN" sz="2800" dirty="0" smtClean="0">
                <a:latin typeface="+mj-lt"/>
              </a:rPr>
              <a:t> </a:t>
            </a:r>
            <a:r>
              <a:rPr lang="en-IN" sz="2800" dirty="0" err="1" smtClean="0">
                <a:latin typeface="+mj-lt"/>
              </a:rPr>
              <a:t>kumar</a:t>
            </a:r>
            <a:r>
              <a:rPr lang="en-IN" sz="2800" dirty="0" smtClean="0">
                <a:latin typeface="+mj-lt"/>
              </a:rPr>
              <a:t> </a:t>
            </a:r>
            <a:r>
              <a:rPr lang="en-IN" sz="2800" dirty="0" err="1" smtClean="0">
                <a:latin typeface="+mj-lt"/>
              </a:rPr>
              <a:t>halkiya</a:t>
            </a:r>
            <a:endParaRPr lang="en-IN" sz="2800" dirty="0" smtClean="0">
              <a:latin typeface="+mj-lt"/>
            </a:endParaRPr>
          </a:p>
          <a:p>
            <a:r>
              <a:rPr lang="en-IN" sz="2800" dirty="0" err="1" smtClean="0">
                <a:latin typeface="+mj-lt"/>
              </a:rPr>
              <a:t>Siddharth</a:t>
            </a:r>
            <a:r>
              <a:rPr lang="en-IN" sz="2800" dirty="0" smtClean="0">
                <a:latin typeface="+mj-lt"/>
              </a:rPr>
              <a:t> Sharma</a:t>
            </a:r>
          </a:p>
          <a:p>
            <a:r>
              <a:rPr lang="en-IN" sz="2800" dirty="0" smtClean="0">
                <a:latin typeface="+mj-lt"/>
              </a:rPr>
              <a:t>Satyam</a:t>
            </a:r>
            <a:r>
              <a:rPr lang="en-IN" sz="2800" dirty="0" smtClean="0">
                <a:latin typeface="+mj-lt"/>
              </a:rPr>
              <a:t> </a:t>
            </a:r>
            <a:r>
              <a:rPr lang="en-IN" sz="2800" dirty="0" err="1" smtClean="0">
                <a:latin typeface="+mj-lt"/>
              </a:rPr>
              <a:t>Tomaar</a:t>
            </a:r>
            <a:endParaRPr lang="en-IN" sz="2800" dirty="0" smtClean="0">
              <a:latin typeface="+mj-lt"/>
            </a:endParaRPr>
          </a:p>
          <a:p>
            <a:r>
              <a:rPr lang="en-IN" sz="2800" dirty="0" err="1" smtClean="0">
                <a:latin typeface="+mj-lt"/>
              </a:rPr>
              <a:t>Syed</a:t>
            </a:r>
            <a:r>
              <a:rPr lang="en-IN" sz="2800" dirty="0" smtClean="0">
                <a:latin typeface="+mj-lt"/>
              </a:rPr>
              <a:t> </a:t>
            </a:r>
            <a:r>
              <a:rPr lang="en-IN" sz="2800" dirty="0" err="1" smtClean="0">
                <a:latin typeface="+mj-lt"/>
              </a:rPr>
              <a:t>Ruhaan</a:t>
            </a:r>
            <a:r>
              <a:rPr lang="en-IN" sz="2800" dirty="0" smtClean="0">
                <a:latin typeface="+mj-lt"/>
              </a:rPr>
              <a:t> </a:t>
            </a:r>
            <a:r>
              <a:rPr lang="en-IN" sz="2800" dirty="0" err="1" smtClean="0">
                <a:latin typeface="+mj-lt"/>
              </a:rPr>
              <a:t>Qadri</a:t>
            </a:r>
            <a:endParaRPr lang="en-IN" sz="2800" dirty="0" smtClean="0">
              <a:latin typeface="+mj-lt"/>
            </a:endParaRPr>
          </a:p>
          <a:p>
            <a:r>
              <a:rPr lang="en-IN" sz="2800" dirty="0" err="1" smtClean="0">
                <a:latin typeface="+mj-lt"/>
              </a:rPr>
              <a:t>Divya</a:t>
            </a:r>
            <a:r>
              <a:rPr lang="en-IN" sz="2800" dirty="0" smtClean="0">
                <a:latin typeface="+mj-lt"/>
              </a:rPr>
              <a:t> </a:t>
            </a:r>
            <a:r>
              <a:rPr lang="en-IN" sz="2800" dirty="0" err="1" smtClean="0">
                <a:latin typeface="+mj-lt"/>
              </a:rPr>
              <a:t>Gambhir</a:t>
            </a:r>
            <a:endParaRPr lang="en-IN" sz="2800" dirty="0">
              <a:latin typeface="+mj-lt"/>
            </a:endParaRPr>
          </a:p>
        </p:txBody>
      </p:sp>
    </p:spTree>
    <p:extLst>
      <p:ext uri="{BB962C8B-B14F-4D97-AF65-F5344CB8AC3E}">
        <p14:creationId xmlns:p14="http://schemas.microsoft.com/office/powerpoint/2010/main" xmlns="" val="2134708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D17EEED-1F29-452B-8B6A-80C11EFEDCCC}"/>
              </a:ext>
            </a:extLst>
          </p:cNvPr>
          <p:cNvSpPr>
            <a:spLocks noGrp="1"/>
          </p:cNvSpPr>
          <p:nvPr>
            <p:ph idx="1"/>
          </p:nvPr>
        </p:nvSpPr>
        <p:spPr>
          <a:xfrm>
            <a:off x="1066800" y="662609"/>
            <a:ext cx="7626625" cy="5372431"/>
          </a:xfrm>
        </p:spPr>
        <p:txBody>
          <a:bodyPr>
            <a:normAutofit/>
          </a:bodyPr>
          <a:lstStyle/>
          <a:p>
            <a:r>
              <a:rPr lang="en-US" sz="2800" b="1" u="sng" dirty="0"/>
              <a:t>Employee Record System:-</a:t>
            </a:r>
          </a:p>
          <a:p>
            <a:r>
              <a:rPr lang="en-US" sz="2800" dirty="0"/>
              <a:t>It is a software built to handle the primary housekeeping functions of a company.</a:t>
            </a:r>
          </a:p>
          <a:p>
            <a:pPr marL="0" indent="0">
              <a:buNone/>
            </a:pPr>
            <a:endParaRPr lang="en-US" sz="2800" dirty="0"/>
          </a:p>
          <a:p>
            <a:r>
              <a:rPr lang="en-US" sz="2800" b="1" u="sng" dirty="0"/>
              <a:t>Objective: </a:t>
            </a:r>
          </a:p>
          <a:p>
            <a:r>
              <a:rPr lang="en-US" sz="2800" dirty="0"/>
              <a:t>This project is build to handle records of employees of a company. It helps to keep a track of all the employee’s records in a file. </a:t>
            </a:r>
          </a:p>
        </p:txBody>
      </p:sp>
      <p:pic>
        <p:nvPicPr>
          <p:cNvPr id="4" name="Picture 3">
            <a:extLst>
              <a:ext uri="{FF2B5EF4-FFF2-40B4-BE49-F238E27FC236}">
                <a16:creationId xmlns:a16="http://schemas.microsoft.com/office/drawing/2014/main" xmlns="" id="{41C8DACC-C294-48C6-9AC3-B4D2FEFDC34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693425" y="2249864"/>
            <a:ext cx="2894035" cy="2197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113264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AAAF75-375E-45EC-91A7-26A02BA8079E}"/>
              </a:ext>
            </a:extLst>
          </p:cNvPr>
          <p:cNvSpPr>
            <a:spLocks noGrp="1"/>
          </p:cNvSpPr>
          <p:nvPr>
            <p:ph idx="1"/>
          </p:nvPr>
        </p:nvSpPr>
        <p:spPr>
          <a:xfrm>
            <a:off x="1066800" y="781879"/>
            <a:ext cx="10058400" cy="5253162"/>
          </a:xfrm>
        </p:spPr>
        <p:txBody>
          <a:bodyPr/>
          <a:lstStyle/>
          <a:p>
            <a:r>
              <a:rPr lang="en-US" sz="2800" b="1" u="sng" dirty="0"/>
              <a:t>System Environment:</a:t>
            </a:r>
          </a:p>
          <a:p>
            <a:r>
              <a:rPr lang="en-US" sz="2400" u="sng" dirty="0"/>
              <a:t>IDE: </a:t>
            </a:r>
            <a:r>
              <a:rPr lang="en-US" sz="2400" dirty="0"/>
              <a:t>-   Dev C++</a:t>
            </a:r>
          </a:p>
          <a:p>
            <a:r>
              <a:rPr lang="en-US" sz="2400" u="sng" dirty="0"/>
              <a:t>Language: - </a:t>
            </a:r>
            <a:r>
              <a:rPr lang="en-US" sz="2400" dirty="0"/>
              <a:t>   C Language</a:t>
            </a:r>
          </a:p>
          <a:p>
            <a:pPr marL="0" indent="0">
              <a:buNone/>
            </a:pPr>
            <a:endParaRPr lang="en-US" u="sng" dirty="0"/>
          </a:p>
          <a:p>
            <a:endParaRPr lang="en-US" sz="1800" u="sng" dirty="0"/>
          </a:p>
          <a:p>
            <a:r>
              <a:rPr lang="en-IN" sz="2800" b="1" u="sng" dirty="0"/>
              <a:t>It has 3 functions</a:t>
            </a:r>
            <a:r>
              <a:rPr lang="en-IN" sz="2800" dirty="0"/>
              <a:t>:</a:t>
            </a:r>
          </a:p>
          <a:p>
            <a:endParaRPr lang="en-IN" sz="1800" dirty="0"/>
          </a:p>
          <a:p>
            <a:r>
              <a:rPr lang="en-IN" sz="2400" b="1" dirty="0">
                <a:solidFill>
                  <a:schemeClr val="tx2">
                    <a:lumMod val="75000"/>
                  </a:schemeClr>
                </a:solidFill>
              </a:rPr>
              <a:t>Add A New Record</a:t>
            </a:r>
          </a:p>
          <a:p>
            <a:r>
              <a:rPr lang="en-IN" sz="2400" b="1" dirty="0">
                <a:solidFill>
                  <a:schemeClr val="tx2">
                    <a:lumMod val="75000"/>
                  </a:schemeClr>
                </a:solidFill>
              </a:rPr>
              <a:t>Display all Records and.</a:t>
            </a:r>
          </a:p>
          <a:p>
            <a:r>
              <a:rPr lang="en-IN" sz="2400" b="1" dirty="0">
                <a:solidFill>
                  <a:schemeClr val="tx2">
                    <a:lumMod val="75000"/>
                  </a:schemeClr>
                </a:solidFill>
              </a:rPr>
              <a:t>Delete A Record.</a:t>
            </a:r>
          </a:p>
          <a:p>
            <a:endParaRPr lang="en-IN" dirty="0"/>
          </a:p>
        </p:txBody>
      </p:sp>
      <p:pic>
        <p:nvPicPr>
          <p:cNvPr id="4" name="Picture 3">
            <a:extLst>
              <a:ext uri="{FF2B5EF4-FFF2-40B4-BE49-F238E27FC236}">
                <a16:creationId xmlns:a16="http://schemas.microsoft.com/office/drawing/2014/main" xmlns="" id="{909AFF5C-1BE4-47F2-8CBA-9261E981033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93634" y="2718658"/>
            <a:ext cx="6017675" cy="3488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xmlns="" id="{CA9C06FC-1238-4A10-8607-B01EF876CD4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59995" y="781878"/>
            <a:ext cx="2076740" cy="1112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xmlns="" id="{A14513C6-B186-4BEB-923F-CA5086973F6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04545" y="472273"/>
            <a:ext cx="1752845" cy="1609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3264782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4D4EF7-9150-4EE4-8633-22ACC804876B}"/>
              </a:ext>
            </a:extLst>
          </p:cNvPr>
          <p:cNvSpPr>
            <a:spLocks noGrp="1"/>
          </p:cNvSpPr>
          <p:nvPr>
            <p:ph type="title"/>
          </p:nvPr>
        </p:nvSpPr>
        <p:spPr/>
        <p:txBody>
          <a:bodyPr/>
          <a:lstStyle/>
          <a:p>
            <a:r>
              <a:rPr lang="en-US" dirty="0"/>
              <a:t>Add A New Record</a:t>
            </a:r>
            <a:endParaRPr lang="en-IN" dirty="0"/>
          </a:p>
        </p:txBody>
      </p:sp>
      <p:sp>
        <p:nvSpPr>
          <p:cNvPr id="3" name="Content Placeholder 2">
            <a:extLst>
              <a:ext uri="{FF2B5EF4-FFF2-40B4-BE49-F238E27FC236}">
                <a16:creationId xmlns:a16="http://schemas.microsoft.com/office/drawing/2014/main" xmlns="" id="{4EC7B1DE-9534-4BD1-84E9-D0CDED084518}"/>
              </a:ext>
            </a:extLst>
          </p:cNvPr>
          <p:cNvSpPr>
            <a:spLocks noGrp="1"/>
          </p:cNvSpPr>
          <p:nvPr>
            <p:ph idx="1"/>
          </p:nvPr>
        </p:nvSpPr>
        <p:spPr>
          <a:xfrm>
            <a:off x="542151" y="2365927"/>
            <a:ext cx="4565374" cy="2740687"/>
          </a:xfrm>
        </p:spPr>
        <p:txBody>
          <a:bodyPr>
            <a:normAutofit fontScale="92500" lnSpcReduction="10000"/>
          </a:bodyPr>
          <a:lstStyle/>
          <a:p>
            <a:r>
              <a:rPr lang="en-US" dirty="0"/>
              <a:t>It can add a new record in the file.</a:t>
            </a:r>
          </a:p>
          <a:p>
            <a:endParaRPr lang="en-US" dirty="0"/>
          </a:p>
          <a:p>
            <a:endParaRPr lang="en-IN" dirty="0"/>
          </a:p>
          <a:p>
            <a:r>
              <a:rPr lang="en-IN" dirty="0"/>
              <a:t>It takes Name, Id and salary of the employee whose record you want to add.</a:t>
            </a:r>
          </a:p>
          <a:p>
            <a:endParaRPr lang="en-IN" dirty="0"/>
          </a:p>
          <a:p>
            <a:r>
              <a:rPr lang="en-IN" dirty="0"/>
              <a:t>Then it stores the information in a file.</a:t>
            </a:r>
            <a:endParaRPr lang="en-US" dirty="0"/>
          </a:p>
        </p:txBody>
      </p:sp>
      <p:pic>
        <p:nvPicPr>
          <p:cNvPr id="9" name="Picture 8">
            <a:extLst>
              <a:ext uri="{FF2B5EF4-FFF2-40B4-BE49-F238E27FC236}">
                <a16:creationId xmlns:a16="http://schemas.microsoft.com/office/drawing/2014/main" xmlns="" id="{8A04BC07-C96C-45D3-9CD4-3819D76F3CE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79165" y="1753021"/>
            <a:ext cx="4534533" cy="28483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xmlns="" id="{FE710594-6902-4044-B81A-C2DAA3746FB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17806" y="4931050"/>
            <a:ext cx="857250" cy="971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855102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763C5A2-94B8-4D8C-B0BF-E447AC2B2A1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56780" y="1466576"/>
            <a:ext cx="6201640" cy="3924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ECA133B5-C05E-4E3B-A9F1-3CE7C6E1E7D8}"/>
              </a:ext>
            </a:extLst>
          </p:cNvPr>
          <p:cNvSpPr txBox="1"/>
          <p:nvPr/>
        </p:nvSpPr>
        <p:spPr>
          <a:xfrm>
            <a:off x="7580243" y="2451389"/>
            <a:ext cx="3869635" cy="2246769"/>
          </a:xfrm>
          <a:prstGeom prst="rect">
            <a:avLst/>
          </a:prstGeom>
          <a:noFill/>
        </p:spPr>
        <p:txBody>
          <a:bodyPr wrap="square" rtlCol="0">
            <a:spAutoFit/>
          </a:bodyPr>
          <a:lstStyle/>
          <a:p>
            <a:r>
              <a:rPr lang="en-US" sz="2000" b="1" dirty="0"/>
              <a:t>To add a record in file, we have used file handling.</a:t>
            </a:r>
          </a:p>
          <a:p>
            <a:endParaRPr lang="en-US" sz="2000" b="1" dirty="0"/>
          </a:p>
          <a:p>
            <a:r>
              <a:rPr lang="en-US" sz="2000" b="1" dirty="0"/>
              <a:t>We made a file pointer *</a:t>
            </a:r>
            <a:r>
              <a:rPr lang="en-US" sz="2000" b="1" dirty="0" err="1"/>
              <a:t>fp,open</a:t>
            </a:r>
            <a:r>
              <a:rPr lang="en-US" sz="2000" b="1" dirty="0"/>
              <a:t> the file and then stored the information using </a:t>
            </a:r>
            <a:r>
              <a:rPr lang="en-US" sz="2000" b="1" dirty="0" err="1"/>
              <a:t>fwrite</a:t>
            </a:r>
            <a:r>
              <a:rPr lang="en-US" sz="2000" b="1" dirty="0"/>
              <a:t>() function. </a:t>
            </a:r>
            <a:endParaRPr lang="en-IN" sz="2000" b="1" dirty="0"/>
          </a:p>
        </p:txBody>
      </p:sp>
    </p:spTree>
    <p:extLst>
      <p:ext uri="{BB962C8B-B14F-4D97-AF65-F5344CB8AC3E}">
        <p14:creationId xmlns:p14="http://schemas.microsoft.com/office/powerpoint/2010/main" xmlns="" val="947965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5A5BA-D8F7-44F0-96BE-C7C93EFA4D62}"/>
              </a:ext>
            </a:extLst>
          </p:cNvPr>
          <p:cNvSpPr>
            <a:spLocks noGrp="1"/>
          </p:cNvSpPr>
          <p:nvPr>
            <p:ph type="title"/>
          </p:nvPr>
        </p:nvSpPr>
        <p:spPr/>
        <p:txBody>
          <a:bodyPr/>
          <a:lstStyle/>
          <a:p>
            <a:r>
              <a:rPr lang="en-US" dirty="0"/>
              <a:t>Delete A Record</a:t>
            </a:r>
            <a:endParaRPr lang="en-IN" dirty="0"/>
          </a:p>
        </p:txBody>
      </p:sp>
      <p:pic>
        <p:nvPicPr>
          <p:cNvPr id="5" name="Content Placeholder 4">
            <a:extLst>
              <a:ext uri="{FF2B5EF4-FFF2-40B4-BE49-F238E27FC236}">
                <a16:creationId xmlns:a16="http://schemas.microsoft.com/office/drawing/2014/main" xmlns="" id="{4B5FB04F-5669-47CD-8944-08DE047E622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66800" y="1824624"/>
            <a:ext cx="4410691" cy="1971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xmlns="" id="{E435D2BC-F820-4397-8A34-88F1A1FD3FB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66799" y="4272057"/>
            <a:ext cx="4410691" cy="1810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xmlns="" id="{AD2B6B6C-2A0A-4ED3-89C4-2B532D087F7C}"/>
              </a:ext>
            </a:extLst>
          </p:cNvPr>
          <p:cNvSpPr txBox="1"/>
          <p:nvPr/>
        </p:nvSpPr>
        <p:spPr>
          <a:xfrm>
            <a:off x="6422963" y="1951672"/>
            <a:ext cx="3489663" cy="1200329"/>
          </a:xfrm>
          <a:prstGeom prst="rect">
            <a:avLst/>
          </a:prstGeom>
          <a:noFill/>
        </p:spPr>
        <p:txBody>
          <a:bodyPr wrap="square" rtlCol="0">
            <a:spAutoFit/>
          </a:bodyPr>
          <a:lstStyle/>
          <a:p>
            <a:r>
              <a:rPr lang="en-US" dirty="0">
                <a:solidFill>
                  <a:srgbClr val="FF0000"/>
                </a:solidFill>
              </a:rPr>
              <a:t>If we type any random ID which does not exist in file then a message will be displayed say ID not found!!</a:t>
            </a:r>
            <a:endParaRPr lang="en-IN" dirty="0">
              <a:solidFill>
                <a:srgbClr val="FF0000"/>
              </a:solidFill>
            </a:endParaRPr>
          </a:p>
        </p:txBody>
      </p:sp>
    </p:spTree>
    <p:extLst>
      <p:ext uri="{BB962C8B-B14F-4D97-AF65-F5344CB8AC3E}">
        <p14:creationId xmlns:p14="http://schemas.microsoft.com/office/powerpoint/2010/main" xmlns="" val="930280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9E463E9-46A5-46DB-94FE-DB0D4548258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08601" y="494804"/>
            <a:ext cx="6058459" cy="5868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6A239B33-184D-496C-9FA0-570352773E7A}"/>
              </a:ext>
            </a:extLst>
          </p:cNvPr>
          <p:cNvSpPr txBox="1"/>
          <p:nvPr/>
        </p:nvSpPr>
        <p:spPr>
          <a:xfrm>
            <a:off x="7394713" y="1325217"/>
            <a:ext cx="3034748" cy="2585323"/>
          </a:xfrm>
          <a:prstGeom prst="rect">
            <a:avLst/>
          </a:prstGeom>
          <a:noFill/>
        </p:spPr>
        <p:txBody>
          <a:bodyPr wrap="square" rtlCol="0">
            <a:spAutoFit/>
          </a:bodyPr>
          <a:lstStyle/>
          <a:p>
            <a:r>
              <a:rPr lang="en-US" dirty="0"/>
              <a:t>When we select the delete command, the program opens the file in which the records are saved and then searches if the record is present or not. If it is present then it deletes it otherwise it displays </a:t>
            </a:r>
            <a:r>
              <a:rPr lang="en-US" b="1" dirty="0"/>
              <a:t>ID not found</a:t>
            </a:r>
            <a:r>
              <a:rPr lang="en-US" dirty="0"/>
              <a:t>.</a:t>
            </a:r>
            <a:endParaRPr lang="en-IN" dirty="0"/>
          </a:p>
        </p:txBody>
      </p:sp>
    </p:spTree>
    <p:extLst>
      <p:ext uri="{BB962C8B-B14F-4D97-AF65-F5344CB8AC3E}">
        <p14:creationId xmlns:p14="http://schemas.microsoft.com/office/powerpoint/2010/main" xmlns="" val="3390928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D42E3-5FEE-4781-A7C5-3436590DDE0C}"/>
              </a:ext>
            </a:extLst>
          </p:cNvPr>
          <p:cNvSpPr>
            <a:spLocks noGrp="1"/>
          </p:cNvSpPr>
          <p:nvPr>
            <p:ph type="title"/>
          </p:nvPr>
        </p:nvSpPr>
        <p:spPr/>
        <p:txBody>
          <a:bodyPr/>
          <a:lstStyle/>
          <a:p>
            <a:r>
              <a:rPr lang="en-US" dirty="0"/>
              <a:t>Display All Records</a:t>
            </a:r>
            <a:endParaRPr lang="en-IN" dirty="0"/>
          </a:p>
        </p:txBody>
      </p:sp>
      <p:pic>
        <p:nvPicPr>
          <p:cNvPr id="5" name="Content Placeholder 4">
            <a:extLst>
              <a:ext uri="{FF2B5EF4-FFF2-40B4-BE49-F238E27FC236}">
                <a16:creationId xmlns:a16="http://schemas.microsoft.com/office/drawing/2014/main" xmlns="" id="{9A08520E-C2A4-4186-A5C8-0D33D8650D1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058092" y="1753251"/>
            <a:ext cx="5506118" cy="4583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28018754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77</TotalTime>
  <Words>271</Words>
  <Application>Microsoft Office PowerPoint</Application>
  <PresentationFormat>Custom</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Employee Record System Using C Language</vt:lpstr>
      <vt:lpstr>Submitted By :--</vt:lpstr>
      <vt:lpstr>Slide 3</vt:lpstr>
      <vt:lpstr>Slide 4</vt:lpstr>
      <vt:lpstr>Add A New Record</vt:lpstr>
      <vt:lpstr>Slide 6</vt:lpstr>
      <vt:lpstr>Delete A Record</vt:lpstr>
      <vt:lpstr>Slide 8</vt:lpstr>
      <vt:lpstr>Display All Records</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Record System Using C Language</dc:title>
  <dc:creator>Haeramb Jajpura</dc:creator>
  <cp:lastModifiedBy>User</cp:lastModifiedBy>
  <cp:revision>14</cp:revision>
  <dcterms:created xsi:type="dcterms:W3CDTF">2022-01-16T11:42:04Z</dcterms:created>
  <dcterms:modified xsi:type="dcterms:W3CDTF">2022-01-18T05:16:35Z</dcterms:modified>
</cp:coreProperties>
</file>