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2" r:id="rId3"/>
  </p:sldMasterIdLst>
  <p:notesMasterIdLst>
    <p:notesMasterId r:id="rId22"/>
  </p:notesMasterIdLst>
  <p:sldIdLst>
    <p:sldId id="256" r:id="rId4"/>
    <p:sldId id="257" r:id="rId5"/>
    <p:sldId id="284" r:id="rId6"/>
    <p:sldId id="271" r:id="rId7"/>
    <p:sldId id="268" r:id="rId8"/>
    <p:sldId id="290" r:id="rId9"/>
    <p:sldId id="296" r:id="rId10"/>
    <p:sldId id="283" r:id="rId11"/>
    <p:sldId id="297" r:id="rId12"/>
    <p:sldId id="293" r:id="rId13"/>
    <p:sldId id="298" r:id="rId14"/>
    <p:sldId id="299" r:id="rId15"/>
    <p:sldId id="300" r:id="rId16"/>
    <p:sldId id="301" r:id="rId17"/>
    <p:sldId id="280" r:id="rId18"/>
    <p:sldId id="285" r:id="rId19"/>
    <p:sldId id="302"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1F3"/>
    <a:srgbClr val="FFCCCC"/>
    <a:srgbClr val="F9D6FC"/>
    <a:srgbClr val="DFC7F9"/>
    <a:srgbClr val="CCECFF"/>
    <a:srgbClr val="77B3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884A8-5D73-4BE3-ACB3-0281595621CC}" v="311" dt="2024-09-23T13:59:28.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5033" autoAdjust="0"/>
  </p:normalViewPr>
  <p:slideViewPr>
    <p:cSldViewPr snapToGrid="0">
      <p:cViewPr varScale="1">
        <p:scale>
          <a:sx n="82" d="100"/>
          <a:sy n="82" d="100"/>
        </p:scale>
        <p:origin x="230" y="72"/>
      </p:cViewPr>
      <p:guideLst/>
    </p:cSldViewPr>
  </p:slideViewPr>
  <p:notesTextViewPr>
    <p:cViewPr>
      <p:scale>
        <a:sx n="1" d="1"/>
        <a:sy n="1" d="1"/>
      </p:scale>
      <p:origin x="0" y="0"/>
    </p:cViewPr>
  </p:notesTextViewPr>
  <p:notesViewPr>
    <p:cSldViewPr snapToGrid="0">
      <p:cViewPr>
        <p:scale>
          <a:sx n="100" d="100"/>
          <a:sy n="100" d="100"/>
        </p:scale>
        <p:origin x="1628" y="-3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SHIN FARZANA" userId="cfe36c31-b022-4e69-bea5-207988873cda" providerId="ADAL" clId="{3713772A-75A6-4C69-A465-450AC89727B3}"/>
    <pc:docChg chg="undo redo custSel addSld delSld modSld sldOrd">
      <pc:chgData name="NOSHIN FARZANA" userId="cfe36c31-b022-4e69-bea5-207988873cda" providerId="ADAL" clId="{3713772A-75A6-4C69-A465-450AC89727B3}" dt="2023-04-29T06:19:12.760" v="2705" actId="1036"/>
      <pc:docMkLst>
        <pc:docMk/>
      </pc:docMkLst>
      <pc:sldChg chg="addSp delSp modSp mod modTransition delAnim modAnim modNotes modNotesTx">
        <pc:chgData name="NOSHIN FARZANA" userId="cfe36c31-b022-4e69-bea5-207988873cda" providerId="ADAL" clId="{3713772A-75A6-4C69-A465-450AC89727B3}" dt="2023-04-29T06:19:12.760" v="2705" actId="1036"/>
        <pc:sldMkLst>
          <pc:docMk/>
          <pc:sldMk cId="927245807" sldId="256"/>
        </pc:sldMkLst>
        <pc:spChg chg="add mod">
          <ac:chgData name="NOSHIN FARZANA" userId="cfe36c31-b022-4e69-bea5-207988873cda" providerId="ADAL" clId="{3713772A-75A6-4C69-A465-450AC89727B3}" dt="2022-12-02T09:25:10.898" v="2288" actId="14861"/>
          <ac:spMkLst>
            <pc:docMk/>
            <pc:sldMk cId="927245807" sldId="256"/>
            <ac:spMk id="3" creationId="{2AFF39A3-86A6-A7EE-E1F3-3532D3D723F0}"/>
          </ac:spMkLst>
        </pc:spChg>
        <pc:spChg chg="add del">
          <ac:chgData name="NOSHIN FARZANA" userId="cfe36c31-b022-4e69-bea5-207988873cda" providerId="ADAL" clId="{3713772A-75A6-4C69-A465-450AC89727B3}" dt="2022-12-02T10:35:49.597" v="2405" actId="22"/>
          <ac:spMkLst>
            <pc:docMk/>
            <pc:sldMk cId="927245807" sldId="256"/>
            <ac:spMk id="4" creationId="{722248AA-BCED-A33E-612C-99E580AD5E24}"/>
          </ac:spMkLst>
        </pc:spChg>
        <pc:spChg chg="mod">
          <ac:chgData name="NOSHIN FARZANA" userId="cfe36c31-b022-4e69-bea5-207988873cda" providerId="ADAL" clId="{3713772A-75A6-4C69-A465-450AC89727B3}" dt="2022-12-02T10:06:38.719" v="2403" actId="2711"/>
          <ac:spMkLst>
            <pc:docMk/>
            <pc:sldMk cId="927245807" sldId="256"/>
            <ac:spMk id="6" creationId="{6F0AF611-A836-A91B-15F9-4D960911031E}"/>
          </ac:spMkLst>
        </pc:spChg>
        <pc:spChg chg="add mod">
          <ac:chgData name="NOSHIN FARZANA" userId="cfe36c31-b022-4e69-bea5-207988873cda" providerId="ADAL" clId="{3713772A-75A6-4C69-A465-450AC89727B3}" dt="2022-12-01T14:33:49.313" v="942" actId="1076"/>
          <ac:spMkLst>
            <pc:docMk/>
            <pc:sldMk cId="927245807" sldId="256"/>
            <ac:spMk id="8" creationId="{D183C027-FCD7-D082-784D-8F541B25567B}"/>
          </ac:spMkLst>
        </pc:spChg>
        <pc:picChg chg="mod">
          <ac:chgData name="NOSHIN FARZANA" userId="cfe36c31-b022-4e69-bea5-207988873cda" providerId="ADAL" clId="{3713772A-75A6-4C69-A465-450AC89727B3}" dt="2023-04-29T06:19:12.760" v="2705" actId="1036"/>
          <ac:picMkLst>
            <pc:docMk/>
            <pc:sldMk cId="927245807" sldId="256"/>
            <ac:picMk id="5" creationId="{F7D002EA-45EE-E7B4-6B98-7411E1C19E15}"/>
          </ac:picMkLst>
        </pc:picChg>
        <pc:picChg chg="mod">
          <ac:chgData name="NOSHIN FARZANA" userId="cfe36c31-b022-4e69-bea5-207988873cda" providerId="ADAL" clId="{3713772A-75A6-4C69-A465-450AC89727B3}" dt="2022-12-01T14:33:53.427" v="943" actId="1076"/>
          <ac:picMkLst>
            <pc:docMk/>
            <pc:sldMk cId="927245807" sldId="256"/>
            <ac:picMk id="7" creationId="{59AC7408-B418-C50C-83CB-021E97DACED5}"/>
          </ac:picMkLst>
        </pc:picChg>
        <pc:picChg chg="add del mod">
          <ac:chgData name="NOSHIN FARZANA" userId="cfe36c31-b022-4e69-bea5-207988873cda" providerId="ADAL" clId="{3713772A-75A6-4C69-A465-450AC89727B3}" dt="2022-12-05T12:06:22.921" v="2526"/>
          <ac:picMkLst>
            <pc:docMk/>
            <pc:sldMk cId="927245807" sldId="256"/>
            <ac:picMk id="9" creationId="{AD2731AD-21DB-BAC7-2DC1-6C1DD7FD6B41}"/>
          </ac:picMkLst>
        </pc:picChg>
        <pc:picChg chg="add del mod ord">
          <ac:chgData name="NOSHIN FARZANA" userId="cfe36c31-b022-4e69-bea5-207988873cda" providerId="ADAL" clId="{3713772A-75A6-4C69-A465-450AC89727B3}" dt="2022-12-05T12:06:29.250" v="2527"/>
          <ac:picMkLst>
            <pc:docMk/>
            <pc:sldMk cId="927245807" sldId="256"/>
            <ac:picMk id="10" creationId="{8875F0B3-6A05-9B7C-8C0E-E3EF1A6B626A}"/>
          </ac:picMkLst>
        </pc:picChg>
        <pc:picChg chg="add del mod">
          <ac:chgData name="NOSHIN FARZANA" userId="cfe36c31-b022-4e69-bea5-207988873cda" providerId="ADAL" clId="{3713772A-75A6-4C69-A465-450AC89727B3}" dt="2022-12-05T12:02:18.021" v="2516"/>
          <ac:picMkLst>
            <pc:docMk/>
            <pc:sldMk cId="927245807" sldId="256"/>
            <ac:picMk id="10" creationId="{DA41DC05-E1E7-530E-95E2-E81BD6D57A4A}"/>
          </ac:picMkLst>
        </pc:picChg>
        <pc:picChg chg="add del mod">
          <ac:chgData name="NOSHIN FARZANA" userId="cfe36c31-b022-4e69-bea5-207988873cda" providerId="ADAL" clId="{3713772A-75A6-4C69-A465-450AC89727B3}" dt="2022-12-02T10:43:11.919" v="2418"/>
          <ac:picMkLst>
            <pc:docMk/>
            <pc:sldMk cId="927245807" sldId="256"/>
            <ac:picMk id="11" creationId="{64D069C5-E574-92F4-BB82-B2F2BAD53EB6}"/>
          </ac:picMkLst>
        </pc:picChg>
        <pc:picChg chg="add del mod">
          <ac:chgData name="NOSHIN FARZANA" userId="cfe36c31-b022-4e69-bea5-207988873cda" providerId="ADAL" clId="{3713772A-75A6-4C69-A465-450AC89727B3}" dt="2022-12-05T12:06:58.788" v="2528"/>
          <ac:picMkLst>
            <pc:docMk/>
            <pc:sldMk cId="927245807" sldId="256"/>
            <ac:picMk id="11" creationId="{81E8B464-7008-BCA4-F883-35AB612DCEE3}"/>
          </ac:picMkLst>
        </pc:picChg>
        <pc:picChg chg="add del mod ord">
          <ac:chgData name="NOSHIN FARZANA" userId="cfe36c31-b022-4e69-bea5-207988873cda" providerId="ADAL" clId="{3713772A-75A6-4C69-A465-450AC89727B3}" dt="2022-12-02T10:43:30.322" v="2419"/>
          <ac:picMkLst>
            <pc:docMk/>
            <pc:sldMk cId="927245807" sldId="256"/>
            <ac:picMk id="12" creationId="{C07EF7B9-A07D-C117-A5BD-D5DE13C7BDA2}"/>
          </ac:picMkLst>
        </pc:picChg>
        <pc:picChg chg="add del mod">
          <ac:chgData name="NOSHIN FARZANA" userId="cfe36c31-b022-4e69-bea5-207988873cda" providerId="ADAL" clId="{3713772A-75A6-4C69-A465-450AC89727B3}" dt="2022-12-02T10:44:37.265" v="2427" actId="21"/>
          <ac:picMkLst>
            <pc:docMk/>
            <pc:sldMk cId="927245807" sldId="256"/>
            <ac:picMk id="13" creationId="{B3509F10-0D11-9A78-5224-A736CEFEC776}"/>
          </ac:picMkLst>
        </pc:picChg>
        <pc:picChg chg="add del mod">
          <ac:chgData name="NOSHIN FARZANA" userId="cfe36c31-b022-4e69-bea5-207988873cda" providerId="ADAL" clId="{3713772A-75A6-4C69-A465-450AC89727B3}" dt="2022-12-05T12:03:16.273" v="2519"/>
          <ac:picMkLst>
            <pc:docMk/>
            <pc:sldMk cId="927245807" sldId="256"/>
            <ac:picMk id="13" creationId="{D5775F75-33C1-147E-4873-2B3A0F93DE99}"/>
          </ac:picMkLst>
        </pc:picChg>
        <pc:picChg chg="add del mod ord">
          <ac:chgData name="NOSHIN FARZANA" userId="cfe36c31-b022-4e69-bea5-207988873cda" providerId="ADAL" clId="{3713772A-75A6-4C69-A465-450AC89727B3}" dt="2022-12-05T12:03:26.961" v="2520"/>
          <ac:picMkLst>
            <pc:docMk/>
            <pc:sldMk cId="927245807" sldId="256"/>
            <ac:picMk id="16" creationId="{62192F0F-A4C0-8060-D6A7-717E07306F9A}"/>
          </ac:picMkLst>
        </pc:picChg>
        <pc:picChg chg="add del mod">
          <ac:chgData name="NOSHIN FARZANA" userId="cfe36c31-b022-4e69-bea5-207988873cda" providerId="ADAL" clId="{3713772A-75A6-4C69-A465-450AC89727B3}" dt="2022-12-05T12:07:45.177" v="2533"/>
          <ac:picMkLst>
            <pc:docMk/>
            <pc:sldMk cId="927245807" sldId="256"/>
            <ac:picMk id="16" creationId="{7D020715-1E26-9D2A-142A-78AAA1E3C591}"/>
          </ac:picMkLst>
        </pc:picChg>
        <pc:picChg chg="add del mod ord">
          <ac:chgData name="NOSHIN FARZANA" userId="cfe36c31-b022-4e69-bea5-207988873cda" providerId="ADAL" clId="{3713772A-75A6-4C69-A465-450AC89727B3}" dt="2022-12-02T10:44:31.997" v="2425" actId="21"/>
          <ac:picMkLst>
            <pc:docMk/>
            <pc:sldMk cId="927245807" sldId="256"/>
            <ac:picMk id="16" creationId="{C54FAC79-BD88-7A6B-ED71-E0FFD64B4FDE}"/>
          </ac:picMkLst>
        </pc:picChg>
        <pc:picChg chg="add del mod">
          <ac:chgData name="NOSHIN FARZANA" userId="cfe36c31-b022-4e69-bea5-207988873cda" providerId="ADAL" clId="{3713772A-75A6-4C69-A465-450AC89727B3}" dt="2022-12-05T12:03:44.161" v="2521"/>
          <ac:picMkLst>
            <pc:docMk/>
            <pc:sldMk cId="927245807" sldId="256"/>
            <ac:picMk id="17" creationId="{77204209-08FE-7003-E98E-BB16667C4538}"/>
          </ac:picMkLst>
        </pc:picChg>
        <pc:picChg chg="add del mod ord">
          <ac:chgData name="NOSHIN FARZANA" userId="cfe36c31-b022-4e69-bea5-207988873cda" providerId="ADAL" clId="{3713772A-75A6-4C69-A465-450AC89727B3}" dt="2022-12-05T12:08:12.197" v="2534"/>
          <ac:picMkLst>
            <pc:docMk/>
            <pc:sldMk cId="927245807" sldId="256"/>
            <ac:picMk id="19" creationId="{7A802EF3-328C-0385-5EEE-819811E1F636}"/>
          </ac:picMkLst>
        </pc:picChg>
        <pc:picChg chg="add del mod">
          <ac:chgData name="NOSHIN FARZANA" userId="cfe36c31-b022-4e69-bea5-207988873cda" providerId="ADAL" clId="{3713772A-75A6-4C69-A465-450AC89727B3}" dt="2022-12-05T12:08:16.157" v="2535"/>
          <ac:picMkLst>
            <pc:docMk/>
            <pc:sldMk cId="927245807" sldId="256"/>
            <ac:picMk id="20" creationId="{3D12FEE7-ACA7-E4EA-C16C-9C31706F2A59}"/>
          </ac:picMkLst>
        </pc:picChg>
        <pc:picChg chg="add del mod">
          <ac:chgData name="NOSHIN FARZANA" userId="cfe36c31-b022-4e69-bea5-207988873cda" providerId="ADAL" clId="{3713772A-75A6-4C69-A465-450AC89727B3}" dt="2022-12-02T10:47:09.242" v="2434"/>
          <ac:picMkLst>
            <pc:docMk/>
            <pc:sldMk cId="927245807" sldId="256"/>
            <ac:picMk id="21" creationId="{854E60D7-B2A0-E7AD-FCC9-700197D4A6BB}"/>
          </ac:picMkLst>
        </pc:picChg>
        <pc:picChg chg="add del mod">
          <ac:chgData name="NOSHIN FARZANA" userId="cfe36c31-b022-4e69-bea5-207988873cda" providerId="ADAL" clId="{3713772A-75A6-4C69-A465-450AC89727B3}" dt="2022-12-05T12:10:17.751" v="2537"/>
          <ac:picMkLst>
            <pc:docMk/>
            <pc:sldMk cId="927245807" sldId="256"/>
            <ac:picMk id="23" creationId="{45DD098E-9AC5-CFDA-44C0-F61FE7E7C8F3}"/>
          </ac:picMkLst>
        </pc:picChg>
        <pc:picChg chg="add del mod">
          <ac:chgData name="NOSHIN FARZANA" userId="cfe36c31-b022-4e69-bea5-207988873cda" providerId="ADAL" clId="{3713772A-75A6-4C69-A465-450AC89727B3}" dt="2022-12-05T12:11:02.215" v="2541"/>
          <ac:picMkLst>
            <pc:docMk/>
            <pc:sldMk cId="927245807" sldId="256"/>
            <ac:picMk id="26" creationId="{C2C9E36F-673C-08BD-2BA7-7218C90C1249}"/>
          </ac:picMkLst>
        </pc:picChg>
        <pc:picChg chg="add del mod ord">
          <ac:chgData name="NOSHIN FARZANA" userId="cfe36c31-b022-4e69-bea5-207988873cda" providerId="ADAL" clId="{3713772A-75A6-4C69-A465-450AC89727B3}" dt="2022-12-05T12:11:11.780" v="2542"/>
          <ac:picMkLst>
            <pc:docMk/>
            <pc:sldMk cId="927245807" sldId="256"/>
            <ac:picMk id="27" creationId="{05734E3F-2326-0DC7-895F-48EE63EA58BF}"/>
          </ac:picMkLst>
        </pc:picChg>
        <pc:picChg chg="add del mod">
          <ac:chgData name="NOSHIN FARZANA" userId="cfe36c31-b022-4e69-bea5-207988873cda" providerId="ADAL" clId="{3713772A-75A6-4C69-A465-450AC89727B3}" dt="2022-12-05T12:11:14.825" v="2543"/>
          <ac:picMkLst>
            <pc:docMk/>
            <pc:sldMk cId="927245807" sldId="256"/>
            <ac:picMk id="28" creationId="{94D2086B-195A-EE72-F41F-6015C76A545A}"/>
          </ac:picMkLst>
        </pc:picChg>
        <pc:picChg chg="add del mod">
          <ac:chgData name="NOSHIN FARZANA" userId="cfe36c31-b022-4e69-bea5-207988873cda" providerId="ADAL" clId="{3713772A-75A6-4C69-A465-450AC89727B3}" dt="2022-12-05T12:13:19.947" v="2545"/>
          <ac:picMkLst>
            <pc:docMk/>
            <pc:sldMk cId="927245807" sldId="256"/>
            <ac:picMk id="31" creationId="{FEABE493-5001-5D74-8D06-618B28FCA050}"/>
          </ac:picMkLst>
        </pc:picChg>
        <pc:picChg chg="add del mod">
          <ac:chgData name="NOSHIN FARZANA" userId="cfe36c31-b022-4e69-bea5-207988873cda" providerId="ADAL" clId="{3713772A-75A6-4C69-A465-450AC89727B3}" dt="2022-12-05T12:14:32.737" v="2547"/>
          <ac:picMkLst>
            <pc:docMk/>
            <pc:sldMk cId="927245807" sldId="256"/>
            <ac:picMk id="34" creationId="{3AF691FF-FCB4-5AF6-4C04-206975C6F75B}"/>
          </ac:picMkLst>
        </pc:picChg>
        <pc:picChg chg="add del mod">
          <ac:chgData name="NOSHIN FARZANA" userId="cfe36c31-b022-4e69-bea5-207988873cda" providerId="ADAL" clId="{3713772A-75A6-4C69-A465-450AC89727B3}" dt="2022-12-05T12:15:57.024" v="2549"/>
          <ac:picMkLst>
            <pc:docMk/>
            <pc:sldMk cId="927245807" sldId="256"/>
            <ac:picMk id="37" creationId="{C9800173-257F-48F7-061B-BBFECDB6AAA0}"/>
          </ac:picMkLst>
        </pc:picChg>
        <pc:picChg chg="add del mod">
          <ac:chgData name="NOSHIN FARZANA" userId="cfe36c31-b022-4e69-bea5-207988873cda" providerId="ADAL" clId="{3713772A-75A6-4C69-A465-450AC89727B3}" dt="2022-12-05T12:16:46.151" v="2552"/>
          <ac:picMkLst>
            <pc:docMk/>
            <pc:sldMk cId="927245807" sldId="256"/>
            <ac:picMk id="40" creationId="{074412D7-82AA-6114-BA55-7E8F531F3670}"/>
          </ac:picMkLst>
        </pc:picChg>
        <pc:picChg chg="add del mod">
          <ac:chgData name="NOSHIN FARZANA" userId="cfe36c31-b022-4e69-bea5-207988873cda" providerId="ADAL" clId="{3713772A-75A6-4C69-A465-450AC89727B3}" dt="2022-12-05T12:17:34.298" v="2554"/>
          <ac:picMkLst>
            <pc:docMk/>
            <pc:sldMk cId="927245807" sldId="256"/>
            <ac:picMk id="43" creationId="{7863835D-89AD-5188-3075-EA2FEF047896}"/>
          </ac:picMkLst>
        </pc:picChg>
        <pc:picChg chg="add del mod">
          <ac:chgData name="NOSHIN FARZANA" userId="cfe36c31-b022-4e69-bea5-207988873cda" providerId="ADAL" clId="{3713772A-75A6-4C69-A465-450AC89727B3}" dt="2022-12-05T12:22:31.483" v="2556"/>
          <ac:picMkLst>
            <pc:docMk/>
            <pc:sldMk cId="927245807" sldId="256"/>
            <ac:picMk id="46" creationId="{EA5C0040-35A8-0BD2-F205-EC704BB86835}"/>
          </ac:picMkLst>
        </pc:picChg>
        <pc:picChg chg="add del mod">
          <ac:chgData name="NOSHIN FARZANA" userId="cfe36c31-b022-4e69-bea5-207988873cda" providerId="ADAL" clId="{3713772A-75A6-4C69-A465-450AC89727B3}" dt="2022-12-05T12:24:01.251" v="2558"/>
          <ac:picMkLst>
            <pc:docMk/>
            <pc:sldMk cId="927245807" sldId="256"/>
            <ac:picMk id="49" creationId="{FE1CE98E-96CE-8E62-CE27-64DB39A2E63A}"/>
          </ac:picMkLst>
        </pc:picChg>
        <pc:picChg chg="add del mod">
          <ac:chgData name="NOSHIN FARZANA" userId="cfe36c31-b022-4e69-bea5-207988873cda" providerId="ADAL" clId="{3713772A-75A6-4C69-A465-450AC89727B3}" dt="2022-12-05T12:26:28.432" v="2563"/>
          <ac:picMkLst>
            <pc:docMk/>
            <pc:sldMk cId="927245807" sldId="256"/>
            <ac:picMk id="52" creationId="{FC03ED5B-7560-532D-6328-C497583D01F7}"/>
          </ac:picMkLst>
        </pc:picChg>
        <pc:picChg chg="add del mod">
          <ac:chgData name="NOSHIN FARZANA" userId="cfe36c31-b022-4e69-bea5-207988873cda" providerId="ADAL" clId="{3713772A-75A6-4C69-A465-450AC89727B3}" dt="2022-12-05T12:26:55.869" v="2565"/>
          <ac:picMkLst>
            <pc:docMk/>
            <pc:sldMk cId="927245807" sldId="256"/>
            <ac:picMk id="55" creationId="{1F0FE21B-BEF6-C5C5-E879-60868EC7E5CC}"/>
          </ac:picMkLst>
        </pc:picChg>
        <pc:picChg chg="add del mod">
          <ac:chgData name="NOSHIN FARZANA" userId="cfe36c31-b022-4e69-bea5-207988873cda" providerId="ADAL" clId="{3713772A-75A6-4C69-A465-450AC89727B3}" dt="2022-12-05T12:35:19.947" v="2588"/>
          <ac:picMkLst>
            <pc:docMk/>
            <pc:sldMk cId="927245807" sldId="256"/>
            <ac:picMk id="58" creationId="{0EAE0CA7-79CF-FE94-A654-68AAFECF94A4}"/>
          </ac:picMkLst>
        </pc:picChg>
        <pc:picChg chg="add del mod">
          <ac:chgData name="NOSHIN FARZANA" userId="cfe36c31-b022-4e69-bea5-207988873cda" providerId="ADAL" clId="{3713772A-75A6-4C69-A465-450AC89727B3}" dt="2022-12-05T12:37:09.467" v="2596"/>
          <ac:picMkLst>
            <pc:docMk/>
            <pc:sldMk cId="927245807" sldId="256"/>
            <ac:picMk id="61" creationId="{B60F4E63-C7B9-C71C-61BE-71B706CC0A9D}"/>
          </ac:picMkLst>
        </pc:picChg>
        <pc:picChg chg="add del mod">
          <ac:chgData name="NOSHIN FARZANA" userId="cfe36c31-b022-4e69-bea5-207988873cda" providerId="ADAL" clId="{3713772A-75A6-4C69-A465-450AC89727B3}" dt="2022-12-05T12:39:43.919" v="2598"/>
          <ac:picMkLst>
            <pc:docMk/>
            <pc:sldMk cId="927245807" sldId="256"/>
            <ac:picMk id="65" creationId="{1E034AD5-C462-72E0-2E6F-09E25657AD92}"/>
          </ac:picMkLst>
        </pc:picChg>
        <pc:picChg chg="add del mod">
          <ac:chgData name="NOSHIN FARZANA" userId="cfe36c31-b022-4e69-bea5-207988873cda" providerId="ADAL" clId="{3713772A-75A6-4C69-A465-450AC89727B3}" dt="2022-12-05T12:40:11.121" v="2600"/>
          <ac:picMkLst>
            <pc:docMk/>
            <pc:sldMk cId="927245807" sldId="256"/>
            <ac:picMk id="69" creationId="{60A4DAEC-EAD5-FB33-3E11-F50CFEDD2A0C}"/>
          </ac:picMkLst>
        </pc:picChg>
        <pc:picChg chg="add del mod">
          <ac:chgData name="NOSHIN FARZANA" userId="cfe36c31-b022-4e69-bea5-207988873cda" providerId="ADAL" clId="{3713772A-75A6-4C69-A465-450AC89727B3}" dt="2022-12-05T12:40:32.921" v="2602"/>
          <ac:picMkLst>
            <pc:docMk/>
            <pc:sldMk cId="927245807" sldId="256"/>
            <ac:picMk id="74" creationId="{29CB0489-9C17-FABC-D768-ED3EB096AC7B}"/>
          </ac:picMkLst>
        </pc:picChg>
        <pc:picChg chg="add del mod">
          <ac:chgData name="NOSHIN FARZANA" userId="cfe36c31-b022-4e69-bea5-207988873cda" providerId="ADAL" clId="{3713772A-75A6-4C69-A465-450AC89727B3}" dt="2022-12-05T12:41:41.415" v="2604"/>
          <ac:picMkLst>
            <pc:docMk/>
            <pc:sldMk cId="927245807" sldId="256"/>
            <ac:picMk id="77" creationId="{E7E9EE4C-4E2A-ADA5-3C58-9C3A8B787288}"/>
          </ac:picMkLst>
        </pc:picChg>
        <pc:picChg chg="add del mod">
          <ac:chgData name="NOSHIN FARZANA" userId="cfe36c31-b022-4e69-bea5-207988873cda" providerId="ADAL" clId="{3713772A-75A6-4C69-A465-450AC89727B3}" dt="2022-12-05T12:43:30.659" v="2606"/>
          <ac:picMkLst>
            <pc:docMk/>
            <pc:sldMk cId="927245807" sldId="256"/>
            <ac:picMk id="80" creationId="{3F1E9EF2-BEE3-D132-B335-F628096509CD}"/>
          </ac:picMkLst>
        </pc:picChg>
        <pc:picChg chg="add del mod">
          <ac:chgData name="NOSHIN FARZANA" userId="cfe36c31-b022-4e69-bea5-207988873cda" providerId="ADAL" clId="{3713772A-75A6-4C69-A465-450AC89727B3}" dt="2022-12-05T12:45:15.600" v="2608"/>
          <ac:picMkLst>
            <pc:docMk/>
            <pc:sldMk cId="927245807" sldId="256"/>
            <ac:picMk id="83" creationId="{BD670EC3-4FDE-BFDF-C2BE-183BAB058E9B}"/>
          </ac:picMkLst>
        </pc:picChg>
        <pc:picChg chg="add del mod">
          <ac:chgData name="NOSHIN FARZANA" userId="cfe36c31-b022-4e69-bea5-207988873cda" providerId="ADAL" clId="{3713772A-75A6-4C69-A465-450AC89727B3}" dt="2022-12-05T12:49:53.397" v="2619"/>
          <ac:picMkLst>
            <pc:docMk/>
            <pc:sldMk cId="927245807" sldId="256"/>
            <ac:picMk id="86" creationId="{4974858B-C7A7-0A9E-8F08-AECFA6C9503E}"/>
          </ac:picMkLst>
        </pc:picChg>
        <pc:picChg chg="add del mod">
          <ac:chgData name="NOSHIN FARZANA" userId="cfe36c31-b022-4e69-bea5-207988873cda" providerId="ADAL" clId="{3713772A-75A6-4C69-A465-450AC89727B3}" dt="2022-12-05T12:51:23.966" v="2621"/>
          <ac:picMkLst>
            <pc:docMk/>
            <pc:sldMk cId="927245807" sldId="256"/>
            <ac:picMk id="89" creationId="{B3B735CE-6A04-FA05-CB2A-2C76435EAD06}"/>
          </ac:picMkLst>
        </pc:picChg>
        <pc:picChg chg="add del mod">
          <ac:chgData name="NOSHIN FARZANA" userId="cfe36c31-b022-4e69-bea5-207988873cda" providerId="ADAL" clId="{3713772A-75A6-4C69-A465-450AC89727B3}" dt="2022-12-05T12:53:35.542" v="2623"/>
          <ac:picMkLst>
            <pc:docMk/>
            <pc:sldMk cId="927245807" sldId="256"/>
            <ac:picMk id="92" creationId="{2C4B749C-D7EA-3C4C-645C-2A97F9D8633E}"/>
          </ac:picMkLst>
        </pc:picChg>
        <pc:picChg chg="add del mod">
          <ac:chgData name="NOSHIN FARZANA" userId="cfe36c31-b022-4e69-bea5-207988873cda" providerId="ADAL" clId="{3713772A-75A6-4C69-A465-450AC89727B3}" dt="2022-12-05T12:53:58.679" v="2625"/>
          <ac:picMkLst>
            <pc:docMk/>
            <pc:sldMk cId="927245807" sldId="256"/>
            <ac:picMk id="95" creationId="{B6670DDF-65DE-1EB5-2CAC-1B4D71400CE9}"/>
          </ac:picMkLst>
        </pc:picChg>
        <pc:picChg chg="add del mod">
          <ac:chgData name="NOSHIN FARZANA" userId="cfe36c31-b022-4e69-bea5-207988873cda" providerId="ADAL" clId="{3713772A-75A6-4C69-A465-450AC89727B3}" dt="2022-12-05T12:55:13.713" v="2627"/>
          <ac:picMkLst>
            <pc:docMk/>
            <pc:sldMk cId="927245807" sldId="256"/>
            <ac:picMk id="98" creationId="{FF31BA98-5E21-4D83-664E-EBBB6CD669BE}"/>
          </ac:picMkLst>
        </pc:picChg>
        <pc:picChg chg="add del mod">
          <ac:chgData name="NOSHIN FARZANA" userId="cfe36c31-b022-4e69-bea5-207988873cda" providerId="ADAL" clId="{3713772A-75A6-4C69-A465-450AC89727B3}" dt="2022-12-05T12:55:42.666" v="2629"/>
          <ac:picMkLst>
            <pc:docMk/>
            <pc:sldMk cId="927245807" sldId="256"/>
            <ac:picMk id="101" creationId="{2A238385-2423-C30E-DCC6-C451714D37C8}"/>
          </ac:picMkLst>
        </pc:picChg>
        <pc:picChg chg="add del mod">
          <ac:chgData name="NOSHIN FARZANA" userId="cfe36c31-b022-4e69-bea5-207988873cda" providerId="ADAL" clId="{3713772A-75A6-4C69-A465-450AC89727B3}" dt="2022-12-05T12:58:01.639" v="2631"/>
          <ac:picMkLst>
            <pc:docMk/>
            <pc:sldMk cId="927245807" sldId="256"/>
            <ac:picMk id="105" creationId="{5B31F7E4-C8B4-3894-0352-6D342BA6DFD3}"/>
          </ac:picMkLst>
        </pc:picChg>
        <pc:picChg chg="add del mod">
          <ac:chgData name="NOSHIN FARZANA" userId="cfe36c31-b022-4e69-bea5-207988873cda" providerId="ADAL" clId="{3713772A-75A6-4C69-A465-450AC89727B3}" dt="2022-12-05T13:00:51.900" v="2636"/>
          <ac:picMkLst>
            <pc:docMk/>
            <pc:sldMk cId="927245807" sldId="256"/>
            <ac:picMk id="108" creationId="{3D3D8D41-7CCE-0C9B-4D8B-057666E31164}"/>
          </ac:picMkLst>
        </pc:picChg>
        <pc:picChg chg="add del mod">
          <ac:chgData name="NOSHIN FARZANA" userId="cfe36c31-b022-4e69-bea5-207988873cda" providerId="ADAL" clId="{3713772A-75A6-4C69-A465-450AC89727B3}" dt="2022-12-05T13:03:13.182" v="2638"/>
          <ac:picMkLst>
            <pc:docMk/>
            <pc:sldMk cId="927245807" sldId="256"/>
            <ac:picMk id="112" creationId="{8FD46573-409C-41CD-7FB2-E537ECC3295E}"/>
          </ac:picMkLst>
        </pc:picChg>
        <pc:picChg chg="add del mod">
          <ac:chgData name="NOSHIN FARZANA" userId="cfe36c31-b022-4e69-bea5-207988873cda" providerId="ADAL" clId="{3713772A-75A6-4C69-A465-450AC89727B3}" dt="2022-12-05T13:04:19.500" v="2640"/>
          <ac:picMkLst>
            <pc:docMk/>
            <pc:sldMk cId="927245807" sldId="256"/>
            <ac:picMk id="115" creationId="{B360BBBA-FA34-AC2F-D38E-DDC143EA4BCD}"/>
          </ac:picMkLst>
        </pc:picChg>
        <pc:picChg chg="add del mod">
          <ac:chgData name="NOSHIN FARZANA" userId="cfe36c31-b022-4e69-bea5-207988873cda" providerId="ADAL" clId="{3713772A-75A6-4C69-A465-450AC89727B3}" dt="2022-12-05T13:06:26.377" v="2642"/>
          <ac:picMkLst>
            <pc:docMk/>
            <pc:sldMk cId="927245807" sldId="256"/>
            <ac:picMk id="118" creationId="{73CA619A-C562-AF14-1EEC-5381D31A4C74}"/>
          </ac:picMkLst>
        </pc:picChg>
        <pc:picChg chg="add del mod">
          <ac:chgData name="NOSHIN FARZANA" userId="cfe36c31-b022-4e69-bea5-207988873cda" providerId="ADAL" clId="{3713772A-75A6-4C69-A465-450AC89727B3}" dt="2022-12-05T13:06:51.034" v="2644"/>
          <ac:picMkLst>
            <pc:docMk/>
            <pc:sldMk cId="927245807" sldId="256"/>
            <ac:picMk id="121" creationId="{E89A53EA-29E0-50AF-2068-B72BC2E8730A}"/>
          </ac:picMkLst>
        </pc:picChg>
        <pc:picChg chg="add del mod">
          <ac:chgData name="NOSHIN FARZANA" userId="cfe36c31-b022-4e69-bea5-207988873cda" providerId="ADAL" clId="{3713772A-75A6-4C69-A465-450AC89727B3}" dt="2022-12-05T13:08:01.329" v="2646"/>
          <ac:picMkLst>
            <pc:docMk/>
            <pc:sldMk cId="927245807" sldId="256"/>
            <ac:picMk id="124" creationId="{C51137B8-3311-BDC2-E8AD-D000130A0A63}"/>
          </ac:picMkLst>
        </pc:picChg>
        <pc:picChg chg="add del mod">
          <ac:chgData name="NOSHIN FARZANA" userId="cfe36c31-b022-4e69-bea5-207988873cda" providerId="ADAL" clId="{3713772A-75A6-4C69-A465-450AC89727B3}" dt="2022-12-05T13:08:21.551" v="2648"/>
          <ac:picMkLst>
            <pc:docMk/>
            <pc:sldMk cId="927245807" sldId="256"/>
            <ac:picMk id="127" creationId="{A5BB5B8D-151F-9006-334D-57A8B32E22CE}"/>
          </ac:picMkLst>
        </pc:picChg>
        <pc:picChg chg="add del mod">
          <ac:chgData name="NOSHIN FARZANA" userId="cfe36c31-b022-4e69-bea5-207988873cda" providerId="ADAL" clId="{3713772A-75A6-4C69-A465-450AC89727B3}" dt="2022-12-05T13:09:13.805" v="2650"/>
          <ac:picMkLst>
            <pc:docMk/>
            <pc:sldMk cId="927245807" sldId="256"/>
            <ac:picMk id="130" creationId="{83845F69-4A72-2F2F-7F55-DDB665A56BC0}"/>
          </ac:picMkLst>
        </pc:picChg>
        <pc:picChg chg="add del mod">
          <ac:chgData name="NOSHIN FARZANA" userId="cfe36c31-b022-4e69-bea5-207988873cda" providerId="ADAL" clId="{3713772A-75A6-4C69-A465-450AC89727B3}" dt="2022-12-05T13:09:42.687" v="2652"/>
          <ac:picMkLst>
            <pc:docMk/>
            <pc:sldMk cId="927245807" sldId="256"/>
            <ac:picMk id="133" creationId="{4851A49D-DED9-9A0A-1752-84A74CA26303}"/>
          </ac:picMkLst>
        </pc:picChg>
        <pc:picChg chg="add del mod">
          <ac:chgData name="NOSHIN FARZANA" userId="cfe36c31-b022-4e69-bea5-207988873cda" providerId="ADAL" clId="{3713772A-75A6-4C69-A465-450AC89727B3}" dt="2022-12-05T13:10:38.153" v="2654"/>
          <ac:picMkLst>
            <pc:docMk/>
            <pc:sldMk cId="927245807" sldId="256"/>
            <ac:picMk id="136" creationId="{FF62323C-AFCA-7CC4-1B3B-C96930DD1964}"/>
          </ac:picMkLst>
        </pc:picChg>
        <pc:picChg chg="add del mod">
          <ac:chgData name="NOSHIN FARZANA" userId="cfe36c31-b022-4e69-bea5-207988873cda" providerId="ADAL" clId="{3713772A-75A6-4C69-A465-450AC89727B3}" dt="2022-12-05T13:13:30.457" v="2656"/>
          <ac:picMkLst>
            <pc:docMk/>
            <pc:sldMk cId="927245807" sldId="256"/>
            <ac:picMk id="139" creationId="{15A2D8BF-5FDC-3352-BE24-A4BAB9421B19}"/>
          </ac:picMkLst>
        </pc:picChg>
        <pc:picChg chg="add del mod">
          <ac:chgData name="NOSHIN FARZANA" userId="cfe36c31-b022-4e69-bea5-207988873cda" providerId="ADAL" clId="{3713772A-75A6-4C69-A465-450AC89727B3}" dt="2022-12-05T13:16:35.269" v="2658"/>
          <ac:picMkLst>
            <pc:docMk/>
            <pc:sldMk cId="927245807" sldId="256"/>
            <ac:picMk id="142" creationId="{4EF9FAB0-5BED-A47A-C736-164DB1E0FAF7}"/>
          </ac:picMkLst>
        </pc:picChg>
        <pc:picChg chg="add del mod">
          <ac:chgData name="NOSHIN FARZANA" userId="cfe36c31-b022-4e69-bea5-207988873cda" providerId="ADAL" clId="{3713772A-75A6-4C69-A465-450AC89727B3}" dt="2022-12-05T13:17:46.676" v="2660"/>
          <ac:picMkLst>
            <pc:docMk/>
            <pc:sldMk cId="927245807" sldId="256"/>
            <ac:picMk id="145" creationId="{F222AE6A-FC27-51E9-47F1-16CF861FC958}"/>
          </ac:picMkLst>
        </pc:picChg>
        <pc:picChg chg="add del mod">
          <ac:chgData name="NOSHIN FARZANA" userId="cfe36c31-b022-4e69-bea5-207988873cda" providerId="ADAL" clId="{3713772A-75A6-4C69-A465-450AC89727B3}" dt="2022-12-05T13:23:37.804" v="2664"/>
          <ac:picMkLst>
            <pc:docMk/>
            <pc:sldMk cId="927245807" sldId="256"/>
            <ac:picMk id="150" creationId="{7D10955D-D66B-0B3D-A32D-0245A63BDE44}"/>
          </ac:picMkLst>
        </pc:picChg>
        <pc:picChg chg="add mod">
          <ac:chgData name="NOSHIN FARZANA" userId="cfe36c31-b022-4e69-bea5-207988873cda" providerId="ADAL" clId="{3713772A-75A6-4C69-A465-450AC89727B3}" dt="2022-12-05T13:27:51.466" v="2665"/>
          <ac:picMkLst>
            <pc:docMk/>
            <pc:sldMk cId="927245807" sldId="256"/>
            <ac:picMk id="153" creationId="{F7A31ED0-654A-CDB4-B4B4-270E05F02ED5}"/>
          </ac:picMkLst>
        </pc:picChg>
      </pc:sldChg>
      <pc:sldChg chg="addSp delSp modSp mod ord modTransition modAnim modNotesTx">
        <pc:chgData name="NOSHIN FARZANA" userId="cfe36c31-b022-4e69-bea5-207988873cda" providerId="ADAL" clId="{3713772A-75A6-4C69-A465-450AC89727B3}" dt="2022-12-05T17:34:22.036" v="2694" actId="20577"/>
        <pc:sldMkLst>
          <pc:docMk/>
          <pc:sldMk cId="4008733167" sldId="257"/>
        </pc:sldMkLst>
        <pc:spChg chg="add mod">
          <ac:chgData name="NOSHIN FARZANA" userId="cfe36c31-b022-4e69-bea5-207988873cda" providerId="ADAL" clId="{3713772A-75A6-4C69-A465-450AC89727B3}" dt="2022-12-01T16:11:28.517" v="1623" actId="1076"/>
          <ac:spMkLst>
            <pc:docMk/>
            <pc:sldMk cId="4008733167" sldId="257"/>
            <ac:spMk id="2" creationId="{3B9F275F-FDB0-8D9A-20CA-A0594A1F087E}"/>
          </ac:spMkLst>
        </pc:spChg>
        <pc:spChg chg="mod">
          <ac:chgData name="NOSHIN FARZANA" userId="cfe36c31-b022-4e69-bea5-207988873cda" providerId="ADAL" clId="{3713772A-75A6-4C69-A465-450AC89727B3}" dt="2022-12-02T08:47:28.406" v="2131" actId="1076"/>
          <ac:spMkLst>
            <pc:docMk/>
            <pc:sldMk cId="4008733167" sldId="257"/>
            <ac:spMk id="9" creationId="{98EA7137-D526-C612-E799-8BFB15798B6B}"/>
          </ac:spMkLst>
        </pc:spChg>
        <pc:spChg chg="mod">
          <ac:chgData name="NOSHIN FARZANA" userId="cfe36c31-b022-4e69-bea5-207988873cda" providerId="ADAL" clId="{3713772A-75A6-4C69-A465-450AC89727B3}" dt="2022-12-02T09:25:28.811" v="2290" actId="14861"/>
          <ac:spMkLst>
            <pc:docMk/>
            <pc:sldMk cId="4008733167" sldId="257"/>
            <ac:spMk id="10" creationId="{B18D8F4F-FAE8-4871-B263-81AA096955E4}"/>
          </ac:spMkLst>
        </pc:spChg>
        <pc:spChg chg="mod">
          <ac:chgData name="NOSHIN FARZANA" userId="cfe36c31-b022-4e69-bea5-207988873cda" providerId="ADAL" clId="{3713772A-75A6-4C69-A465-450AC89727B3}" dt="2022-12-02T09:26:31.152" v="2292" actId="14861"/>
          <ac:spMkLst>
            <pc:docMk/>
            <pc:sldMk cId="4008733167" sldId="257"/>
            <ac:spMk id="12" creationId="{A188DF60-DE12-A0EE-F543-65D027561552}"/>
          </ac:spMkLst>
        </pc:spChg>
        <pc:spChg chg="mod">
          <ac:chgData name="NOSHIN FARZANA" userId="cfe36c31-b022-4e69-bea5-207988873cda" providerId="ADAL" clId="{3713772A-75A6-4C69-A465-450AC89727B3}" dt="2022-12-01T16:11:45.218" v="1624" actId="1076"/>
          <ac:spMkLst>
            <pc:docMk/>
            <pc:sldMk cId="4008733167" sldId="257"/>
            <ac:spMk id="14" creationId="{C7316CEC-88AC-16DA-F9AC-56A5E4C5CB70}"/>
          </ac:spMkLst>
        </pc:spChg>
        <pc:graphicFrameChg chg="mod modGraphic">
          <ac:chgData name="NOSHIN FARZANA" userId="cfe36c31-b022-4e69-bea5-207988873cda" providerId="ADAL" clId="{3713772A-75A6-4C69-A465-450AC89727B3}" dt="2022-12-02T10:05:57.864" v="2402" actId="207"/>
          <ac:graphicFrameMkLst>
            <pc:docMk/>
            <pc:sldMk cId="4008733167" sldId="257"/>
            <ac:graphicFrameMk id="18" creationId="{B1BCEEA5-2482-1675-A0E3-4AC6EE238673}"/>
          </ac:graphicFrameMkLst>
        </pc:graphicFrameChg>
        <pc:picChg chg="mod">
          <ac:chgData name="NOSHIN FARZANA" userId="cfe36c31-b022-4e69-bea5-207988873cda" providerId="ADAL" clId="{3713772A-75A6-4C69-A465-450AC89727B3}" dt="2022-12-02T09:16:52.485" v="2264" actId="1440"/>
          <ac:picMkLst>
            <pc:docMk/>
            <pc:sldMk cId="4008733167" sldId="257"/>
            <ac:picMk id="3" creationId="{323F832E-F842-230F-0412-F036FD5BBDC5}"/>
          </ac:picMkLst>
        </pc:picChg>
        <pc:picChg chg="add del mod">
          <ac:chgData name="NOSHIN FARZANA" userId="cfe36c31-b022-4e69-bea5-207988873cda" providerId="ADAL" clId="{3713772A-75A6-4C69-A465-450AC89727B3}" dt="2022-12-02T10:43:11.919" v="2418"/>
          <ac:picMkLst>
            <pc:docMk/>
            <pc:sldMk cId="4008733167" sldId="257"/>
            <ac:picMk id="5" creationId="{233F5C8A-929F-2659-1948-3F9EA9C48332}"/>
          </ac:picMkLst>
        </pc:picChg>
        <pc:picChg chg="add del mod">
          <ac:chgData name="NOSHIN FARZANA" userId="cfe36c31-b022-4e69-bea5-207988873cda" providerId="ADAL" clId="{3713772A-75A6-4C69-A465-450AC89727B3}" dt="2022-12-05T12:02:18.021" v="2516"/>
          <ac:picMkLst>
            <pc:docMk/>
            <pc:sldMk cId="4008733167" sldId="257"/>
            <ac:picMk id="5" creationId="{29D9B151-B93A-7AEF-5858-93340549FC29}"/>
          </ac:picMkLst>
        </pc:picChg>
        <pc:picChg chg="add del mod">
          <ac:chgData name="NOSHIN FARZANA" userId="cfe36c31-b022-4e69-bea5-207988873cda" providerId="ADAL" clId="{3713772A-75A6-4C69-A465-450AC89727B3}" dt="2022-12-05T12:06:22.921" v="2526"/>
          <ac:picMkLst>
            <pc:docMk/>
            <pc:sldMk cId="4008733167" sldId="257"/>
            <ac:picMk id="5" creationId="{72558FCA-01C6-1654-6656-79FD2427370D}"/>
          </ac:picMkLst>
        </pc:picChg>
        <pc:picChg chg="add del mod ord">
          <ac:chgData name="NOSHIN FARZANA" userId="cfe36c31-b022-4e69-bea5-207988873cda" providerId="ADAL" clId="{3713772A-75A6-4C69-A465-450AC89727B3}" dt="2022-12-05T12:07:06.032" v="2529" actId="21"/>
          <ac:picMkLst>
            <pc:docMk/>
            <pc:sldMk cId="4008733167" sldId="257"/>
            <ac:picMk id="6" creationId="{25AA5377-214D-0EAF-878A-A79FFB6B046A}"/>
          </ac:picMkLst>
        </pc:picChg>
        <pc:picChg chg="add del mod ord">
          <ac:chgData name="NOSHIN FARZANA" userId="cfe36c31-b022-4e69-bea5-207988873cda" providerId="ADAL" clId="{3713772A-75A6-4C69-A465-450AC89727B3}" dt="2022-12-02T10:44:42.879" v="2428" actId="21"/>
          <ac:picMkLst>
            <pc:docMk/>
            <pc:sldMk cId="4008733167" sldId="257"/>
            <ac:picMk id="6" creationId="{2DB4C977-5111-0618-E258-3047C7298D4A}"/>
          </ac:picMkLst>
        </pc:picChg>
        <pc:picChg chg="add del mod">
          <ac:chgData name="NOSHIN FARZANA" userId="cfe36c31-b022-4e69-bea5-207988873cda" providerId="ADAL" clId="{3713772A-75A6-4C69-A465-450AC89727B3}" dt="2022-12-05T12:10:17.751" v="2537"/>
          <ac:picMkLst>
            <pc:docMk/>
            <pc:sldMk cId="4008733167" sldId="257"/>
            <ac:picMk id="11" creationId="{18787D24-9942-F677-E855-9A2DF6F21005}"/>
          </ac:picMkLst>
        </pc:picChg>
        <pc:picChg chg="add del mod">
          <ac:chgData name="NOSHIN FARZANA" userId="cfe36c31-b022-4e69-bea5-207988873cda" providerId="ADAL" clId="{3713772A-75A6-4C69-A465-450AC89727B3}" dt="2022-12-05T12:11:02.215" v="2541"/>
          <ac:picMkLst>
            <pc:docMk/>
            <pc:sldMk cId="4008733167" sldId="257"/>
            <ac:picMk id="15" creationId="{E697D7C0-8ECF-41C3-D666-44A735683DB0}"/>
          </ac:picMkLst>
        </pc:picChg>
        <pc:picChg chg="add del mod ord">
          <ac:chgData name="NOSHIN FARZANA" userId="cfe36c31-b022-4e69-bea5-207988873cda" providerId="ADAL" clId="{3713772A-75A6-4C69-A465-450AC89727B3}" dt="2022-12-05T12:13:11.679" v="2544"/>
          <ac:picMkLst>
            <pc:docMk/>
            <pc:sldMk cId="4008733167" sldId="257"/>
            <ac:picMk id="19" creationId="{A85224A3-1047-0F9D-9E43-B8406FC8A8F3}"/>
          </ac:picMkLst>
        </pc:picChg>
        <pc:picChg chg="add del mod">
          <ac:chgData name="NOSHIN FARZANA" userId="cfe36c31-b022-4e69-bea5-207988873cda" providerId="ADAL" clId="{3713772A-75A6-4C69-A465-450AC89727B3}" dt="2022-12-05T12:13:19.947" v="2545"/>
          <ac:picMkLst>
            <pc:docMk/>
            <pc:sldMk cId="4008733167" sldId="257"/>
            <ac:picMk id="20" creationId="{AF38C5C1-A0D1-B695-1421-091713A76619}"/>
          </ac:picMkLst>
        </pc:picChg>
        <pc:picChg chg="add del mod">
          <ac:chgData name="NOSHIN FARZANA" userId="cfe36c31-b022-4e69-bea5-207988873cda" providerId="ADAL" clId="{3713772A-75A6-4C69-A465-450AC89727B3}" dt="2022-12-05T12:14:32.737" v="2547"/>
          <ac:picMkLst>
            <pc:docMk/>
            <pc:sldMk cId="4008733167" sldId="257"/>
            <ac:picMk id="22" creationId="{E1D57126-BA3A-7095-E8CC-2D6A9201C4BF}"/>
          </ac:picMkLst>
        </pc:picChg>
        <pc:picChg chg="add del mod">
          <ac:chgData name="NOSHIN FARZANA" userId="cfe36c31-b022-4e69-bea5-207988873cda" providerId="ADAL" clId="{3713772A-75A6-4C69-A465-450AC89727B3}" dt="2022-12-05T12:15:57.024" v="2549"/>
          <ac:picMkLst>
            <pc:docMk/>
            <pc:sldMk cId="4008733167" sldId="257"/>
            <ac:picMk id="24" creationId="{BE4ED3D0-55AB-0A57-FAAC-E47E89A18832}"/>
          </ac:picMkLst>
        </pc:picChg>
        <pc:picChg chg="add del mod">
          <ac:chgData name="NOSHIN FARZANA" userId="cfe36c31-b022-4e69-bea5-207988873cda" providerId="ADAL" clId="{3713772A-75A6-4C69-A465-450AC89727B3}" dt="2022-12-05T12:16:43.298" v="2551"/>
          <ac:picMkLst>
            <pc:docMk/>
            <pc:sldMk cId="4008733167" sldId="257"/>
            <ac:picMk id="26" creationId="{C30591D9-6EB4-5D73-F02C-888AB69FA520}"/>
          </ac:picMkLst>
        </pc:picChg>
        <pc:picChg chg="add del mod">
          <ac:chgData name="NOSHIN FARZANA" userId="cfe36c31-b022-4e69-bea5-207988873cda" providerId="ADAL" clId="{3713772A-75A6-4C69-A465-450AC89727B3}" dt="2022-12-05T12:17:34.298" v="2554"/>
          <ac:picMkLst>
            <pc:docMk/>
            <pc:sldMk cId="4008733167" sldId="257"/>
            <ac:picMk id="30" creationId="{1421860C-093D-1368-F2F2-9B8DD52B0B31}"/>
          </ac:picMkLst>
        </pc:picChg>
        <pc:picChg chg="add del mod">
          <ac:chgData name="NOSHIN FARZANA" userId="cfe36c31-b022-4e69-bea5-207988873cda" providerId="ADAL" clId="{3713772A-75A6-4C69-A465-450AC89727B3}" dt="2022-12-05T12:22:31.483" v="2556"/>
          <ac:picMkLst>
            <pc:docMk/>
            <pc:sldMk cId="4008733167" sldId="257"/>
            <ac:picMk id="32" creationId="{B0083800-4518-D9BA-DAAA-B9C36143DF94}"/>
          </ac:picMkLst>
        </pc:picChg>
        <pc:picChg chg="add del mod">
          <ac:chgData name="NOSHIN FARZANA" userId="cfe36c31-b022-4e69-bea5-207988873cda" providerId="ADAL" clId="{3713772A-75A6-4C69-A465-450AC89727B3}" dt="2022-12-05T12:24:01.251" v="2558"/>
          <ac:picMkLst>
            <pc:docMk/>
            <pc:sldMk cId="4008733167" sldId="257"/>
            <ac:picMk id="34" creationId="{959135BD-BF36-2CC3-CC93-5930421AF5EA}"/>
          </ac:picMkLst>
        </pc:picChg>
        <pc:picChg chg="add del mod">
          <ac:chgData name="NOSHIN FARZANA" userId="cfe36c31-b022-4e69-bea5-207988873cda" providerId="ADAL" clId="{3713772A-75A6-4C69-A465-450AC89727B3}" dt="2022-12-05T12:26:28.432" v="2563"/>
          <ac:picMkLst>
            <pc:docMk/>
            <pc:sldMk cId="4008733167" sldId="257"/>
            <ac:picMk id="36" creationId="{811B0A05-FD27-A6B9-D918-C47C4824D4B0}"/>
          </ac:picMkLst>
        </pc:picChg>
        <pc:picChg chg="add del mod">
          <ac:chgData name="NOSHIN FARZANA" userId="cfe36c31-b022-4e69-bea5-207988873cda" providerId="ADAL" clId="{3713772A-75A6-4C69-A465-450AC89727B3}" dt="2022-12-05T12:35:19.947" v="2588"/>
          <ac:picMkLst>
            <pc:docMk/>
            <pc:sldMk cId="4008733167" sldId="257"/>
            <ac:picMk id="38" creationId="{056EE754-AE0B-E428-F109-0F6BD70D319E}"/>
          </ac:picMkLst>
        </pc:picChg>
        <pc:picChg chg="add del mod">
          <ac:chgData name="NOSHIN FARZANA" userId="cfe36c31-b022-4e69-bea5-207988873cda" providerId="ADAL" clId="{3713772A-75A6-4C69-A465-450AC89727B3}" dt="2022-12-05T12:37:09.467" v="2596"/>
          <ac:picMkLst>
            <pc:docMk/>
            <pc:sldMk cId="4008733167" sldId="257"/>
            <ac:picMk id="40" creationId="{9A082663-DC95-97C4-F07A-67136C4EA625}"/>
          </ac:picMkLst>
        </pc:picChg>
        <pc:picChg chg="add del mod">
          <ac:chgData name="NOSHIN FARZANA" userId="cfe36c31-b022-4e69-bea5-207988873cda" providerId="ADAL" clId="{3713772A-75A6-4C69-A465-450AC89727B3}" dt="2022-12-05T12:39:43.919" v="2598"/>
          <ac:picMkLst>
            <pc:docMk/>
            <pc:sldMk cId="4008733167" sldId="257"/>
            <ac:picMk id="42" creationId="{AE63C5FF-BDAC-0A5B-1066-5C1E7BEF2C8A}"/>
          </ac:picMkLst>
        </pc:picChg>
        <pc:picChg chg="add del mod">
          <ac:chgData name="NOSHIN FARZANA" userId="cfe36c31-b022-4e69-bea5-207988873cda" providerId="ADAL" clId="{3713772A-75A6-4C69-A465-450AC89727B3}" dt="2022-12-05T12:41:41.415" v="2604"/>
          <ac:picMkLst>
            <pc:docMk/>
            <pc:sldMk cId="4008733167" sldId="257"/>
            <ac:picMk id="44" creationId="{C6ADAE5D-CA80-3B4E-DD3E-787AB9E0224D}"/>
          </ac:picMkLst>
        </pc:picChg>
        <pc:picChg chg="add del mod">
          <ac:chgData name="NOSHIN FARZANA" userId="cfe36c31-b022-4e69-bea5-207988873cda" providerId="ADAL" clId="{3713772A-75A6-4C69-A465-450AC89727B3}" dt="2022-12-05T12:43:30.659" v="2606"/>
          <ac:picMkLst>
            <pc:docMk/>
            <pc:sldMk cId="4008733167" sldId="257"/>
            <ac:picMk id="46" creationId="{FA4D7FFD-B6A4-6B6D-2E33-84B905B2B6AF}"/>
          </ac:picMkLst>
        </pc:picChg>
        <pc:picChg chg="add del mod">
          <ac:chgData name="NOSHIN FARZANA" userId="cfe36c31-b022-4e69-bea5-207988873cda" providerId="ADAL" clId="{3713772A-75A6-4C69-A465-450AC89727B3}" dt="2022-12-05T12:45:15.600" v="2608"/>
          <ac:picMkLst>
            <pc:docMk/>
            <pc:sldMk cId="4008733167" sldId="257"/>
            <ac:picMk id="48" creationId="{550AC316-76BA-D150-DB44-F874B7B43069}"/>
          </ac:picMkLst>
        </pc:picChg>
        <pc:picChg chg="add del mod">
          <ac:chgData name="NOSHIN FARZANA" userId="cfe36c31-b022-4e69-bea5-207988873cda" providerId="ADAL" clId="{3713772A-75A6-4C69-A465-450AC89727B3}" dt="2022-12-05T12:49:53.397" v="2619"/>
          <ac:picMkLst>
            <pc:docMk/>
            <pc:sldMk cId="4008733167" sldId="257"/>
            <ac:picMk id="50" creationId="{B798E936-64CB-8556-16E1-E7D4EF5D2EB0}"/>
          </ac:picMkLst>
        </pc:picChg>
        <pc:picChg chg="add del mod">
          <ac:chgData name="NOSHIN FARZANA" userId="cfe36c31-b022-4e69-bea5-207988873cda" providerId="ADAL" clId="{3713772A-75A6-4C69-A465-450AC89727B3}" dt="2022-12-05T12:51:23.966" v="2621"/>
          <ac:picMkLst>
            <pc:docMk/>
            <pc:sldMk cId="4008733167" sldId="257"/>
            <ac:picMk id="52" creationId="{66523870-B465-0ADD-9F70-9C9FA3670353}"/>
          </ac:picMkLst>
        </pc:picChg>
        <pc:picChg chg="add del mod">
          <ac:chgData name="NOSHIN FARZANA" userId="cfe36c31-b022-4e69-bea5-207988873cda" providerId="ADAL" clId="{3713772A-75A6-4C69-A465-450AC89727B3}" dt="2022-12-05T12:53:35.542" v="2623"/>
          <ac:picMkLst>
            <pc:docMk/>
            <pc:sldMk cId="4008733167" sldId="257"/>
            <ac:picMk id="54" creationId="{B9DB76CF-C7D5-2C74-1842-63B9287E780C}"/>
          </ac:picMkLst>
        </pc:picChg>
        <pc:picChg chg="add del mod">
          <ac:chgData name="NOSHIN FARZANA" userId="cfe36c31-b022-4e69-bea5-207988873cda" providerId="ADAL" clId="{3713772A-75A6-4C69-A465-450AC89727B3}" dt="2022-12-05T12:55:13.713" v="2627"/>
          <ac:picMkLst>
            <pc:docMk/>
            <pc:sldMk cId="4008733167" sldId="257"/>
            <ac:picMk id="56" creationId="{FA9E71C8-2F8E-874D-C8C3-9E35CD003378}"/>
          </ac:picMkLst>
        </pc:picChg>
        <pc:picChg chg="add del mod">
          <ac:chgData name="NOSHIN FARZANA" userId="cfe36c31-b022-4e69-bea5-207988873cda" providerId="ADAL" clId="{3713772A-75A6-4C69-A465-450AC89727B3}" dt="2022-12-05T12:58:01.639" v="2631"/>
          <ac:picMkLst>
            <pc:docMk/>
            <pc:sldMk cId="4008733167" sldId="257"/>
            <ac:picMk id="58" creationId="{0FDE7BE2-9B80-5174-A2C4-41879D5A837C}"/>
          </ac:picMkLst>
        </pc:picChg>
        <pc:picChg chg="add del mod">
          <ac:chgData name="NOSHIN FARZANA" userId="cfe36c31-b022-4e69-bea5-207988873cda" providerId="ADAL" clId="{3713772A-75A6-4C69-A465-450AC89727B3}" dt="2022-12-05T13:00:51.900" v="2636"/>
          <ac:picMkLst>
            <pc:docMk/>
            <pc:sldMk cId="4008733167" sldId="257"/>
            <ac:picMk id="60" creationId="{5E8FCA65-6A5B-9A7D-6ACE-C3CE5FC4FB77}"/>
          </ac:picMkLst>
        </pc:picChg>
        <pc:picChg chg="add del mod">
          <ac:chgData name="NOSHIN FARZANA" userId="cfe36c31-b022-4e69-bea5-207988873cda" providerId="ADAL" clId="{3713772A-75A6-4C69-A465-450AC89727B3}" dt="2022-12-05T13:03:13.182" v="2638"/>
          <ac:picMkLst>
            <pc:docMk/>
            <pc:sldMk cId="4008733167" sldId="257"/>
            <ac:picMk id="62" creationId="{B263AC48-1F92-E0E6-9758-C1E99C2690D7}"/>
          </ac:picMkLst>
        </pc:picChg>
        <pc:picChg chg="add del mod">
          <ac:chgData name="NOSHIN FARZANA" userId="cfe36c31-b022-4e69-bea5-207988873cda" providerId="ADAL" clId="{3713772A-75A6-4C69-A465-450AC89727B3}" dt="2022-12-05T13:04:19.500" v="2640"/>
          <ac:picMkLst>
            <pc:docMk/>
            <pc:sldMk cId="4008733167" sldId="257"/>
            <ac:picMk id="64" creationId="{5E4B7F62-B96A-B4BA-5880-B66ADABBE6C6}"/>
          </ac:picMkLst>
        </pc:picChg>
        <pc:picChg chg="add del mod">
          <ac:chgData name="NOSHIN FARZANA" userId="cfe36c31-b022-4e69-bea5-207988873cda" providerId="ADAL" clId="{3713772A-75A6-4C69-A465-450AC89727B3}" dt="2022-12-05T13:06:26.377" v="2642"/>
          <ac:picMkLst>
            <pc:docMk/>
            <pc:sldMk cId="4008733167" sldId="257"/>
            <ac:picMk id="66" creationId="{AB55A06E-FA68-FA0C-B3D4-3F85C6B335E4}"/>
          </ac:picMkLst>
        </pc:picChg>
        <pc:picChg chg="add del mod">
          <ac:chgData name="NOSHIN FARZANA" userId="cfe36c31-b022-4e69-bea5-207988873cda" providerId="ADAL" clId="{3713772A-75A6-4C69-A465-450AC89727B3}" dt="2022-12-05T13:08:01.329" v="2646"/>
          <ac:picMkLst>
            <pc:docMk/>
            <pc:sldMk cId="4008733167" sldId="257"/>
            <ac:picMk id="68" creationId="{62208BE2-B761-8D78-1E06-494C304E9179}"/>
          </ac:picMkLst>
        </pc:picChg>
        <pc:picChg chg="add del mod">
          <ac:chgData name="NOSHIN FARZANA" userId="cfe36c31-b022-4e69-bea5-207988873cda" providerId="ADAL" clId="{3713772A-75A6-4C69-A465-450AC89727B3}" dt="2022-12-05T13:09:13.805" v="2650"/>
          <ac:picMkLst>
            <pc:docMk/>
            <pc:sldMk cId="4008733167" sldId="257"/>
            <ac:picMk id="70" creationId="{AC92B391-C8A8-A446-5321-5E81B4E73161}"/>
          </ac:picMkLst>
        </pc:picChg>
        <pc:picChg chg="add del mod">
          <ac:chgData name="NOSHIN FARZANA" userId="cfe36c31-b022-4e69-bea5-207988873cda" providerId="ADAL" clId="{3713772A-75A6-4C69-A465-450AC89727B3}" dt="2022-12-05T13:10:38.153" v="2654"/>
          <ac:picMkLst>
            <pc:docMk/>
            <pc:sldMk cId="4008733167" sldId="257"/>
            <ac:picMk id="72" creationId="{0A16155F-2FB4-A475-5F14-C15455CC9F44}"/>
          </ac:picMkLst>
        </pc:picChg>
        <pc:picChg chg="add del mod">
          <ac:chgData name="NOSHIN FARZANA" userId="cfe36c31-b022-4e69-bea5-207988873cda" providerId="ADAL" clId="{3713772A-75A6-4C69-A465-450AC89727B3}" dt="2022-12-05T13:13:30.457" v="2656"/>
          <ac:picMkLst>
            <pc:docMk/>
            <pc:sldMk cId="4008733167" sldId="257"/>
            <ac:picMk id="74" creationId="{888CCED2-1D91-324E-7711-55DF49326C4D}"/>
          </ac:picMkLst>
        </pc:picChg>
        <pc:picChg chg="add del mod">
          <ac:chgData name="NOSHIN FARZANA" userId="cfe36c31-b022-4e69-bea5-207988873cda" providerId="ADAL" clId="{3713772A-75A6-4C69-A465-450AC89727B3}" dt="2022-12-05T13:16:35.269" v="2658"/>
          <ac:picMkLst>
            <pc:docMk/>
            <pc:sldMk cId="4008733167" sldId="257"/>
            <ac:picMk id="76" creationId="{24C1EB28-C37F-3DAC-34F3-B94E5D710B29}"/>
          </ac:picMkLst>
        </pc:picChg>
        <pc:picChg chg="add del mod">
          <ac:chgData name="NOSHIN FARZANA" userId="cfe36c31-b022-4e69-bea5-207988873cda" providerId="ADAL" clId="{3713772A-75A6-4C69-A465-450AC89727B3}" dt="2022-12-05T13:23:37.804" v="2664"/>
          <ac:picMkLst>
            <pc:docMk/>
            <pc:sldMk cId="4008733167" sldId="257"/>
            <ac:picMk id="78" creationId="{A3D3ADCE-B0EC-95D4-0478-FCC2E7BE7A2B}"/>
          </ac:picMkLst>
        </pc:picChg>
        <pc:picChg chg="add mod">
          <ac:chgData name="NOSHIN FARZANA" userId="cfe36c31-b022-4e69-bea5-207988873cda" providerId="ADAL" clId="{3713772A-75A6-4C69-A465-450AC89727B3}" dt="2022-12-05T13:27:51.466" v="2665"/>
          <ac:picMkLst>
            <pc:docMk/>
            <pc:sldMk cId="4008733167" sldId="257"/>
            <ac:picMk id="80" creationId="{35DE6299-49FE-4691-F6D0-3610838EA8D6}"/>
          </ac:picMkLst>
        </pc:picChg>
      </pc:sldChg>
      <pc:sldChg chg="addSp delSp modSp mod modTransition">
        <pc:chgData name="NOSHIN FARZANA" userId="cfe36c31-b022-4e69-bea5-207988873cda" providerId="ADAL" clId="{3713772A-75A6-4C69-A465-450AC89727B3}" dt="2022-12-05T13:23:37.804" v="2664"/>
        <pc:sldMkLst>
          <pc:docMk/>
          <pc:sldMk cId="2906589229" sldId="258"/>
        </pc:sldMkLst>
        <pc:spChg chg="mod">
          <ac:chgData name="NOSHIN FARZANA" userId="cfe36c31-b022-4e69-bea5-207988873cda" providerId="ADAL" clId="{3713772A-75A6-4C69-A465-450AC89727B3}" dt="2022-12-01T16:49:08.661" v="1972" actId="1076"/>
          <ac:spMkLst>
            <pc:docMk/>
            <pc:sldMk cId="2906589229" sldId="258"/>
            <ac:spMk id="7" creationId="{00000000-0000-0000-0000-000000000000}"/>
          </ac:spMkLst>
        </pc:spChg>
        <pc:picChg chg="add del mod">
          <ac:chgData name="NOSHIN FARZANA" userId="cfe36c31-b022-4e69-bea5-207988873cda" providerId="ADAL" clId="{3713772A-75A6-4C69-A465-450AC89727B3}" dt="2022-12-02T10:45:18.718" v="2431" actId="21"/>
          <ac:picMkLst>
            <pc:docMk/>
            <pc:sldMk cId="2906589229" sldId="258"/>
            <ac:picMk id="3" creationId="{0FB7C3D9-6CD5-66FA-4549-D9898761041B}"/>
          </ac:picMkLst>
        </pc:picChg>
      </pc:sldChg>
      <pc:sldChg chg="addSp delSp modSp mod ord modTransition modAnim modNotesTx">
        <pc:chgData name="NOSHIN FARZANA" userId="cfe36c31-b022-4e69-bea5-207988873cda" providerId="ADAL" clId="{3713772A-75A6-4C69-A465-450AC89727B3}" dt="2022-12-05T17:34:31.339" v="2697" actId="20577"/>
        <pc:sldMkLst>
          <pc:docMk/>
          <pc:sldMk cId="2920341529" sldId="259"/>
        </pc:sldMkLst>
        <pc:spChg chg="mod">
          <ac:chgData name="NOSHIN FARZANA" userId="cfe36c31-b022-4e69-bea5-207988873cda" providerId="ADAL" clId="{3713772A-75A6-4C69-A465-450AC89727B3}" dt="2022-12-02T09:59:24.705" v="2391" actId="207"/>
          <ac:spMkLst>
            <pc:docMk/>
            <pc:sldMk cId="2920341529" sldId="259"/>
            <ac:spMk id="7" creationId="{5D108652-61F3-A6FD-69FA-CFAE55CCA754}"/>
          </ac:spMkLst>
        </pc:spChg>
        <pc:spChg chg="mod">
          <ac:chgData name="NOSHIN FARZANA" userId="cfe36c31-b022-4e69-bea5-207988873cda" providerId="ADAL" clId="{3713772A-75A6-4C69-A465-450AC89727B3}" dt="2022-12-02T09:17:05.190" v="2265" actId="1076"/>
          <ac:spMkLst>
            <pc:docMk/>
            <pc:sldMk cId="2920341529" sldId="259"/>
            <ac:spMk id="8" creationId="{5547639E-37B9-CBF0-3B78-D4D9FD9299E0}"/>
          </ac:spMkLst>
        </pc:spChg>
        <pc:spChg chg="mod">
          <ac:chgData name="NOSHIN FARZANA" userId="cfe36c31-b022-4e69-bea5-207988873cda" providerId="ADAL" clId="{3713772A-75A6-4C69-A465-450AC89727B3}" dt="2022-12-02T09:42:20.400" v="2329" actId="2711"/>
          <ac:spMkLst>
            <pc:docMk/>
            <pc:sldMk cId="2920341529" sldId="259"/>
            <ac:spMk id="10" creationId="{5EAF1204-27AB-1AEE-91C1-F15ACE2DC2AD}"/>
          </ac:spMkLst>
        </pc:spChg>
        <pc:spChg chg="mod">
          <ac:chgData name="NOSHIN FARZANA" userId="cfe36c31-b022-4e69-bea5-207988873cda" providerId="ADAL" clId="{3713772A-75A6-4C69-A465-450AC89727B3}" dt="2022-12-02T09:42:31.255" v="2330" actId="2711"/>
          <ac:spMkLst>
            <pc:docMk/>
            <pc:sldMk cId="2920341529" sldId="259"/>
            <ac:spMk id="12" creationId="{8BCB3AB9-351A-EC5C-B780-A49956431869}"/>
          </ac:spMkLst>
        </pc:spChg>
        <pc:spChg chg="mod">
          <ac:chgData name="NOSHIN FARZANA" userId="cfe36c31-b022-4e69-bea5-207988873cda" providerId="ADAL" clId="{3713772A-75A6-4C69-A465-450AC89727B3}" dt="2022-12-02T10:00:27.507" v="2393" actId="207"/>
          <ac:spMkLst>
            <pc:docMk/>
            <pc:sldMk cId="2920341529" sldId="259"/>
            <ac:spMk id="18" creationId="{EFA2F4D8-81C3-C2CD-275C-E1D5C25868ED}"/>
          </ac:spMkLst>
        </pc:spChg>
        <pc:spChg chg="mod">
          <ac:chgData name="NOSHIN FARZANA" userId="cfe36c31-b022-4e69-bea5-207988873cda" providerId="ADAL" clId="{3713772A-75A6-4C69-A465-450AC89727B3}" dt="2022-12-02T10:00:33.619" v="2394" actId="207"/>
          <ac:spMkLst>
            <pc:docMk/>
            <pc:sldMk cId="2920341529" sldId="259"/>
            <ac:spMk id="20" creationId="{B22156CD-C581-412F-E928-10881C7E128A}"/>
          </ac:spMkLst>
        </pc:spChg>
        <pc:picChg chg="add del mod">
          <ac:chgData name="NOSHIN FARZANA" userId="cfe36c31-b022-4e69-bea5-207988873cda" providerId="ADAL" clId="{3713772A-75A6-4C69-A465-450AC89727B3}" dt="2022-12-05T12:06:22.921" v="2526"/>
          <ac:picMkLst>
            <pc:docMk/>
            <pc:sldMk cId="2920341529" sldId="259"/>
            <ac:picMk id="3" creationId="{5EBADE80-C79B-9925-059D-3C08E17DA57C}"/>
          </ac:picMkLst>
        </pc:picChg>
        <pc:picChg chg="add del mod">
          <ac:chgData name="NOSHIN FARZANA" userId="cfe36c31-b022-4e69-bea5-207988873cda" providerId="ADAL" clId="{3713772A-75A6-4C69-A465-450AC89727B3}" dt="2022-12-02T10:43:11.919" v="2418"/>
          <ac:picMkLst>
            <pc:docMk/>
            <pc:sldMk cId="2920341529" sldId="259"/>
            <ac:picMk id="3" creationId="{B132953A-0A58-442D-A2F2-FB1E7BF3DF8C}"/>
          </ac:picMkLst>
        </pc:picChg>
        <pc:picChg chg="add del mod">
          <ac:chgData name="NOSHIN FARZANA" userId="cfe36c31-b022-4e69-bea5-207988873cda" providerId="ADAL" clId="{3713772A-75A6-4C69-A465-450AC89727B3}" dt="2022-12-05T12:02:18.021" v="2516"/>
          <ac:picMkLst>
            <pc:docMk/>
            <pc:sldMk cId="2920341529" sldId="259"/>
            <ac:picMk id="3" creationId="{BAFF97B6-4591-0667-A268-757B92974C01}"/>
          </ac:picMkLst>
        </pc:picChg>
        <pc:picChg chg="add del mod modCrop">
          <ac:chgData name="NOSHIN FARZANA" userId="cfe36c31-b022-4e69-bea5-207988873cda" providerId="ADAL" clId="{3713772A-75A6-4C69-A465-450AC89727B3}" dt="2022-12-02T09:05:27.568" v="2166" actId="21"/>
          <ac:picMkLst>
            <pc:docMk/>
            <pc:sldMk cId="2920341529" sldId="259"/>
            <ac:picMk id="3" creationId="{C27D7161-F250-AC78-BF5B-9A864132A37F}"/>
          </ac:picMkLst>
        </pc:picChg>
        <pc:picChg chg="mod">
          <ac:chgData name="NOSHIN FARZANA" userId="cfe36c31-b022-4e69-bea5-207988873cda" providerId="ADAL" clId="{3713772A-75A6-4C69-A465-450AC89727B3}" dt="2022-12-02T09:57:31.191" v="2385" actId="1076"/>
          <ac:picMkLst>
            <pc:docMk/>
            <pc:sldMk cId="2920341529" sldId="259"/>
            <ac:picMk id="5" creationId="{52781AC6-3FE6-64D2-8A2F-ADA947A26D27}"/>
          </ac:picMkLst>
        </pc:picChg>
        <pc:picChg chg="add mod modCrop">
          <ac:chgData name="NOSHIN FARZANA" userId="cfe36c31-b022-4e69-bea5-207988873cda" providerId="ADAL" clId="{3713772A-75A6-4C69-A465-450AC89727B3}" dt="2022-12-02T09:51:30.503" v="2367" actId="1076"/>
          <ac:picMkLst>
            <pc:docMk/>
            <pc:sldMk cId="2920341529" sldId="259"/>
            <ac:picMk id="6" creationId="{AEC06BF4-1451-0D10-1829-795A444E89C8}"/>
          </ac:picMkLst>
        </pc:picChg>
        <pc:picChg chg="add mod modCrop">
          <ac:chgData name="NOSHIN FARZANA" userId="cfe36c31-b022-4e69-bea5-207988873cda" providerId="ADAL" clId="{3713772A-75A6-4C69-A465-450AC89727B3}" dt="2022-12-02T09:27:08.364" v="2293" actId="1440"/>
          <ac:picMkLst>
            <pc:docMk/>
            <pc:sldMk cId="2920341529" sldId="259"/>
            <ac:picMk id="11" creationId="{51C2AC19-5460-9AD9-D4B6-9677824CB0B5}"/>
          </ac:picMkLst>
        </pc:picChg>
        <pc:picChg chg="add del mod ord">
          <ac:chgData name="NOSHIN FARZANA" userId="cfe36c31-b022-4e69-bea5-207988873cda" providerId="ADAL" clId="{3713772A-75A6-4C69-A465-450AC89727B3}" dt="2022-12-02T10:44:48.921" v="2429" actId="21"/>
          <ac:picMkLst>
            <pc:docMk/>
            <pc:sldMk cId="2920341529" sldId="259"/>
            <ac:picMk id="13" creationId="{83252A59-ED7F-4247-901E-93466DD2ED30}"/>
          </ac:picMkLst>
        </pc:picChg>
        <pc:picChg chg="add del mod ord">
          <ac:chgData name="NOSHIN FARZANA" userId="cfe36c31-b022-4e69-bea5-207988873cda" providerId="ADAL" clId="{3713772A-75A6-4C69-A465-450AC89727B3}" dt="2022-12-05T12:07:13.055" v="2530" actId="21"/>
          <ac:picMkLst>
            <pc:docMk/>
            <pc:sldMk cId="2920341529" sldId="259"/>
            <ac:picMk id="13" creationId="{C4BFB435-F2DD-C30C-94AA-441D7BDD4957}"/>
          </ac:picMkLst>
        </pc:picChg>
        <pc:picChg chg="add del mod">
          <ac:chgData name="NOSHIN FARZANA" userId="cfe36c31-b022-4e69-bea5-207988873cda" providerId="ADAL" clId="{3713772A-75A6-4C69-A465-450AC89727B3}" dt="2022-12-05T12:10:17.751" v="2537"/>
          <ac:picMkLst>
            <pc:docMk/>
            <pc:sldMk cId="2920341529" sldId="259"/>
            <ac:picMk id="15" creationId="{E6B171D8-21FE-B6E6-114D-2F328624C6B1}"/>
          </ac:picMkLst>
        </pc:picChg>
        <pc:picChg chg="del mod">
          <ac:chgData name="NOSHIN FARZANA" userId="cfe36c31-b022-4e69-bea5-207988873cda" providerId="ADAL" clId="{3713772A-75A6-4C69-A465-450AC89727B3}" dt="2022-12-02T08:55:51.880" v="2148" actId="21"/>
          <ac:picMkLst>
            <pc:docMk/>
            <pc:sldMk cId="2920341529" sldId="259"/>
            <ac:picMk id="16" creationId="{C03B690A-5FBE-B6CC-1566-8558972D2352}"/>
          </ac:picMkLst>
        </pc:picChg>
        <pc:picChg chg="add del mod">
          <ac:chgData name="NOSHIN FARZANA" userId="cfe36c31-b022-4e69-bea5-207988873cda" providerId="ADAL" clId="{3713772A-75A6-4C69-A465-450AC89727B3}" dt="2022-12-05T12:13:19.947" v="2545"/>
          <ac:picMkLst>
            <pc:docMk/>
            <pc:sldMk cId="2920341529" sldId="259"/>
            <ac:picMk id="21" creationId="{62A01C17-0A01-EE8E-AE44-B160CCB7AD55}"/>
          </ac:picMkLst>
        </pc:picChg>
        <pc:picChg chg="add del mod">
          <ac:chgData name="NOSHIN FARZANA" userId="cfe36c31-b022-4e69-bea5-207988873cda" providerId="ADAL" clId="{3713772A-75A6-4C69-A465-450AC89727B3}" dt="2022-12-05T12:14:32.737" v="2547"/>
          <ac:picMkLst>
            <pc:docMk/>
            <pc:sldMk cId="2920341529" sldId="259"/>
            <ac:picMk id="23" creationId="{316B1909-6364-E2AD-39F4-2806A15B7EF0}"/>
          </ac:picMkLst>
        </pc:picChg>
        <pc:picChg chg="del">
          <ac:chgData name="NOSHIN FARZANA" userId="cfe36c31-b022-4e69-bea5-207988873cda" providerId="ADAL" clId="{3713772A-75A6-4C69-A465-450AC89727B3}" dt="2022-12-02T08:58:58.808" v="2162" actId="21"/>
          <ac:picMkLst>
            <pc:docMk/>
            <pc:sldMk cId="2920341529" sldId="259"/>
            <ac:picMk id="26" creationId="{8ED6414A-19B4-991D-7A07-FF2397E4EDE9}"/>
          </ac:picMkLst>
        </pc:picChg>
        <pc:picChg chg="add del mod">
          <ac:chgData name="NOSHIN FARZANA" userId="cfe36c31-b022-4e69-bea5-207988873cda" providerId="ADAL" clId="{3713772A-75A6-4C69-A465-450AC89727B3}" dt="2022-12-05T12:15:57.024" v="2549"/>
          <ac:picMkLst>
            <pc:docMk/>
            <pc:sldMk cId="2920341529" sldId="259"/>
            <ac:picMk id="27" creationId="{86349A58-36AC-05A2-18C5-99A4BE42EA94}"/>
          </ac:picMkLst>
        </pc:picChg>
        <pc:picChg chg="add del mod">
          <ac:chgData name="NOSHIN FARZANA" userId="cfe36c31-b022-4e69-bea5-207988873cda" providerId="ADAL" clId="{3713772A-75A6-4C69-A465-450AC89727B3}" dt="2022-12-05T12:17:34.298" v="2554"/>
          <ac:picMkLst>
            <pc:docMk/>
            <pc:sldMk cId="2920341529" sldId="259"/>
            <ac:picMk id="31" creationId="{4D7B5C74-1496-5825-9A1A-264F1EA30BDC}"/>
          </ac:picMkLst>
        </pc:picChg>
        <pc:picChg chg="add del mod">
          <ac:chgData name="NOSHIN FARZANA" userId="cfe36c31-b022-4e69-bea5-207988873cda" providerId="ADAL" clId="{3713772A-75A6-4C69-A465-450AC89727B3}" dt="2022-12-05T12:22:31.483" v="2556"/>
          <ac:picMkLst>
            <pc:docMk/>
            <pc:sldMk cId="2920341529" sldId="259"/>
            <ac:picMk id="35" creationId="{EB678CCD-8522-8006-7466-F595AB569BDB}"/>
          </ac:picMkLst>
        </pc:picChg>
        <pc:picChg chg="add del mod">
          <ac:chgData name="NOSHIN FARZANA" userId="cfe36c31-b022-4e69-bea5-207988873cda" providerId="ADAL" clId="{3713772A-75A6-4C69-A465-450AC89727B3}" dt="2022-12-05T12:24:01.251" v="2558"/>
          <ac:picMkLst>
            <pc:docMk/>
            <pc:sldMk cId="2920341529" sldId="259"/>
            <ac:picMk id="37" creationId="{CEA1F8B8-1769-4D57-3ED7-80C7C90C7933}"/>
          </ac:picMkLst>
        </pc:picChg>
        <pc:picChg chg="add del mod">
          <ac:chgData name="NOSHIN FARZANA" userId="cfe36c31-b022-4e69-bea5-207988873cda" providerId="ADAL" clId="{3713772A-75A6-4C69-A465-450AC89727B3}" dt="2022-12-05T12:26:28.432" v="2563"/>
          <ac:picMkLst>
            <pc:docMk/>
            <pc:sldMk cId="2920341529" sldId="259"/>
            <ac:picMk id="39" creationId="{00C49CD0-00AC-0DA0-480C-0B938E622C6B}"/>
          </ac:picMkLst>
        </pc:picChg>
        <pc:picChg chg="add del mod">
          <ac:chgData name="NOSHIN FARZANA" userId="cfe36c31-b022-4e69-bea5-207988873cda" providerId="ADAL" clId="{3713772A-75A6-4C69-A465-450AC89727B3}" dt="2022-12-05T12:35:19.947" v="2588"/>
          <ac:picMkLst>
            <pc:docMk/>
            <pc:sldMk cId="2920341529" sldId="259"/>
            <ac:picMk id="41" creationId="{5B83A824-9ADE-E25F-A363-4E615D17DECB}"/>
          </ac:picMkLst>
        </pc:picChg>
        <pc:picChg chg="add del mod">
          <ac:chgData name="NOSHIN FARZANA" userId="cfe36c31-b022-4e69-bea5-207988873cda" providerId="ADAL" clId="{3713772A-75A6-4C69-A465-450AC89727B3}" dt="2022-12-05T12:36:31.641" v="2591"/>
          <ac:picMkLst>
            <pc:docMk/>
            <pc:sldMk cId="2920341529" sldId="259"/>
            <ac:picMk id="43" creationId="{0BA95F64-347A-D4E6-0C40-AD22EADD5476}"/>
          </ac:picMkLst>
        </pc:picChg>
        <pc:picChg chg="add del mod ord">
          <ac:chgData name="NOSHIN FARZANA" userId="cfe36c31-b022-4e69-bea5-207988873cda" providerId="ADAL" clId="{3713772A-75A6-4C69-A465-450AC89727B3}" dt="2022-12-05T12:36:44.305" v="2592"/>
          <ac:picMkLst>
            <pc:docMk/>
            <pc:sldMk cId="2920341529" sldId="259"/>
            <ac:picMk id="46" creationId="{F2D38D8C-A5E0-CA89-3823-BC74A0AFE68C}"/>
          </ac:picMkLst>
        </pc:picChg>
        <pc:picChg chg="add del mod">
          <ac:chgData name="NOSHIN FARZANA" userId="cfe36c31-b022-4e69-bea5-207988873cda" providerId="ADAL" clId="{3713772A-75A6-4C69-A465-450AC89727B3}" dt="2022-12-05T12:36:46.446" v="2594"/>
          <ac:picMkLst>
            <pc:docMk/>
            <pc:sldMk cId="2920341529" sldId="259"/>
            <ac:picMk id="47" creationId="{FF6B759E-EB37-B0E9-EB0E-D97551E6559E}"/>
          </ac:picMkLst>
        </pc:picChg>
        <pc:picChg chg="add del mod ord">
          <ac:chgData name="NOSHIN FARZANA" userId="cfe36c31-b022-4e69-bea5-207988873cda" providerId="ADAL" clId="{3713772A-75A6-4C69-A465-450AC89727B3}" dt="2022-12-05T12:37:00.549" v="2595"/>
          <ac:picMkLst>
            <pc:docMk/>
            <pc:sldMk cId="2920341529" sldId="259"/>
            <ac:picMk id="50" creationId="{380E8670-0904-CED4-CB09-FD79EA5A5281}"/>
          </ac:picMkLst>
        </pc:picChg>
        <pc:picChg chg="add del mod">
          <ac:chgData name="NOSHIN FARZANA" userId="cfe36c31-b022-4e69-bea5-207988873cda" providerId="ADAL" clId="{3713772A-75A6-4C69-A465-450AC89727B3}" dt="2022-12-05T12:37:09.467" v="2596"/>
          <ac:picMkLst>
            <pc:docMk/>
            <pc:sldMk cId="2920341529" sldId="259"/>
            <ac:picMk id="51" creationId="{43D5A09C-7A2E-824F-2CC9-7A4AE3803CFC}"/>
          </ac:picMkLst>
        </pc:picChg>
        <pc:picChg chg="add del mod">
          <ac:chgData name="NOSHIN FARZANA" userId="cfe36c31-b022-4e69-bea5-207988873cda" providerId="ADAL" clId="{3713772A-75A6-4C69-A465-450AC89727B3}" dt="2022-12-05T12:39:43.919" v="2598"/>
          <ac:picMkLst>
            <pc:docMk/>
            <pc:sldMk cId="2920341529" sldId="259"/>
            <ac:picMk id="53" creationId="{742E11C7-8411-8059-7212-B7F768222B25}"/>
          </ac:picMkLst>
        </pc:picChg>
        <pc:picChg chg="add del mod">
          <ac:chgData name="NOSHIN FARZANA" userId="cfe36c31-b022-4e69-bea5-207988873cda" providerId="ADAL" clId="{3713772A-75A6-4C69-A465-450AC89727B3}" dt="2022-12-05T12:41:41.415" v="2604"/>
          <ac:picMkLst>
            <pc:docMk/>
            <pc:sldMk cId="2920341529" sldId="259"/>
            <ac:picMk id="55" creationId="{56F9FDB5-084E-CEB0-2D9B-3D7AF3CE1C41}"/>
          </ac:picMkLst>
        </pc:picChg>
        <pc:picChg chg="add del mod">
          <ac:chgData name="NOSHIN FARZANA" userId="cfe36c31-b022-4e69-bea5-207988873cda" providerId="ADAL" clId="{3713772A-75A6-4C69-A465-450AC89727B3}" dt="2022-12-05T12:43:30.659" v="2606"/>
          <ac:picMkLst>
            <pc:docMk/>
            <pc:sldMk cId="2920341529" sldId="259"/>
            <ac:picMk id="57" creationId="{41DFB82F-EB7F-F0A5-0F51-A473DAC29387}"/>
          </ac:picMkLst>
        </pc:picChg>
        <pc:picChg chg="add del mod">
          <ac:chgData name="NOSHIN FARZANA" userId="cfe36c31-b022-4e69-bea5-207988873cda" providerId="ADAL" clId="{3713772A-75A6-4C69-A465-450AC89727B3}" dt="2022-12-05T12:45:15.600" v="2608"/>
          <ac:picMkLst>
            <pc:docMk/>
            <pc:sldMk cId="2920341529" sldId="259"/>
            <ac:picMk id="59" creationId="{EFD53B70-CCBB-CE9F-71A0-74F275ACFAE8}"/>
          </ac:picMkLst>
        </pc:picChg>
        <pc:picChg chg="add del mod">
          <ac:chgData name="NOSHIN FARZANA" userId="cfe36c31-b022-4e69-bea5-207988873cda" providerId="ADAL" clId="{3713772A-75A6-4C69-A465-450AC89727B3}" dt="2022-12-05T12:49:53.397" v="2619"/>
          <ac:picMkLst>
            <pc:docMk/>
            <pc:sldMk cId="2920341529" sldId="259"/>
            <ac:picMk id="61" creationId="{2A117FD7-4B11-21D4-ADE5-DD8249DD357A}"/>
          </ac:picMkLst>
        </pc:picChg>
        <pc:picChg chg="add del mod">
          <ac:chgData name="NOSHIN FARZANA" userId="cfe36c31-b022-4e69-bea5-207988873cda" providerId="ADAL" clId="{3713772A-75A6-4C69-A465-450AC89727B3}" dt="2022-12-05T12:51:23.966" v="2621"/>
          <ac:picMkLst>
            <pc:docMk/>
            <pc:sldMk cId="2920341529" sldId="259"/>
            <ac:picMk id="63" creationId="{BC8D55BD-62AE-5DC2-EC6D-2C7A7E8D948C}"/>
          </ac:picMkLst>
        </pc:picChg>
        <pc:picChg chg="add del mod">
          <ac:chgData name="NOSHIN FARZANA" userId="cfe36c31-b022-4e69-bea5-207988873cda" providerId="ADAL" clId="{3713772A-75A6-4C69-A465-450AC89727B3}" dt="2022-12-05T12:53:35.542" v="2623"/>
          <ac:picMkLst>
            <pc:docMk/>
            <pc:sldMk cId="2920341529" sldId="259"/>
            <ac:picMk id="65" creationId="{8363022F-0FA5-0426-3906-E5E83E12FB68}"/>
          </ac:picMkLst>
        </pc:picChg>
        <pc:picChg chg="add del mod">
          <ac:chgData name="NOSHIN FARZANA" userId="cfe36c31-b022-4e69-bea5-207988873cda" providerId="ADAL" clId="{3713772A-75A6-4C69-A465-450AC89727B3}" dt="2022-12-05T12:55:13.713" v="2627"/>
          <ac:picMkLst>
            <pc:docMk/>
            <pc:sldMk cId="2920341529" sldId="259"/>
            <ac:picMk id="69" creationId="{31D252F2-4DB6-7CCA-6205-6FAFFBBC938C}"/>
          </ac:picMkLst>
        </pc:picChg>
        <pc:picChg chg="add del mod">
          <ac:chgData name="NOSHIN FARZANA" userId="cfe36c31-b022-4e69-bea5-207988873cda" providerId="ADAL" clId="{3713772A-75A6-4C69-A465-450AC89727B3}" dt="2022-12-05T12:58:01.639" v="2631"/>
          <ac:picMkLst>
            <pc:docMk/>
            <pc:sldMk cId="2920341529" sldId="259"/>
            <ac:picMk id="71" creationId="{23433D7D-810F-627A-52DA-07F37B04725D}"/>
          </ac:picMkLst>
        </pc:picChg>
        <pc:picChg chg="add del mod">
          <ac:chgData name="NOSHIN FARZANA" userId="cfe36c31-b022-4e69-bea5-207988873cda" providerId="ADAL" clId="{3713772A-75A6-4C69-A465-450AC89727B3}" dt="2022-12-05T13:00:51.900" v="2636"/>
          <ac:picMkLst>
            <pc:docMk/>
            <pc:sldMk cId="2920341529" sldId="259"/>
            <ac:picMk id="73" creationId="{E9B00159-79AB-C4FE-F550-2D11640326B2}"/>
          </ac:picMkLst>
        </pc:picChg>
        <pc:picChg chg="add del mod">
          <ac:chgData name="NOSHIN FARZANA" userId="cfe36c31-b022-4e69-bea5-207988873cda" providerId="ADAL" clId="{3713772A-75A6-4C69-A465-450AC89727B3}" dt="2022-12-05T13:03:13.182" v="2638"/>
          <ac:picMkLst>
            <pc:docMk/>
            <pc:sldMk cId="2920341529" sldId="259"/>
            <ac:picMk id="75" creationId="{2613BE18-E715-A2D0-2BC7-C26FC318A078}"/>
          </ac:picMkLst>
        </pc:picChg>
        <pc:picChg chg="add del mod">
          <ac:chgData name="NOSHIN FARZANA" userId="cfe36c31-b022-4e69-bea5-207988873cda" providerId="ADAL" clId="{3713772A-75A6-4C69-A465-450AC89727B3}" dt="2022-12-05T13:04:19.500" v="2640"/>
          <ac:picMkLst>
            <pc:docMk/>
            <pc:sldMk cId="2920341529" sldId="259"/>
            <ac:picMk id="77" creationId="{74EA8B77-C288-9DAE-2062-BC097602969E}"/>
          </ac:picMkLst>
        </pc:picChg>
        <pc:picChg chg="add del mod">
          <ac:chgData name="NOSHIN FARZANA" userId="cfe36c31-b022-4e69-bea5-207988873cda" providerId="ADAL" clId="{3713772A-75A6-4C69-A465-450AC89727B3}" dt="2022-12-05T13:06:26.377" v="2642"/>
          <ac:picMkLst>
            <pc:docMk/>
            <pc:sldMk cId="2920341529" sldId="259"/>
            <ac:picMk id="79" creationId="{8A92971F-D539-7F13-FFB5-3B5ED0E47722}"/>
          </ac:picMkLst>
        </pc:picChg>
        <pc:picChg chg="add del mod">
          <ac:chgData name="NOSHIN FARZANA" userId="cfe36c31-b022-4e69-bea5-207988873cda" providerId="ADAL" clId="{3713772A-75A6-4C69-A465-450AC89727B3}" dt="2022-12-05T13:08:01.329" v="2646"/>
          <ac:picMkLst>
            <pc:docMk/>
            <pc:sldMk cId="2920341529" sldId="259"/>
            <ac:picMk id="81" creationId="{03C947E3-090A-89CE-FD54-6A92F8503564}"/>
          </ac:picMkLst>
        </pc:picChg>
        <pc:picChg chg="add del mod">
          <ac:chgData name="NOSHIN FARZANA" userId="cfe36c31-b022-4e69-bea5-207988873cda" providerId="ADAL" clId="{3713772A-75A6-4C69-A465-450AC89727B3}" dt="2022-12-05T13:09:13.805" v="2650"/>
          <ac:picMkLst>
            <pc:docMk/>
            <pc:sldMk cId="2920341529" sldId="259"/>
            <ac:picMk id="83" creationId="{DB71894D-3C71-2A9A-6CB7-3DA3EE279DD0}"/>
          </ac:picMkLst>
        </pc:picChg>
        <pc:picChg chg="add del mod">
          <ac:chgData name="NOSHIN FARZANA" userId="cfe36c31-b022-4e69-bea5-207988873cda" providerId="ADAL" clId="{3713772A-75A6-4C69-A465-450AC89727B3}" dt="2022-12-05T13:10:38.153" v="2654"/>
          <ac:picMkLst>
            <pc:docMk/>
            <pc:sldMk cId="2920341529" sldId="259"/>
            <ac:picMk id="85" creationId="{4ED332D9-1CCD-BDCF-8912-E7F1DA79BC2E}"/>
          </ac:picMkLst>
        </pc:picChg>
        <pc:picChg chg="add del mod">
          <ac:chgData name="NOSHIN FARZANA" userId="cfe36c31-b022-4e69-bea5-207988873cda" providerId="ADAL" clId="{3713772A-75A6-4C69-A465-450AC89727B3}" dt="2022-12-05T13:13:30.457" v="2656"/>
          <ac:picMkLst>
            <pc:docMk/>
            <pc:sldMk cId="2920341529" sldId="259"/>
            <ac:picMk id="87" creationId="{FDFB2378-F46A-6A5B-7B9C-70400D5D0FCB}"/>
          </ac:picMkLst>
        </pc:picChg>
        <pc:picChg chg="add del mod">
          <ac:chgData name="NOSHIN FARZANA" userId="cfe36c31-b022-4e69-bea5-207988873cda" providerId="ADAL" clId="{3713772A-75A6-4C69-A465-450AC89727B3}" dt="2022-12-05T13:16:35.269" v="2658"/>
          <ac:picMkLst>
            <pc:docMk/>
            <pc:sldMk cId="2920341529" sldId="259"/>
            <ac:picMk id="89" creationId="{A1942B4D-6853-6D53-FDF5-AC7665CCE9C6}"/>
          </ac:picMkLst>
        </pc:picChg>
        <pc:picChg chg="add del mod">
          <ac:chgData name="NOSHIN FARZANA" userId="cfe36c31-b022-4e69-bea5-207988873cda" providerId="ADAL" clId="{3713772A-75A6-4C69-A465-450AC89727B3}" dt="2022-12-05T13:23:37.804" v="2664"/>
          <ac:picMkLst>
            <pc:docMk/>
            <pc:sldMk cId="2920341529" sldId="259"/>
            <ac:picMk id="91" creationId="{FFCE67F7-89A0-B5ED-DC1C-D9B001FBE7F5}"/>
          </ac:picMkLst>
        </pc:picChg>
        <pc:picChg chg="add mod">
          <ac:chgData name="NOSHIN FARZANA" userId="cfe36c31-b022-4e69-bea5-207988873cda" providerId="ADAL" clId="{3713772A-75A6-4C69-A465-450AC89727B3}" dt="2022-12-05T13:27:51.466" v="2665"/>
          <ac:picMkLst>
            <pc:docMk/>
            <pc:sldMk cId="2920341529" sldId="259"/>
            <ac:picMk id="93" creationId="{1CC39185-A544-77EC-F622-11E0B359FD02}"/>
          </ac:picMkLst>
        </pc:picChg>
        <pc:picChg chg="add del mod">
          <ac:chgData name="NOSHIN FARZANA" userId="cfe36c31-b022-4e69-bea5-207988873cda" providerId="ADAL" clId="{3713772A-75A6-4C69-A465-450AC89727B3}" dt="2022-12-02T09:05:24.295" v="2165" actId="21"/>
          <ac:picMkLst>
            <pc:docMk/>
            <pc:sldMk cId="2920341529" sldId="259"/>
            <ac:picMk id="1026" creationId="{C10317DA-0D10-2C73-9B9B-252A2A229751}"/>
          </ac:picMkLst>
        </pc:picChg>
      </pc:sldChg>
      <pc:sldChg chg="addSp delSp modSp mod modTransition setBg modAnim modNotesTx">
        <pc:chgData name="NOSHIN FARZANA" userId="cfe36c31-b022-4e69-bea5-207988873cda" providerId="ADAL" clId="{3713772A-75A6-4C69-A465-450AC89727B3}" dt="2022-12-05T17:34:38.051" v="2698" actId="20577"/>
        <pc:sldMkLst>
          <pc:docMk/>
          <pc:sldMk cId="2248465904" sldId="260"/>
        </pc:sldMkLst>
        <pc:spChg chg="add mod">
          <ac:chgData name="NOSHIN FARZANA" userId="cfe36c31-b022-4e69-bea5-207988873cda" providerId="ADAL" clId="{3713772A-75A6-4C69-A465-450AC89727B3}" dt="2022-12-01T17:12:27.929" v="2121" actId="1076"/>
          <ac:spMkLst>
            <pc:docMk/>
            <pc:sldMk cId="2248465904" sldId="260"/>
            <ac:spMk id="2" creationId="{C9A64054-C378-565D-118E-7F56A48FB9A9}"/>
          </ac:spMkLst>
        </pc:spChg>
        <pc:spChg chg="del mod">
          <ac:chgData name="NOSHIN FARZANA" userId="cfe36c31-b022-4e69-bea5-207988873cda" providerId="ADAL" clId="{3713772A-75A6-4C69-A465-450AC89727B3}" dt="2022-12-01T10:49:41.260" v="233" actId="26606"/>
          <ac:spMkLst>
            <pc:docMk/>
            <pc:sldMk cId="2248465904" sldId="260"/>
            <ac:spMk id="3" creationId="{01D59238-E07A-128D-3A8E-3E8983282C8A}"/>
          </ac:spMkLst>
        </pc:spChg>
        <pc:spChg chg="add mod">
          <ac:chgData name="NOSHIN FARZANA" userId="cfe36c31-b022-4e69-bea5-207988873cda" providerId="ADAL" clId="{3713772A-75A6-4C69-A465-450AC89727B3}" dt="2022-12-01T17:12:35.366" v="2122" actId="1076"/>
          <ac:spMkLst>
            <pc:docMk/>
            <pc:sldMk cId="2248465904" sldId="260"/>
            <ac:spMk id="3" creationId="{0CD92966-CFC1-E508-B493-F587BF70F50C}"/>
          </ac:spMkLst>
        </pc:spChg>
        <pc:spChg chg="mod">
          <ac:chgData name="NOSHIN FARZANA" userId="cfe36c31-b022-4e69-bea5-207988873cda" providerId="ADAL" clId="{3713772A-75A6-4C69-A465-450AC89727B3}" dt="2022-12-02T09:52:08.024" v="2368" actId="207"/>
          <ac:spMkLst>
            <pc:docMk/>
            <pc:sldMk cId="2248465904" sldId="260"/>
            <ac:spMk id="7" creationId="{5D108652-61F3-A6FD-69FA-CFAE55CCA754}"/>
          </ac:spMkLst>
        </pc:spChg>
        <pc:spChg chg="del mod">
          <ac:chgData name="NOSHIN FARZANA" userId="cfe36c31-b022-4e69-bea5-207988873cda" providerId="ADAL" clId="{3713772A-75A6-4C69-A465-450AC89727B3}" dt="2022-12-01T10:51:13.698" v="245" actId="21"/>
          <ac:spMkLst>
            <pc:docMk/>
            <pc:sldMk cId="2248465904" sldId="260"/>
            <ac:spMk id="8" creationId="{5547639E-37B9-CBF0-3B78-D4D9FD9299E0}"/>
          </ac:spMkLst>
        </pc:spChg>
        <pc:graphicFrameChg chg="add del">
          <ac:chgData name="NOSHIN FARZANA" userId="cfe36c31-b022-4e69-bea5-207988873cda" providerId="ADAL" clId="{3713772A-75A6-4C69-A465-450AC89727B3}" dt="2022-12-01T10:50:13.663" v="239" actId="26606"/>
          <ac:graphicFrameMkLst>
            <pc:docMk/>
            <pc:sldMk cId="2248465904" sldId="260"/>
            <ac:graphicFrameMk id="10" creationId="{3E2E9354-D0BC-3958-69FD-1AE5378949CA}"/>
          </ac:graphicFrameMkLst>
        </pc:graphicFrameChg>
        <pc:graphicFrameChg chg="add del">
          <ac:chgData name="NOSHIN FARZANA" userId="cfe36c31-b022-4e69-bea5-207988873cda" providerId="ADAL" clId="{3713772A-75A6-4C69-A465-450AC89727B3}" dt="2022-12-01T10:50:05.030" v="236" actId="26606"/>
          <ac:graphicFrameMkLst>
            <pc:docMk/>
            <pc:sldMk cId="2248465904" sldId="260"/>
            <ac:graphicFrameMk id="12" creationId="{8FCDF8E5-905B-EFC3-879F-A19A03D9ADD3}"/>
          </ac:graphicFrameMkLst>
        </pc:graphicFrameChg>
        <pc:graphicFrameChg chg="add del">
          <ac:chgData name="NOSHIN FARZANA" userId="cfe36c31-b022-4e69-bea5-207988873cda" providerId="ADAL" clId="{3713772A-75A6-4C69-A465-450AC89727B3}" dt="2022-12-01T10:50:13.628" v="238" actId="26606"/>
          <ac:graphicFrameMkLst>
            <pc:docMk/>
            <pc:sldMk cId="2248465904" sldId="260"/>
            <ac:graphicFrameMk id="18" creationId="{3E2E9354-D0BC-3958-69FD-1AE5378949CA}"/>
          </ac:graphicFrameMkLst>
        </pc:graphicFrameChg>
        <pc:graphicFrameChg chg="add del">
          <ac:chgData name="NOSHIN FARZANA" userId="cfe36c31-b022-4e69-bea5-207988873cda" providerId="ADAL" clId="{3713772A-75A6-4C69-A465-450AC89727B3}" dt="2022-12-01T10:53:26.750" v="257" actId="26606"/>
          <ac:graphicFrameMkLst>
            <pc:docMk/>
            <pc:sldMk cId="2248465904" sldId="260"/>
            <ac:graphicFrameMk id="21" creationId="{B8C0C2E6-0E4D-A7A1-0E58-E616BEFB5388}"/>
          </ac:graphicFrameMkLst>
        </pc:graphicFrameChg>
        <pc:graphicFrameChg chg="add del">
          <ac:chgData name="NOSHIN FARZANA" userId="cfe36c31-b022-4e69-bea5-207988873cda" providerId="ADAL" clId="{3713772A-75A6-4C69-A465-450AC89727B3}" dt="2022-12-01T10:52:28.568" v="248" actId="26606"/>
          <ac:graphicFrameMkLst>
            <pc:docMk/>
            <pc:sldMk cId="2248465904" sldId="260"/>
            <ac:graphicFrameMk id="23" creationId="{26CBADF2-A97D-050B-37FC-D1A714C69166}"/>
          </ac:graphicFrameMkLst>
        </pc:graphicFrameChg>
        <pc:graphicFrameChg chg="add del">
          <ac:chgData name="NOSHIN FARZANA" userId="cfe36c31-b022-4e69-bea5-207988873cda" providerId="ADAL" clId="{3713772A-75A6-4C69-A465-450AC89727B3}" dt="2022-12-01T10:52:44.117" v="250" actId="26606"/>
          <ac:graphicFrameMkLst>
            <pc:docMk/>
            <pc:sldMk cId="2248465904" sldId="260"/>
            <ac:graphicFrameMk id="30" creationId="{B8C0C2E6-0E4D-A7A1-0E58-E616BEFB5388}"/>
          </ac:graphicFrameMkLst>
        </pc:graphicFrameChg>
        <pc:graphicFrameChg chg="add del">
          <ac:chgData name="NOSHIN FARZANA" userId="cfe36c31-b022-4e69-bea5-207988873cda" providerId="ADAL" clId="{3713772A-75A6-4C69-A465-450AC89727B3}" dt="2022-12-01T10:53:01.372" v="252" actId="26606"/>
          <ac:graphicFrameMkLst>
            <pc:docMk/>
            <pc:sldMk cId="2248465904" sldId="260"/>
            <ac:graphicFrameMk id="33" creationId="{B8C0C2E6-0E4D-A7A1-0E58-E616BEFB5388}"/>
          </ac:graphicFrameMkLst>
        </pc:graphicFrameChg>
        <pc:graphicFrameChg chg="add del">
          <ac:chgData name="NOSHIN FARZANA" userId="cfe36c31-b022-4e69-bea5-207988873cda" providerId="ADAL" clId="{3713772A-75A6-4C69-A465-450AC89727B3}" dt="2022-12-01T10:53:24.474" v="254" actId="26606"/>
          <ac:graphicFrameMkLst>
            <pc:docMk/>
            <pc:sldMk cId="2248465904" sldId="260"/>
            <ac:graphicFrameMk id="36" creationId="{B8C0C2E6-0E4D-A7A1-0E58-E616BEFB5388}"/>
          </ac:graphicFrameMkLst>
        </pc:graphicFrameChg>
        <pc:graphicFrameChg chg="add del">
          <ac:chgData name="NOSHIN FARZANA" userId="cfe36c31-b022-4e69-bea5-207988873cda" providerId="ADAL" clId="{3713772A-75A6-4C69-A465-450AC89727B3}" dt="2022-12-01T10:53:26.732" v="256" actId="26606"/>
          <ac:graphicFrameMkLst>
            <pc:docMk/>
            <pc:sldMk cId="2248465904" sldId="260"/>
            <ac:graphicFrameMk id="39" creationId="{B8C0C2E6-0E4D-A7A1-0E58-E616BEFB5388}"/>
          </ac:graphicFrameMkLst>
        </pc:graphicFrameChg>
        <pc:graphicFrameChg chg="add mod">
          <ac:chgData name="NOSHIN FARZANA" userId="cfe36c31-b022-4e69-bea5-207988873cda" providerId="ADAL" clId="{3713772A-75A6-4C69-A465-450AC89727B3}" dt="2022-12-02T10:02:52.222" v="2401" actId="2711"/>
          <ac:graphicFrameMkLst>
            <pc:docMk/>
            <pc:sldMk cId="2248465904" sldId="260"/>
            <ac:graphicFrameMk id="42" creationId="{B8C0C2E6-0E4D-A7A1-0E58-E616BEFB5388}"/>
          </ac:graphicFrameMkLst>
        </pc:graphicFrameChg>
        <pc:picChg chg="mod ord">
          <ac:chgData name="NOSHIN FARZANA" userId="cfe36c31-b022-4e69-bea5-207988873cda" providerId="ADAL" clId="{3713772A-75A6-4C69-A465-450AC89727B3}" dt="2022-12-01T17:04:27.272" v="2066" actId="1076"/>
          <ac:picMkLst>
            <pc:docMk/>
            <pc:sldMk cId="2248465904" sldId="260"/>
            <ac:picMk id="5" creationId="{52781AC6-3FE6-64D2-8A2F-ADA947A26D27}"/>
          </ac:picMkLst>
        </pc:picChg>
        <pc:picChg chg="add del mod">
          <ac:chgData name="NOSHIN FARZANA" userId="cfe36c31-b022-4e69-bea5-207988873cda" providerId="ADAL" clId="{3713772A-75A6-4C69-A465-450AC89727B3}" dt="2022-12-05T12:13:19.947" v="2545"/>
          <ac:picMkLst>
            <pc:docMk/>
            <pc:sldMk cId="2248465904" sldId="260"/>
            <ac:picMk id="6" creationId="{C9D6F40D-2FF5-2FDB-629E-1FBC45230B4B}"/>
          </ac:picMkLst>
        </pc:picChg>
        <pc:picChg chg="add del mod">
          <ac:chgData name="NOSHIN FARZANA" userId="cfe36c31-b022-4e69-bea5-207988873cda" providerId="ADAL" clId="{3713772A-75A6-4C69-A465-450AC89727B3}" dt="2022-12-05T12:22:31.483" v="2556"/>
          <ac:picMkLst>
            <pc:docMk/>
            <pc:sldMk cId="2248465904" sldId="260"/>
            <ac:picMk id="9" creationId="{CE6116DE-1A28-9934-6825-E0B99CF704A3}"/>
          </ac:picMkLst>
        </pc:picChg>
        <pc:picChg chg="add del mod">
          <ac:chgData name="NOSHIN FARZANA" userId="cfe36c31-b022-4e69-bea5-207988873cda" providerId="ADAL" clId="{3713772A-75A6-4C69-A465-450AC89727B3}" dt="2022-12-05T12:26:13.332" v="2561"/>
          <ac:picMkLst>
            <pc:docMk/>
            <pc:sldMk cId="2248465904" sldId="260"/>
            <ac:picMk id="11" creationId="{E405F69C-E5AE-3EA5-76D4-59E51C7EC3C3}"/>
          </ac:picMkLst>
        </pc:picChg>
        <pc:picChg chg="add del mod ord">
          <ac:chgData name="NOSHIN FARZANA" userId="cfe36c31-b022-4e69-bea5-207988873cda" providerId="ADAL" clId="{3713772A-75A6-4C69-A465-450AC89727B3}" dt="2022-12-05T12:26:24.001" v="2562"/>
          <ac:picMkLst>
            <pc:docMk/>
            <pc:sldMk cId="2248465904" sldId="260"/>
            <ac:picMk id="14" creationId="{2F1D10E1-9A6E-C7A3-1411-5F1CA1A46EE7}"/>
          </ac:picMkLst>
        </pc:picChg>
        <pc:picChg chg="add del mod">
          <ac:chgData name="NOSHIN FARZANA" userId="cfe36c31-b022-4e69-bea5-207988873cda" providerId="ADAL" clId="{3713772A-75A6-4C69-A465-450AC89727B3}" dt="2022-12-05T12:26:28.432" v="2563"/>
          <ac:picMkLst>
            <pc:docMk/>
            <pc:sldMk cId="2248465904" sldId="260"/>
            <ac:picMk id="15" creationId="{6FF150E4-997D-DFC1-9FC3-EF15ADBE431B}"/>
          </ac:picMkLst>
        </pc:picChg>
        <pc:picChg chg="add del mod">
          <ac:chgData name="NOSHIN FARZANA" userId="cfe36c31-b022-4e69-bea5-207988873cda" providerId="ADAL" clId="{3713772A-75A6-4C69-A465-450AC89727B3}" dt="2022-12-05T12:35:19.947" v="2588"/>
          <ac:picMkLst>
            <pc:docMk/>
            <pc:sldMk cId="2248465904" sldId="260"/>
            <ac:picMk id="17" creationId="{34C60916-78F1-D0F2-3522-63D2260FDD4B}"/>
          </ac:picMkLst>
        </pc:picChg>
        <pc:picChg chg="add del mod">
          <ac:chgData name="NOSHIN FARZANA" userId="cfe36c31-b022-4e69-bea5-207988873cda" providerId="ADAL" clId="{3713772A-75A6-4C69-A465-450AC89727B3}" dt="2022-12-05T12:39:43.919" v="2598"/>
          <ac:picMkLst>
            <pc:docMk/>
            <pc:sldMk cId="2248465904" sldId="260"/>
            <ac:picMk id="19" creationId="{5E0EAD63-3832-A771-6E69-1FBEC6FD6E74}"/>
          </ac:picMkLst>
        </pc:picChg>
        <pc:picChg chg="add del mod">
          <ac:chgData name="NOSHIN FARZANA" userId="cfe36c31-b022-4e69-bea5-207988873cda" providerId="ADAL" clId="{3713772A-75A6-4C69-A465-450AC89727B3}" dt="2022-12-05T12:43:30.659" v="2606"/>
          <ac:picMkLst>
            <pc:docMk/>
            <pc:sldMk cId="2248465904" sldId="260"/>
            <ac:picMk id="21" creationId="{11861544-B14D-27D7-E414-E46D70BB9811}"/>
          </ac:picMkLst>
        </pc:picChg>
        <pc:picChg chg="add del mod">
          <ac:chgData name="NOSHIN FARZANA" userId="cfe36c31-b022-4e69-bea5-207988873cda" providerId="ADAL" clId="{3713772A-75A6-4C69-A465-450AC89727B3}" dt="2022-12-05T12:47:24.010" v="2611"/>
          <ac:picMkLst>
            <pc:docMk/>
            <pc:sldMk cId="2248465904" sldId="260"/>
            <ac:picMk id="23" creationId="{1A1A5442-9420-BE9F-71F8-0F11E7E949D4}"/>
          </ac:picMkLst>
        </pc:picChg>
        <pc:picChg chg="add del mod ord">
          <ac:chgData name="NOSHIN FARZANA" userId="cfe36c31-b022-4e69-bea5-207988873cda" providerId="ADAL" clId="{3713772A-75A6-4C69-A465-450AC89727B3}" dt="2022-12-05T12:47:50.503" v="2612"/>
          <ac:picMkLst>
            <pc:docMk/>
            <pc:sldMk cId="2248465904" sldId="260"/>
            <ac:picMk id="26" creationId="{CE520E70-70A1-5CC6-24D9-F5463CBD81D4}"/>
          </ac:picMkLst>
        </pc:picChg>
        <pc:picChg chg="add del mod">
          <ac:chgData name="NOSHIN FARZANA" userId="cfe36c31-b022-4e69-bea5-207988873cda" providerId="ADAL" clId="{3713772A-75A6-4C69-A465-450AC89727B3}" dt="2022-12-05T12:47:53.126" v="2614"/>
          <ac:picMkLst>
            <pc:docMk/>
            <pc:sldMk cId="2248465904" sldId="260"/>
            <ac:picMk id="27" creationId="{BDDE3745-E823-43C4-43FA-5DB5D866FA68}"/>
          </ac:picMkLst>
        </pc:picChg>
        <pc:picChg chg="add del mod ord">
          <ac:chgData name="NOSHIN FARZANA" userId="cfe36c31-b022-4e69-bea5-207988873cda" providerId="ADAL" clId="{3713772A-75A6-4C69-A465-450AC89727B3}" dt="2022-12-05T12:48:50.582" v="2615"/>
          <ac:picMkLst>
            <pc:docMk/>
            <pc:sldMk cId="2248465904" sldId="260"/>
            <ac:picMk id="30" creationId="{C72A4330-686F-7B87-CEC4-EB1BCD0ACF09}"/>
          </ac:picMkLst>
        </pc:picChg>
        <pc:picChg chg="add del mod">
          <ac:chgData name="NOSHIN FARZANA" userId="cfe36c31-b022-4e69-bea5-207988873cda" providerId="ADAL" clId="{3713772A-75A6-4C69-A465-450AC89727B3}" dt="2022-12-05T12:48:55.317" v="2617"/>
          <ac:picMkLst>
            <pc:docMk/>
            <pc:sldMk cId="2248465904" sldId="260"/>
            <ac:picMk id="31" creationId="{0EAF27E1-10B0-1157-DF70-029107C300DA}"/>
          </ac:picMkLst>
        </pc:picChg>
        <pc:picChg chg="add del mod ord">
          <ac:chgData name="NOSHIN FARZANA" userId="cfe36c31-b022-4e69-bea5-207988873cda" providerId="ADAL" clId="{3713772A-75A6-4C69-A465-450AC89727B3}" dt="2022-12-05T12:49:49.901" v="2618"/>
          <ac:picMkLst>
            <pc:docMk/>
            <pc:sldMk cId="2248465904" sldId="260"/>
            <ac:picMk id="34" creationId="{81AEE002-B359-8F5B-FC8A-2E9C1D331114}"/>
          </ac:picMkLst>
        </pc:picChg>
        <pc:picChg chg="add del mod">
          <ac:chgData name="NOSHIN FARZANA" userId="cfe36c31-b022-4e69-bea5-207988873cda" providerId="ADAL" clId="{3713772A-75A6-4C69-A465-450AC89727B3}" dt="2022-12-05T12:49:53.397" v="2619"/>
          <ac:picMkLst>
            <pc:docMk/>
            <pc:sldMk cId="2248465904" sldId="260"/>
            <ac:picMk id="35" creationId="{5F84D40A-CD25-4B89-0C59-9063028508D7}"/>
          </ac:picMkLst>
        </pc:picChg>
        <pc:picChg chg="add del mod">
          <ac:chgData name="NOSHIN FARZANA" userId="cfe36c31-b022-4e69-bea5-207988873cda" providerId="ADAL" clId="{3713772A-75A6-4C69-A465-450AC89727B3}" dt="2022-12-05T12:58:01.639" v="2631"/>
          <ac:picMkLst>
            <pc:docMk/>
            <pc:sldMk cId="2248465904" sldId="260"/>
            <ac:picMk id="37" creationId="{6B14B046-C652-0275-932E-ECA1B37F3380}"/>
          </ac:picMkLst>
        </pc:picChg>
        <pc:picChg chg="add del mod">
          <ac:chgData name="NOSHIN FARZANA" userId="cfe36c31-b022-4e69-bea5-207988873cda" providerId="ADAL" clId="{3713772A-75A6-4C69-A465-450AC89727B3}" dt="2022-12-05T13:00:29.504" v="2634"/>
          <ac:picMkLst>
            <pc:docMk/>
            <pc:sldMk cId="2248465904" sldId="260"/>
            <ac:picMk id="39" creationId="{2A937CC7-6B18-C407-7E63-05EFD6CF3687}"/>
          </ac:picMkLst>
        </pc:picChg>
        <pc:picChg chg="add del mod ord">
          <ac:chgData name="NOSHIN FARZANA" userId="cfe36c31-b022-4e69-bea5-207988873cda" providerId="ADAL" clId="{3713772A-75A6-4C69-A465-450AC89727B3}" dt="2022-12-05T13:00:46.983" v="2635"/>
          <ac:picMkLst>
            <pc:docMk/>
            <pc:sldMk cId="2248465904" sldId="260"/>
            <ac:picMk id="44" creationId="{E6146D3B-4715-8B91-70FF-AC91E12ED8D4}"/>
          </ac:picMkLst>
        </pc:picChg>
        <pc:picChg chg="add del mod">
          <ac:chgData name="NOSHIN FARZANA" userId="cfe36c31-b022-4e69-bea5-207988873cda" providerId="ADAL" clId="{3713772A-75A6-4C69-A465-450AC89727B3}" dt="2022-12-05T13:00:51.900" v="2636"/>
          <ac:picMkLst>
            <pc:docMk/>
            <pc:sldMk cId="2248465904" sldId="260"/>
            <ac:picMk id="45" creationId="{4D8AB59E-EF96-630E-67A3-ACC6BD800CBE}"/>
          </ac:picMkLst>
        </pc:picChg>
        <pc:picChg chg="add del mod">
          <ac:chgData name="NOSHIN FARZANA" userId="cfe36c31-b022-4e69-bea5-207988873cda" providerId="ADAL" clId="{3713772A-75A6-4C69-A465-450AC89727B3}" dt="2022-12-05T13:13:30.457" v="2656"/>
          <ac:picMkLst>
            <pc:docMk/>
            <pc:sldMk cId="2248465904" sldId="260"/>
            <ac:picMk id="47" creationId="{32C1A1B9-C470-E4F4-DC4A-9987CBD40AC9}"/>
          </ac:picMkLst>
        </pc:picChg>
        <pc:picChg chg="add del mod">
          <ac:chgData name="NOSHIN FARZANA" userId="cfe36c31-b022-4e69-bea5-207988873cda" providerId="ADAL" clId="{3713772A-75A6-4C69-A465-450AC89727B3}" dt="2022-12-05T13:16:35.269" v="2658"/>
          <ac:picMkLst>
            <pc:docMk/>
            <pc:sldMk cId="2248465904" sldId="260"/>
            <ac:picMk id="49" creationId="{7516E1CC-52FE-C0FD-BD78-258D5C4B25D1}"/>
          </ac:picMkLst>
        </pc:picChg>
        <pc:picChg chg="add del mod">
          <ac:chgData name="NOSHIN FARZANA" userId="cfe36c31-b022-4e69-bea5-207988873cda" providerId="ADAL" clId="{3713772A-75A6-4C69-A465-450AC89727B3}" dt="2022-12-05T13:23:37.804" v="2664"/>
          <ac:picMkLst>
            <pc:docMk/>
            <pc:sldMk cId="2248465904" sldId="260"/>
            <ac:picMk id="51" creationId="{3B278F12-89A0-D5DD-7464-84A48EE22728}"/>
          </ac:picMkLst>
        </pc:picChg>
        <pc:picChg chg="add mod">
          <ac:chgData name="NOSHIN FARZANA" userId="cfe36c31-b022-4e69-bea5-207988873cda" providerId="ADAL" clId="{3713772A-75A6-4C69-A465-450AC89727B3}" dt="2022-12-05T13:27:51.466" v="2665"/>
          <ac:picMkLst>
            <pc:docMk/>
            <pc:sldMk cId="2248465904" sldId="260"/>
            <ac:picMk id="53" creationId="{D3B4A84E-46D2-1C1F-862A-56F49BFE0DBA}"/>
          </ac:picMkLst>
        </pc:picChg>
        <pc:cxnChg chg="add del">
          <ac:chgData name="NOSHIN FARZANA" userId="cfe36c31-b022-4e69-bea5-207988873cda" providerId="ADAL" clId="{3713772A-75A6-4C69-A465-450AC89727B3}" dt="2022-12-01T10:50:13.628" v="238" actId="26606"/>
          <ac:cxnSpMkLst>
            <pc:docMk/>
            <pc:sldMk cId="2248465904" sldId="260"/>
            <ac:cxnSpMk id="15" creationId="{A7F400EE-A8A5-48AF-B4D6-291B52C6F0B0}"/>
          </ac:cxnSpMkLst>
        </pc:cxnChg>
        <pc:cxnChg chg="add del">
          <ac:chgData name="NOSHIN FARZANA" userId="cfe36c31-b022-4e69-bea5-207988873cda" providerId="ADAL" clId="{3713772A-75A6-4C69-A465-450AC89727B3}" dt="2022-12-01T10:50:05.030" v="236" actId="26606"/>
          <ac:cxnSpMkLst>
            <pc:docMk/>
            <pc:sldMk cId="2248465904" sldId="260"/>
            <ac:cxnSpMk id="16" creationId="{A7F400EE-A8A5-48AF-B4D6-291B52C6F0B0}"/>
          </ac:cxnSpMkLst>
        </pc:cxnChg>
        <pc:cxnChg chg="add del">
          <ac:chgData name="NOSHIN FARZANA" userId="cfe36c31-b022-4e69-bea5-207988873cda" providerId="ADAL" clId="{3713772A-75A6-4C69-A465-450AC89727B3}" dt="2022-12-01T10:53:26.750" v="257" actId="26606"/>
          <ac:cxnSpMkLst>
            <pc:docMk/>
            <pc:sldMk cId="2248465904" sldId="260"/>
            <ac:cxnSpMk id="20" creationId="{A7F400EE-A8A5-48AF-B4D6-291B52C6F0B0}"/>
          </ac:cxnSpMkLst>
        </pc:cxnChg>
        <pc:cxnChg chg="add del">
          <ac:chgData name="NOSHIN FARZANA" userId="cfe36c31-b022-4e69-bea5-207988873cda" providerId="ADAL" clId="{3713772A-75A6-4C69-A465-450AC89727B3}" dt="2022-12-01T10:52:28.568" v="248" actId="26606"/>
          <ac:cxnSpMkLst>
            <pc:docMk/>
            <pc:sldMk cId="2248465904" sldId="260"/>
            <ac:cxnSpMk id="27" creationId="{E4A809D5-3600-46D4-A466-67F2349A54FB}"/>
          </ac:cxnSpMkLst>
        </pc:cxnChg>
        <pc:cxnChg chg="add del">
          <ac:chgData name="NOSHIN FARZANA" userId="cfe36c31-b022-4e69-bea5-207988873cda" providerId="ADAL" clId="{3713772A-75A6-4C69-A465-450AC89727B3}" dt="2022-12-01T10:52:44.117" v="250" actId="26606"/>
          <ac:cxnSpMkLst>
            <pc:docMk/>
            <pc:sldMk cId="2248465904" sldId="260"/>
            <ac:cxnSpMk id="29" creationId="{A7F400EE-A8A5-48AF-B4D6-291B52C6F0B0}"/>
          </ac:cxnSpMkLst>
        </pc:cxnChg>
        <pc:cxnChg chg="add del">
          <ac:chgData name="NOSHIN FARZANA" userId="cfe36c31-b022-4e69-bea5-207988873cda" providerId="ADAL" clId="{3713772A-75A6-4C69-A465-450AC89727B3}" dt="2022-12-01T10:53:01.372" v="252" actId="26606"/>
          <ac:cxnSpMkLst>
            <pc:docMk/>
            <pc:sldMk cId="2248465904" sldId="260"/>
            <ac:cxnSpMk id="32" creationId="{A7F400EE-A8A5-48AF-B4D6-291B52C6F0B0}"/>
          </ac:cxnSpMkLst>
        </pc:cxnChg>
        <pc:cxnChg chg="add del">
          <ac:chgData name="NOSHIN FARZANA" userId="cfe36c31-b022-4e69-bea5-207988873cda" providerId="ADAL" clId="{3713772A-75A6-4C69-A465-450AC89727B3}" dt="2022-12-01T10:53:24.474" v="254" actId="26606"/>
          <ac:cxnSpMkLst>
            <pc:docMk/>
            <pc:sldMk cId="2248465904" sldId="260"/>
            <ac:cxnSpMk id="35" creationId="{A7F400EE-A8A5-48AF-B4D6-291B52C6F0B0}"/>
          </ac:cxnSpMkLst>
        </pc:cxnChg>
        <pc:cxnChg chg="add del">
          <ac:chgData name="NOSHIN FARZANA" userId="cfe36c31-b022-4e69-bea5-207988873cda" providerId="ADAL" clId="{3713772A-75A6-4C69-A465-450AC89727B3}" dt="2022-12-01T10:53:26.732" v="256" actId="26606"/>
          <ac:cxnSpMkLst>
            <pc:docMk/>
            <pc:sldMk cId="2248465904" sldId="260"/>
            <ac:cxnSpMk id="38" creationId="{A7F400EE-A8A5-48AF-B4D6-291B52C6F0B0}"/>
          </ac:cxnSpMkLst>
        </pc:cxnChg>
        <pc:cxnChg chg="add">
          <ac:chgData name="NOSHIN FARZANA" userId="cfe36c31-b022-4e69-bea5-207988873cda" providerId="ADAL" clId="{3713772A-75A6-4C69-A465-450AC89727B3}" dt="2022-12-01T10:53:26.750" v="257" actId="26606"/>
          <ac:cxnSpMkLst>
            <pc:docMk/>
            <pc:sldMk cId="2248465904" sldId="260"/>
            <ac:cxnSpMk id="41" creationId="{A7F400EE-A8A5-48AF-B4D6-291B52C6F0B0}"/>
          </ac:cxnSpMkLst>
        </pc:cxnChg>
      </pc:sldChg>
      <pc:sldChg chg="addSp delSp modSp mod modTransition delAnim modAnim modNotesTx">
        <pc:chgData name="NOSHIN FARZANA" userId="cfe36c31-b022-4e69-bea5-207988873cda" providerId="ADAL" clId="{3713772A-75A6-4C69-A465-450AC89727B3}" dt="2023-02-24T10:08:53.740" v="2703" actId="1076"/>
        <pc:sldMkLst>
          <pc:docMk/>
          <pc:sldMk cId="3671458314" sldId="261"/>
        </pc:sldMkLst>
        <pc:spChg chg="mod">
          <ac:chgData name="NOSHIN FARZANA" userId="cfe36c31-b022-4e69-bea5-207988873cda" providerId="ADAL" clId="{3713772A-75A6-4C69-A465-450AC89727B3}" dt="2022-12-02T09:23:27.669" v="2277" actId="1076"/>
          <ac:spMkLst>
            <pc:docMk/>
            <pc:sldMk cId="3671458314" sldId="261"/>
            <ac:spMk id="2" creationId="{3582570C-8737-3DDC-98D4-926285E4DF7B}"/>
          </ac:spMkLst>
        </pc:spChg>
        <pc:spChg chg="add del">
          <ac:chgData name="NOSHIN FARZANA" userId="cfe36c31-b022-4e69-bea5-207988873cda" providerId="ADAL" clId="{3713772A-75A6-4C69-A465-450AC89727B3}" dt="2022-12-01T15:48:27.793" v="1535" actId="11529"/>
          <ac:spMkLst>
            <pc:docMk/>
            <pc:sldMk cId="3671458314" sldId="261"/>
            <ac:spMk id="3" creationId="{5B5C0EF5-E3B7-BBDE-224B-3C1F357C798C}"/>
          </ac:spMkLst>
        </pc:spChg>
        <pc:spChg chg="add del mod ord">
          <ac:chgData name="NOSHIN FARZANA" userId="cfe36c31-b022-4e69-bea5-207988873cda" providerId="ADAL" clId="{3713772A-75A6-4C69-A465-450AC89727B3}" dt="2022-12-01T16:55:02.743" v="2010" actId="21"/>
          <ac:spMkLst>
            <pc:docMk/>
            <pc:sldMk cId="3671458314" sldId="261"/>
            <ac:spMk id="3" creationId="{76996611-1CCD-D82D-2D4D-3C64C1AE8803}"/>
          </ac:spMkLst>
        </pc:spChg>
        <pc:spChg chg="mod">
          <ac:chgData name="NOSHIN FARZANA" userId="cfe36c31-b022-4e69-bea5-207988873cda" providerId="ADAL" clId="{3713772A-75A6-4C69-A465-450AC89727B3}" dt="2022-12-01T15:32:44.454" v="1479" actId="207"/>
          <ac:spMkLst>
            <pc:docMk/>
            <pc:sldMk cId="3671458314" sldId="261"/>
            <ac:spMk id="4" creationId="{5CC56BBA-46CF-7452-0CEB-5F82B621A239}"/>
          </ac:spMkLst>
        </pc:spChg>
        <pc:spChg chg="mod">
          <ac:chgData name="NOSHIN FARZANA" userId="cfe36c31-b022-4e69-bea5-207988873cda" providerId="ADAL" clId="{3713772A-75A6-4C69-A465-450AC89727B3}" dt="2022-12-01T15:32:30.310" v="1478" actId="207"/>
          <ac:spMkLst>
            <pc:docMk/>
            <pc:sldMk cId="3671458314" sldId="261"/>
            <ac:spMk id="6" creationId="{188FCDEE-58B0-1386-A582-0F74DC0E7452}"/>
          </ac:spMkLst>
        </pc:spChg>
        <pc:spChg chg="mod">
          <ac:chgData name="NOSHIN FARZANA" userId="cfe36c31-b022-4e69-bea5-207988873cda" providerId="ADAL" clId="{3713772A-75A6-4C69-A465-450AC89727B3}" dt="2022-12-01T15:47:59.507" v="1531" actId="1076"/>
          <ac:spMkLst>
            <pc:docMk/>
            <pc:sldMk cId="3671458314" sldId="261"/>
            <ac:spMk id="7" creationId="{5D108652-61F3-A6FD-69FA-CFAE55CCA754}"/>
          </ac:spMkLst>
        </pc:spChg>
        <pc:spChg chg="mod">
          <ac:chgData name="NOSHIN FARZANA" userId="cfe36c31-b022-4e69-bea5-207988873cda" providerId="ADAL" clId="{3713772A-75A6-4C69-A465-450AC89727B3}" dt="2022-12-01T15:47:54.735" v="1530" actId="1076"/>
          <ac:spMkLst>
            <pc:docMk/>
            <pc:sldMk cId="3671458314" sldId="261"/>
            <ac:spMk id="8" creationId="{5547639E-37B9-CBF0-3B78-D4D9FD9299E0}"/>
          </ac:spMkLst>
        </pc:spChg>
        <pc:spChg chg="mod">
          <ac:chgData name="NOSHIN FARZANA" userId="cfe36c31-b022-4e69-bea5-207988873cda" providerId="ADAL" clId="{3713772A-75A6-4C69-A465-450AC89727B3}" dt="2022-12-02T09:23:30.729" v="2280" actId="14861"/>
          <ac:spMkLst>
            <pc:docMk/>
            <pc:sldMk cId="3671458314" sldId="261"/>
            <ac:spMk id="9" creationId="{8F5093B0-5DB5-CD7D-86B0-A9AB1B462272}"/>
          </ac:spMkLst>
        </pc:spChg>
        <pc:spChg chg="mod">
          <ac:chgData name="NOSHIN FARZANA" userId="cfe36c31-b022-4e69-bea5-207988873cda" providerId="ADAL" clId="{3713772A-75A6-4C69-A465-450AC89727B3}" dt="2022-12-01T15:33:28.714" v="1485" actId="207"/>
          <ac:spMkLst>
            <pc:docMk/>
            <pc:sldMk cId="3671458314" sldId="261"/>
            <ac:spMk id="10" creationId="{1B970C5F-5152-58D3-B1F9-0FCF57514AAC}"/>
          </ac:spMkLst>
        </pc:spChg>
        <pc:spChg chg="mod">
          <ac:chgData name="NOSHIN FARZANA" userId="cfe36c31-b022-4e69-bea5-207988873cda" providerId="ADAL" clId="{3713772A-75A6-4C69-A465-450AC89727B3}" dt="2022-12-01T15:33:36.674" v="1486" actId="207"/>
          <ac:spMkLst>
            <pc:docMk/>
            <pc:sldMk cId="3671458314" sldId="261"/>
            <ac:spMk id="11" creationId="{1CB5D8B1-F4F1-2962-12D5-FB1E9083B623}"/>
          </ac:spMkLst>
        </pc:spChg>
        <pc:spChg chg="mod">
          <ac:chgData name="NOSHIN FARZANA" userId="cfe36c31-b022-4e69-bea5-207988873cda" providerId="ADAL" clId="{3713772A-75A6-4C69-A465-450AC89727B3}" dt="2022-12-01T15:33:42.857" v="1487" actId="207"/>
          <ac:spMkLst>
            <pc:docMk/>
            <pc:sldMk cId="3671458314" sldId="261"/>
            <ac:spMk id="12" creationId="{4463F2CF-8CC7-D1FB-EDCF-1C4C65F30EFA}"/>
          </ac:spMkLst>
        </pc:spChg>
        <pc:spChg chg="mod">
          <ac:chgData name="NOSHIN FARZANA" userId="cfe36c31-b022-4e69-bea5-207988873cda" providerId="ADAL" clId="{3713772A-75A6-4C69-A465-450AC89727B3}" dt="2022-12-02T09:24:25.214" v="2286" actId="339"/>
          <ac:spMkLst>
            <pc:docMk/>
            <pc:sldMk cId="3671458314" sldId="261"/>
            <ac:spMk id="13" creationId="{3D5864DC-2AB2-9A06-F123-3CF5754F0E9B}"/>
          </ac:spMkLst>
        </pc:spChg>
        <pc:spChg chg="add del">
          <ac:chgData name="NOSHIN FARZANA" userId="cfe36c31-b022-4e69-bea5-207988873cda" providerId="ADAL" clId="{3713772A-75A6-4C69-A465-450AC89727B3}" dt="2022-12-01T15:48:57.538" v="1539" actId="21"/>
          <ac:spMkLst>
            <pc:docMk/>
            <pc:sldMk cId="3671458314" sldId="261"/>
            <ac:spMk id="14" creationId="{4881157C-440D-9DA8-0A27-BF14465560ED}"/>
          </ac:spMkLst>
        </pc:spChg>
        <pc:spChg chg="add del mod">
          <ac:chgData name="NOSHIN FARZANA" userId="cfe36c31-b022-4e69-bea5-207988873cda" providerId="ADAL" clId="{3713772A-75A6-4C69-A465-450AC89727B3}" dt="2022-12-01T16:55:56.811" v="2019" actId="21"/>
          <ac:spMkLst>
            <pc:docMk/>
            <pc:sldMk cId="3671458314" sldId="261"/>
            <ac:spMk id="14" creationId="{7E35F303-DE49-E52E-74D2-232ACE7091F6}"/>
          </ac:spMkLst>
        </pc:spChg>
        <pc:spChg chg="mod">
          <ac:chgData name="NOSHIN FARZANA" userId="cfe36c31-b022-4e69-bea5-207988873cda" providerId="ADAL" clId="{3713772A-75A6-4C69-A465-450AC89727B3}" dt="2022-12-02T09:59:51.348" v="2392" actId="207"/>
          <ac:spMkLst>
            <pc:docMk/>
            <pc:sldMk cId="3671458314" sldId="261"/>
            <ac:spMk id="15" creationId="{C147B89C-E5E4-A6D7-C901-26F411C3BAB4}"/>
          </ac:spMkLst>
        </pc:spChg>
        <pc:spChg chg="add del mod">
          <ac:chgData name="NOSHIN FARZANA" userId="cfe36c31-b022-4e69-bea5-207988873cda" providerId="ADAL" clId="{3713772A-75A6-4C69-A465-450AC89727B3}" dt="2022-12-01T16:14:54.956" v="1950" actId="21"/>
          <ac:spMkLst>
            <pc:docMk/>
            <pc:sldMk cId="3671458314" sldId="261"/>
            <ac:spMk id="16" creationId="{3DE80C09-F2F6-9FFA-2C81-4D06437BC8D9}"/>
          </ac:spMkLst>
        </pc:spChg>
        <pc:spChg chg="add del mod">
          <ac:chgData name="NOSHIN FARZANA" userId="cfe36c31-b022-4e69-bea5-207988873cda" providerId="ADAL" clId="{3713772A-75A6-4C69-A465-450AC89727B3}" dt="2022-12-01T16:57:02.756" v="2026" actId="21"/>
          <ac:spMkLst>
            <pc:docMk/>
            <pc:sldMk cId="3671458314" sldId="261"/>
            <ac:spMk id="16" creationId="{7ED1740C-F93B-83E2-F3EF-C0E34070AEE0}"/>
          </ac:spMkLst>
        </pc:spChg>
        <pc:spChg chg="mod">
          <ac:chgData name="NOSHIN FARZANA" userId="cfe36c31-b022-4e69-bea5-207988873cda" providerId="ADAL" clId="{3713772A-75A6-4C69-A465-450AC89727B3}" dt="2022-12-01T11:14:27.634" v="725" actId="1076"/>
          <ac:spMkLst>
            <pc:docMk/>
            <pc:sldMk cId="3671458314" sldId="261"/>
            <ac:spMk id="17" creationId="{9EF82D1C-5431-4E39-603D-D1EDC396E33B}"/>
          </ac:spMkLst>
        </pc:spChg>
        <pc:spChg chg="add mod">
          <ac:chgData name="NOSHIN FARZANA" userId="cfe36c31-b022-4e69-bea5-207988873cda" providerId="ADAL" clId="{3713772A-75A6-4C69-A465-450AC89727B3}" dt="2022-12-01T17:09:16.976" v="2100" actId="1076"/>
          <ac:spMkLst>
            <pc:docMk/>
            <pc:sldMk cId="3671458314" sldId="261"/>
            <ac:spMk id="18" creationId="{57E86737-8E9C-E41B-5285-254986105D04}"/>
          </ac:spMkLst>
        </pc:spChg>
        <pc:spChg chg="add del mod">
          <ac:chgData name="NOSHIN FARZANA" userId="cfe36c31-b022-4e69-bea5-207988873cda" providerId="ADAL" clId="{3713772A-75A6-4C69-A465-450AC89727B3}" dt="2022-12-01T16:17:07.565" v="1961" actId="21"/>
          <ac:spMkLst>
            <pc:docMk/>
            <pc:sldMk cId="3671458314" sldId="261"/>
            <ac:spMk id="18" creationId="{CB1BA0F3-18A5-3E9A-EBAC-85FB77FD7EAE}"/>
          </ac:spMkLst>
        </pc:spChg>
        <pc:spChg chg="add del mod">
          <ac:chgData name="NOSHIN FARZANA" userId="cfe36c31-b022-4e69-bea5-207988873cda" providerId="ADAL" clId="{3713772A-75A6-4C69-A465-450AC89727B3}" dt="2022-12-01T16:17:04.301" v="1960" actId="21"/>
          <ac:spMkLst>
            <pc:docMk/>
            <pc:sldMk cId="3671458314" sldId="261"/>
            <ac:spMk id="19" creationId="{70A5C014-37B3-708D-8BAF-325492C1E054}"/>
          </ac:spMkLst>
        </pc:spChg>
        <pc:spChg chg="add del mod">
          <ac:chgData name="NOSHIN FARZANA" userId="cfe36c31-b022-4e69-bea5-207988873cda" providerId="ADAL" clId="{3713772A-75A6-4C69-A465-450AC89727B3}" dt="2022-12-01T17:01:59.050" v="2050" actId="21"/>
          <ac:spMkLst>
            <pc:docMk/>
            <pc:sldMk cId="3671458314" sldId="261"/>
            <ac:spMk id="19" creationId="{F1915422-781C-3BB9-A6B4-CCEC8AFD3DC0}"/>
          </ac:spMkLst>
        </pc:spChg>
        <pc:spChg chg="add del mod">
          <ac:chgData name="NOSHIN FARZANA" userId="cfe36c31-b022-4e69-bea5-207988873cda" providerId="ADAL" clId="{3713772A-75A6-4C69-A465-450AC89727B3}" dt="2022-12-01T16:18:14.686" v="1971" actId="21"/>
          <ac:spMkLst>
            <pc:docMk/>
            <pc:sldMk cId="3671458314" sldId="261"/>
            <ac:spMk id="20" creationId="{2571C78D-1456-56AB-FF2A-3F8B33B9EDFD}"/>
          </ac:spMkLst>
        </pc:spChg>
        <pc:spChg chg="add mod">
          <ac:chgData name="NOSHIN FARZANA" userId="cfe36c31-b022-4e69-bea5-207988873cda" providerId="ADAL" clId="{3713772A-75A6-4C69-A465-450AC89727B3}" dt="2023-02-24T10:08:53.740" v="2703" actId="1076"/>
          <ac:spMkLst>
            <pc:docMk/>
            <pc:sldMk cId="3671458314" sldId="261"/>
            <ac:spMk id="20" creationId="{6B2BC80C-B486-79AC-DB23-EA0BCFFD44F4}"/>
          </ac:spMkLst>
        </pc:spChg>
        <pc:picChg chg="mod">
          <ac:chgData name="NOSHIN FARZANA" userId="cfe36c31-b022-4e69-bea5-207988873cda" providerId="ADAL" clId="{3713772A-75A6-4C69-A465-450AC89727B3}" dt="2022-12-02T09:23:29.077" v="2279" actId="1076"/>
          <ac:picMkLst>
            <pc:docMk/>
            <pc:sldMk cId="3671458314" sldId="261"/>
            <ac:picMk id="5" creationId="{52781AC6-3FE6-64D2-8A2F-ADA947A26D27}"/>
          </ac:picMkLst>
        </pc:picChg>
        <pc:picChg chg="add del mod">
          <ac:chgData name="NOSHIN FARZANA" userId="cfe36c31-b022-4e69-bea5-207988873cda" providerId="ADAL" clId="{3713772A-75A6-4C69-A465-450AC89727B3}" dt="2022-12-05T12:13:19.947" v="2545"/>
          <ac:picMkLst>
            <pc:docMk/>
            <pc:sldMk cId="3671458314" sldId="261"/>
            <ac:picMk id="14" creationId="{02F24B21-ECAB-402E-E76E-682BD494E138}"/>
          </ac:picMkLst>
        </pc:picChg>
        <pc:picChg chg="add del mod">
          <ac:chgData name="NOSHIN FARZANA" userId="cfe36c31-b022-4e69-bea5-207988873cda" providerId="ADAL" clId="{3713772A-75A6-4C69-A465-450AC89727B3}" dt="2022-12-05T12:22:31.483" v="2556"/>
          <ac:picMkLst>
            <pc:docMk/>
            <pc:sldMk cId="3671458314" sldId="261"/>
            <ac:picMk id="22" creationId="{618906AF-D076-128B-51A8-B7C6D938A3A2}"/>
          </ac:picMkLst>
        </pc:picChg>
        <pc:picChg chg="add del mod">
          <ac:chgData name="NOSHIN FARZANA" userId="cfe36c31-b022-4e69-bea5-207988873cda" providerId="ADAL" clId="{3713772A-75A6-4C69-A465-450AC89727B3}" dt="2022-12-05T12:35:19.947" v="2588"/>
          <ac:picMkLst>
            <pc:docMk/>
            <pc:sldMk cId="3671458314" sldId="261"/>
            <ac:picMk id="24" creationId="{BE9859FC-F7F6-4F1A-6E60-159B3A7A8DE8}"/>
          </ac:picMkLst>
        </pc:picChg>
        <pc:picChg chg="add del mod">
          <ac:chgData name="NOSHIN FARZANA" userId="cfe36c31-b022-4e69-bea5-207988873cda" providerId="ADAL" clId="{3713772A-75A6-4C69-A465-450AC89727B3}" dt="2022-12-05T13:13:30.457" v="2656"/>
          <ac:picMkLst>
            <pc:docMk/>
            <pc:sldMk cId="3671458314" sldId="261"/>
            <ac:picMk id="26" creationId="{A4E05A51-E22D-5317-2880-78475C8EB202}"/>
          </ac:picMkLst>
        </pc:picChg>
        <pc:picChg chg="add del mod">
          <ac:chgData name="NOSHIN FARZANA" userId="cfe36c31-b022-4e69-bea5-207988873cda" providerId="ADAL" clId="{3713772A-75A6-4C69-A465-450AC89727B3}" dt="2022-12-05T13:16:35.269" v="2658"/>
          <ac:picMkLst>
            <pc:docMk/>
            <pc:sldMk cId="3671458314" sldId="261"/>
            <ac:picMk id="28" creationId="{7266899D-8A9A-60F8-6D4F-6644CBC2C8D1}"/>
          </ac:picMkLst>
        </pc:picChg>
        <pc:picChg chg="add del mod">
          <ac:chgData name="NOSHIN FARZANA" userId="cfe36c31-b022-4e69-bea5-207988873cda" providerId="ADAL" clId="{3713772A-75A6-4C69-A465-450AC89727B3}" dt="2022-12-05T13:23:37.804" v="2664"/>
          <ac:picMkLst>
            <pc:docMk/>
            <pc:sldMk cId="3671458314" sldId="261"/>
            <ac:picMk id="30" creationId="{5510F777-1539-EA5F-BB5E-65A59800C384}"/>
          </ac:picMkLst>
        </pc:picChg>
        <pc:picChg chg="add mod">
          <ac:chgData name="NOSHIN FARZANA" userId="cfe36c31-b022-4e69-bea5-207988873cda" providerId="ADAL" clId="{3713772A-75A6-4C69-A465-450AC89727B3}" dt="2022-12-05T13:27:51.466" v="2665"/>
          <ac:picMkLst>
            <pc:docMk/>
            <pc:sldMk cId="3671458314" sldId="261"/>
            <ac:picMk id="32" creationId="{FBC80C5D-19A4-2012-0AE9-095A291D0F33}"/>
          </ac:picMkLst>
        </pc:picChg>
      </pc:sldChg>
      <pc:sldChg chg="addSp delSp modSp mod modTransition modAnim modNotesTx">
        <pc:chgData name="NOSHIN FARZANA" userId="cfe36c31-b022-4e69-bea5-207988873cda" providerId="ADAL" clId="{3713772A-75A6-4C69-A465-450AC89727B3}" dt="2022-12-05T17:35:16.669" v="2702" actId="20577"/>
        <pc:sldMkLst>
          <pc:docMk/>
          <pc:sldMk cId="2592171903" sldId="262"/>
        </pc:sldMkLst>
        <pc:spChg chg="add mod">
          <ac:chgData name="NOSHIN FARZANA" userId="cfe36c31-b022-4e69-bea5-207988873cda" providerId="ADAL" clId="{3713772A-75A6-4C69-A465-450AC89727B3}" dt="2022-12-01T17:08:19.829" v="2092" actId="1076"/>
          <ac:spMkLst>
            <pc:docMk/>
            <pc:sldMk cId="2592171903" sldId="262"/>
            <ac:spMk id="2" creationId="{44A6F493-CB60-BD47-6A7C-E17FE6A1E800}"/>
          </ac:spMkLst>
        </pc:spChg>
        <pc:spChg chg="add mod">
          <ac:chgData name="NOSHIN FARZANA" userId="cfe36c31-b022-4e69-bea5-207988873cda" providerId="ADAL" clId="{3713772A-75A6-4C69-A465-450AC89727B3}" dt="2022-12-01T17:09:28.923" v="2101" actId="1076"/>
          <ac:spMkLst>
            <pc:docMk/>
            <pc:sldMk cId="2592171903" sldId="262"/>
            <ac:spMk id="4" creationId="{C34F8690-8BDF-719C-0328-F62E7694044D}"/>
          </ac:spMkLst>
        </pc:spChg>
        <pc:spChg chg="add del mod">
          <ac:chgData name="NOSHIN FARZANA" userId="cfe36c31-b022-4e69-bea5-207988873cda" providerId="ADAL" clId="{3713772A-75A6-4C69-A465-450AC89727B3}" dt="2022-12-01T17:08:17.783" v="2090"/>
          <ac:spMkLst>
            <pc:docMk/>
            <pc:sldMk cId="2592171903" sldId="262"/>
            <ac:spMk id="6" creationId="{9AE5A14A-9019-B2DC-5E66-5F0EE2C0F473}"/>
          </ac:spMkLst>
        </pc:spChg>
        <pc:graphicFrameChg chg="mod modGraphic">
          <ac:chgData name="NOSHIN FARZANA" userId="cfe36c31-b022-4e69-bea5-207988873cda" providerId="ADAL" clId="{3713772A-75A6-4C69-A465-450AC89727B3}" dt="2022-12-01T17:07:36.362" v="2086" actId="14100"/>
          <ac:graphicFrameMkLst>
            <pc:docMk/>
            <pc:sldMk cId="2592171903" sldId="262"/>
            <ac:graphicFrameMk id="9" creationId="{C8A9C1A1-A57B-4B5F-5437-E32C8D9C51E2}"/>
          </ac:graphicFrameMkLst>
        </pc:graphicFrameChg>
        <pc:picChg chg="mod">
          <ac:chgData name="NOSHIN FARZANA" userId="cfe36c31-b022-4e69-bea5-207988873cda" providerId="ADAL" clId="{3713772A-75A6-4C69-A465-450AC89727B3}" dt="2022-12-01T15:14:12.412" v="1375" actId="1076"/>
          <ac:picMkLst>
            <pc:docMk/>
            <pc:sldMk cId="2592171903" sldId="262"/>
            <ac:picMk id="5" creationId="{CD24BA4A-2842-864D-033E-C703BFE31D99}"/>
          </ac:picMkLst>
        </pc:picChg>
        <pc:picChg chg="add del mod">
          <ac:chgData name="NOSHIN FARZANA" userId="cfe36c31-b022-4e69-bea5-207988873cda" providerId="ADAL" clId="{3713772A-75A6-4C69-A465-450AC89727B3}" dt="2022-12-05T12:22:31.483" v="2556"/>
          <ac:picMkLst>
            <pc:docMk/>
            <pc:sldMk cId="2592171903" sldId="262"/>
            <ac:picMk id="10" creationId="{BD52ED50-CA79-92AC-3F9A-0DCA534A888E}"/>
          </ac:picMkLst>
        </pc:picChg>
        <pc:picChg chg="add del mod">
          <ac:chgData name="NOSHIN FARZANA" userId="cfe36c31-b022-4e69-bea5-207988873cda" providerId="ADAL" clId="{3713772A-75A6-4C69-A465-450AC89727B3}" dt="2022-12-05T12:30:05.397" v="2568"/>
          <ac:picMkLst>
            <pc:docMk/>
            <pc:sldMk cId="2592171903" sldId="262"/>
            <ac:picMk id="18" creationId="{1A018AE1-33AF-43A9-5FB1-222834B7F60F}"/>
          </ac:picMkLst>
        </pc:picChg>
        <pc:picChg chg="add del mod ord">
          <ac:chgData name="NOSHIN FARZANA" userId="cfe36c31-b022-4e69-bea5-207988873cda" providerId="ADAL" clId="{3713772A-75A6-4C69-A465-450AC89727B3}" dt="2022-12-05T12:31:13.384" v="2569"/>
          <ac:picMkLst>
            <pc:docMk/>
            <pc:sldMk cId="2592171903" sldId="262"/>
            <ac:picMk id="21" creationId="{139660C7-E3FC-78BD-300A-2ED26A264044}"/>
          </ac:picMkLst>
        </pc:picChg>
        <pc:picChg chg="add del mod">
          <ac:chgData name="NOSHIN FARZANA" userId="cfe36c31-b022-4e69-bea5-207988873cda" providerId="ADAL" clId="{3713772A-75A6-4C69-A465-450AC89727B3}" dt="2022-12-05T12:31:19.104" v="2571"/>
          <ac:picMkLst>
            <pc:docMk/>
            <pc:sldMk cId="2592171903" sldId="262"/>
            <ac:picMk id="22" creationId="{EA665FFA-EAC6-B5FB-5488-3287A349745A}"/>
          </ac:picMkLst>
        </pc:picChg>
        <pc:picChg chg="add del mod ord">
          <ac:chgData name="NOSHIN FARZANA" userId="cfe36c31-b022-4e69-bea5-207988873cda" providerId="ADAL" clId="{3713772A-75A6-4C69-A465-450AC89727B3}" dt="2022-12-05T12:31:31.418" v="2572"/>
          <ac:picMkLst>
            <pc:docMk/>
            <pc:sldMk cId="2592171903" sldId="262"/>
            <ac:picMk id="25" creationId="{5B70130B-EE75-E769-B39C-DBE59EAA2005}"/>
          </ac:picMkLst>
        </pc:picChg>
        <pc:picChg chg="add del mod">
          <ac:chgData name="NOSHIN FARZANA" userId="cfe36c31-b022-4e69-bea5-207988873cda" providerId="ADAL" clId="{3713772A-75A6-4C69-A465-450AC89727B3}" dt="2022-12-05T12:31:34.815" v="2574"/>
          <ac:picMkLst>
            <pc:docMk/>
            <pc:sldMk cId="2592171903" sldId="262"/>
            <ac:picMk id="26" creationId="{D1A791C1-38A6-2086-2B12-A9EAB464225D}"/>
          </ac:picMkLst>
        </pc:picChg>
        <pc:picChg chg="add del mod ord">
          <ac:chgData name="NOSHIN FARZANA" userId="cfe36c31-b022-4e69-bea5-207988873cda" providerId="ADAL" clId="{3713772A-75A6-4C69-A465-450AC89727B3}" dt="2022-12-05T12:32:40.231" v="2575"/>
          <ac:picMkLst>
            <pc:docMk/>
            <pc:sldMk cId="2592171903" sldId="262"/>
            <ac:picMk id="29" creationId="{E9DC916C-9819-47A2-E51F-9C8FEF9F355E}"/>
          </ac:picMkLst>
        </pc:picChg>
        <pc:picChg chg="add del mod">
          <ac:chgData name="NOSHIN FARZANA" userId="cfe36c31-b022-4e69-bea5-207988873cda" providerId="ADAL" clId="{3713772A-75A6-4C69-A465-450AC89727B3}" dt="2022-12-05T12:32:50.320" v="2577"/>
          <ac:picMkLst>
            <pc:docMk/>
            <pc:sldMk cId="2592171903" sldId="262"/>
            <ac:picMk id="30" creationId="{9FDC920F-149D-7777-FC17-71644865F237}"/>
          </ac:picMkLst>
        </pc:picChg>
        <pc:picChg chg="add del mod ord">
          <ac:chgData name="NOSHIN FARZANA" userId="cfe36c31-b022-4e69-bea5-207988873cda" providerId="ADAL" clId="{3713772A-75A6-4C69-A465-450AC89727B3}" dt="2022-12-05T12:33:25.836" v="2578"/>
          <ac:picMkLst>
            <pc:docMk/>
            <pc:sldMk cId="2592171903" sldId="262"/>
            <ac:picMk id="33" creationId="{988C298E-E292-B98F-7183-6448F527CAC8}"/>
          </ac:picMkLst>
        </pc:picChg>
        <pc:picChg chg="add del mod">
          <ac:chgData name="NOSHIN FARZANA" userId="cfe36c31-b022-4e69-bea5-207988873cda" providerId="ADAL" clId="{3713772A-75A6-4C69-A465-450AC89727B3}" dt="2022-12-05T12:33:29.567" v="2580"/>
          <ac:picMkLst>
            <pc:docMk/>
            <pc:sldMk cId="2592171903" sldId="262"/>
            <ac:picMk id="34" creationId="{80B7FD84-F027-B687-C452-3B16C6CA8EBC}"/>
          </ac:picMkLst>
        </pc:picChg>
        <pc:picChg chg="add del mod ord">
          <ac:chgData name="NOSHIN FARZANA" userId="cfe36c31-b022-4e69-bea5-207988873cda" providerId="ADAL" clId="{3713772A-75A6-4C69-A465-450AC89727B3}" dt="2022-12-05T12:33:49.252" v="2581"/>
          <ac:picMkLst>
            <pc:docMk/>
            <pc:sldMk cId="2592171903" sldId="262"/>
            <ac:picMk id="37" creationId="{1F937D3F-DD9C-41A1-330E-49290E004A3B}"/>
          </ac:picMkLst>
        </pc:picChg>
        <pc:picChg chg="add del mod">
          <ac:chgData name="NOSHIN FARZANA" userId="cfe36c31-b022-4e69-bea5-207988873cda" providerId="ADAL" clId="{3713772A-75A6-4C69-A465-450AC89727B3}" dt="2022-12-05T12:33:51.465" v="2583"/>
          <ac:picMkLst>
            <pc:docMk/>
            <pc:sldMk cId="2592171903" sldId="262"/>
            <ac:picMk id="38" creationId="{96E5FFF1-EE4B-CE9C-EA5C-C1CEB233AD2E}"/>
          </ac:picMkLst>
        </pc:picChg>
        <pc:picChg chg="add del mod ord">
          <ac:chgData name="NOSHIN FARZANA" userId="cfe36c31-b022-4e69-bea5-207988873cda" providerId="ADAL" clId="{3713772A-75A6-4C69-A465-450AC89727B3}" dt="2022-12-05T12:34:20.046" v="2584"/>
          <ac:picMkLst>
            <pc:docMk/>
            <pc:sldMk cId="2592171903" sldId="262"/>
            <ac:picMk id="41" creationId="{AF94D693-C76D-B10C-3B14-2670E1A5F58C}"/>
          </ac:picMkLst>
        </pc:picChg>
        <pc:picChg chg="add del mod">
          <ac:chgData name="NOSHIN FARZANA" userId="cfe36c31-b022-4e69-bea5-207988873cda" providerId="ADAL" clId="{3713772A-75A6-4C69-A465-450AC89727B3}" dt="2022-12-05T12:34:22.803" v="2586"/>
          <ac:picMkLst>
            <pc:docMk/>
            <pc:sldMk cId="2592171903" sldId="262"/>
            <ac:picMk id="42" creationId="{AFD20B61-081E-9360-0965-980E779FF2A3}"/>
          </ac:picMkLst>
        </pc:picChg>
        <pc:picChg chg="add del mod ord">
          <ac:chgData name="NOSHIN FARZANA" userId="cfe36c31-b022-4e69-bea5-207988873cda" providerId="ADAL" clId="{3713772A-75A6-4C69-A465-450AC89727B3}" dt="2022-12-05T12:35:04.124" v="2587"/>
          <ac:picMkLst>
            <pc:docMk/>
            <pc:sldMk cId="2592171903" sldId="262"/>
            <ac:picMk id="45" creationId="{CB9A3B3B-7B6B-B2D0-6FED-35BEBB7A117B}"/>
          </ac:picMkLst>
        </pc:picChg>
        <pc:picChg chg="add del mod">
          <ac:chgData name="NOSHIN FARZANA" userId="cfe36c31-b022-4e69-bea5-207988873cda" providerId="ADAL" clId="{3713772A-75A6-4C69-A465-450AC89727B3}" dt="2022-12-05T12:35:19.947" v="2588"/>
          <ac:picMkLst>
            <pc:docMk/>
            <pc:sldMk cId="2592171903" sldId="262"/>
            <ac:picMk id="46" creationId="{0CA3692A-B4A5-BBAA-8F3C-05B5D2BCE72F}"/>
          </ac:picMkLst>
        </pc:picChg>
        <pc:picChg chg="add del mod">
          <ac:chgData name="NOSHIN FARZANA" userId="cfe36c31-b022-4e69-bea5-207988873cda" providerId="ADAL" clId="{3713772A-75A6-4C69-A465-450AC89727B3}" dt="2022-12-05T13:16:35.269" v="2658"/>
          <ac:picMkLst>
            <pc:docMk/>
            <pc:sldMk cId="2592171903" sldId="262"/>
            <ac:picMk id="50" creationId="{053B9DC7-D3E0-AD08-A10F-B21BC24D41DE}"/>
          </ac:picMkLst>
        </pc:picChg>
        <pc:picChg chg="add del mod">
          <ac:chgData name="NOSHIN FARZANA" userId="cfe36c31-b022-4e69-bea5-207988873cda" providerId="ADAL" clId="{3713772A-75A6-4C69-A465-450AC89727B3}" dt="2022-12-05T13:23:37.804" v="2664"/>
          <ac:picMkLst>
            <pc:docMk/>
            <pc:sldMk cId="2592171903" sldId="262"/>
            <ac:picMk id="54" creationId="{B40DFB0E-F4A6-637F-91F1-ADED5846FA07}"/>
          </ac:picMkLst>
        </pc:picChg>
        <pc:picChg chg="add del mod">
          <ac:chgData name="NOSHIN FARZANA" userId="cfe36c31-b022-4e69-bea5-207988873cda" providerId="ADAL" clId="{3713772A-75A6-4C69-A465-450AC89727B3}" dt="2022-12-05T13:28:02.744" v="2667"/>
          <ac:picMkLst>
            <pc:docMk/>
            <pc:sldMk cId="2592171903" sldId="262"/>
            <ac:picMk id="56" creationId="{677E8337-6CD5-9AD4-BB4A-1BF76017D26F}"/>
          </ac:picMkLst>
        </pc:picChg>
        <pc:picChg chg="add del mod ord">
          <ac:chgData name="NOSHIN FARZANA" userId="cfe36c31-b022-4e69-bea5-207988873cda" providerId="ADAL" clId="{3713772A-75A6-4C69-A465-450AC89727B3}" dt="2022-12-05T13:29:11.852" v="2668"/>
          <ac:picMkLst>
            <pc:docMk/>
            <pc:sldMk cId="2592171903" sldId="262"/>
            <ac:picMk id="59" creationId="{CAA9AE65-7291-BBAA-F4C9-C48066E3F55A}"/>
          </ac:picMkLst>
        </pc:picChg>
        <pc:picChg chg="add del mod">
          <ac:chgData name="NOSHIN FARZANA" userId="cfe36c31-b022-4e69-bea5-207988873cda" providerId="ADAL" clId="{3713772A-75A6-4C69-A465-450AC89727B3}" dt="2022-12-05T13:29:17.539" v="2670"/>
          <ac:picMkLst>
            <pc:docMk/>
            <pc:sldMk cId="2592171903" sldId="262"/>
            <ac:picMk id="60" creationId="{41985AF6-CD01-16FD-B08C-A6EBB69BE602}"/>
          </ac:picMkLst>
        </pc:picChg>
        <pc:picChg chg="add del mod ord">
          <ac:chgData name="NOSHIN FARZANA" userId="cfe36c31-b022-4e69-bea5-207988873cda" providerId="ADAL" clId="{3713772A-75A6-4C69-A465-450AC89727B3}" dt="2022-12-05T13:29:49.090" v="2671"/>
          <ac:picMkLst>
            <pc:docMk/>
            <pc:sldMk cId="2592171903" sldId="262"/>
            <ac:picMk id="63" creationId="{D9FFD529-139B-9A40-4BFF-75533088202D}"/>
          </ac:picMkLst>
        </pc:picChg>
        <pc:picChg chg="add del mod">
          <ac:chgData name="NOSHIN FARZANA" userId="cfe36c31-b022-4e69-bea5-207988873cda" providerId="ADAL" clId="{3713772A-75A6-4C69-A465-450AC89727B3}" dt="2022-12-05T13:29:53.972" v="2673"/>
          <ac:picMkLst>
            <pc:docMk/>
            <pc:sldMk cId="2592171903" sldId="262"/>
            <ac:picMk id="64" creationId="{9F8635C8-BB01-938F-BAFD-41CEDDDC6126}"/>
          </ac:picMkLst>
        </pc:picChg>
        <pc:picChg chg="add del mod ord">
          <ac:chgData name="NOSHIN FARZANA" userId="cfe36c31-b022-4e69-bea5-207988873cda" providerId="ADAL" clId="{3713772A-75A6-4C69-A465-450AC89727B3}" dt="2022-12-05T13:30:19.567" v="2674"/>
          <ac:picMkLst>
            <pc:docMk/>
            <pc:sldMk cId="2592171903" sldId="262"/>
            <ac:picMk id="67" creationId="{B949F3F8-0B84-01E6-ABC8-539657181492}"/>
          </ac:picMkLst>
        </pc:picChg>
        <pc:picChg chg="add del mod">
          <ac:chgData name="NOSHIN FARZANA" userId="cfe36c31-b022-4e69-bea5-207988873cda" providerId="ADAL" clId="{3713772A-75A6-4C69-A465-450AC89727B3}" dt="2022-12-05T13:30:23.456" v="2676"/>
          <ac:picMkLst>
            <pc:docMk/>
            <pc:sldMk cId="2592171903" sldId="262"/>
            <ac:picMk id="68" creationId="{37710630-7E39-9C6D-8DA0-52024496CEA2}"/>
          </ac:picMkLst>
        </pc:picChg>
        <pc:picChg chg="add del mod ord">
          <ac:chgData name="NOSHIN FARZANA" userId="cfe36c31-b022-4e69-bea5-207988873cda" providerId="ADAL" clId="{3713772A-75A6-4C69-A465-450AC89727B3}" dt="2022-12-05T13:30:57.106" v="2677"/>
          <ac:picMkLst>
            <pc:docMk/>
            <pc:sldMk cId="2592171903" sldId="262"/>
            <ac:picMk id="71" creationId="{FE838A40-F5FB-2F92-96C6-D5D4B760E43D}"/>
          </ac:picMkLst>
        </pc:picChg>
        <pc:picChg chg="add del mod">
          <ac:chgData name="NOSHIN FARZANA" userId="cfe36c31-b022-4e69-bea5-207988873cda" providerId="ADAL" clId="{3713772A-75A6-4C69-A465-450AC89727B3}" dt="2022-12-05T13:30:59.952" v="2679"/>
          <ac:picMkLst>
            <pc:docMk/>
            <pc:sldMk cId="2592171903" sldId="262"/>
            <ac:picMk id="72" creationId="{7AA5CC42-13F4-CFAD-6323-DDBE7B001F39}"/>
          </ac:picMkLst>
        </pc:picChg>
        <pc:picChg chg="add del mod ord">
          <ac:chgData name="NOSHIN FARZANA" userId="cfe36c31-b022-4e69-bea5-207988873cda" providerId="ADAL" clId="{3713772A-75A6-4C69-A465-450AC89727B3}" dt="2022-12-05T13:31:48.769" v="2680"/>
          <ac:picMkLst>
            <pc:docMk/>
            <pc:sldMk cId="2592171903" sldId="262"/>
            <ac:picMk id="75" creationId="{94BE2AAC-1D1F-253A-8113-AF3B377E6D53}"/>
          </ac:picMkLst>
        </pc:picChg>
        <pc:picChg chg="add del mod">
          <ac:chgData name="NOSHIN FARZANA" userId="cfe36c31-b022-4e69-bea5-207988873cda" providerId="ADAL" clId="{3713772A-75A6-4C69-A465-450AC89727B3}" dt="2022-12-05T13:31:53.330" v="2682"/>
          <ac:picMkLst>
            <pc:docMk/>
            <pc:sldMk cId="2592171903" sldId="262"/>
            <ac:picMk id="76" creationId="{D5AC2492-3BBF-4E4D-AE2B-512E0F2DF09F}"/>
          </ac:picMkLst>
        </pc:picChg>
        <pc:picChg chg="add del mod ord">
          <ac:chgData name="NOSHIN FARZANA" userId="cfe36c31-b022-4e69-bea5-207988873cda" providerId="ADAL" clId="{3713772A-75A6-4C69-A465-450AC89727B3}" dt="2022-12-05T13:32:43.759" v="2683"/>
          <ac:picMkLst>
            <pc:docMk/>
            <pc:sldMk cId="2592171903" sldId="262"/>
            <ac:picMk id="79" creationId="{D7264BB5-4854-2E34-62E4-9F68B8A30879}"/>
          </ac:picMkLst>
        </pc:picChg>
        <pc:picChg chg="add del mod">
          <ac:chgData name="NOSHIN FARZANA" userId="cfe36c31-b022-4e69-bea5-207988873cda" providerId="ADAL" clId="{3713772A-75A6-4C69-A465-450AC89727B3}" dt="2022-12-05T13:32:48.425" v="2685"/>
          <ac:picMkLst>
            <pc:docMk/>
            <pc:sldMk cId="2592171903" sldId="262"/>
            <ac:picMk id="80" creationId="{9D7B3C1C-9550-9DDE-A50E-C8A877DF4CC1}"/>
          </ac:picMkLst>
        </pc:picChg>
        <pc:picChg chg="add del mod ord">
          <ac:chgData name="NOSHIN FARZANA" userId="cfe36c31-b022-4e69-bea5-207988873cda" providerId="ADAL" clId="{3713772A-75A6-4C69-A465-450AC89727B3}" dt="2022-12-05T13:32:59.300" v="2686"/>
          <ac:picMkLst>
            <pc:docMk/>
            <pc:sldMk cId="2592171903" sldId="262"/>
            <ac:picMk id="83" creationId="{C5A42A6E-31F5-FB92-39D2-721BF93EB001}"/>
          </ac:picMkLst>
        </pc:picChg>
        <pc:picChg chg="add del mod">
          <ac:chgData name="NOSHIN FARZANA" userId="cfe36c31-b022-4e69-bea5-207988873cda" providerId="ADAL" clId="{3713772A-75A6-4C69-A465-450AC89727B3}" dt="2022-12-05T13:33:06.752" v="2688"/>
          <ac:picMkLst>
            <pc:docMk/>
            <pc:sldMk cId="2592171903" sldId="262"/>
            <ac:picMk id="84" creationId="{778FE849-8241-4579-8A04-ED4EB2E89031}"/>
          </ac:picMkLst>
        </pc:picChg>
        <pc:picChg chg="add del mod ord">
          <ac:chgData name="NOSHIN FARZANA" userId="cfe36c31-b022-4e69-bea5-207988873cda" providerId="ADAL" clId="{3713772A-75A6-4C69-A465-450AC89727B3}" dt="2022-12-05T13:33:47.823" v="2689"/>
          <ac:picMkLst>
            <pc:docMk/>
            <pc:sldMk cId="2592171903" sldId="262"/>
            <ac:picMk id="87" creationId="{C8A9B53C-7BD6-D643-C9C4-3F88D7166EFE}"/>
          </ac:picMkLst>
        </pc:picChg>
        <pc:picChg chg="add del mod">
          <ac:chgData name="NOSHIN FARZANA" userId="cfe36c31-b022-4e69-bea5-207988873cda" providerId="ADAL" clId="{3713772A-75A6-4C69-A465-450AC89727B3}" dt="2022-12-05T13:33:54.691" v="2691"/>
          <ac:picMkLst>
            <pc:docMk/>
            <pc:sldMk cId="2592171903" sldId="262"/>
            <ac:picMk id="88" creationId="{2B3326E8-613B-7D7B-7E50-25C5605009F5}"/>
          </ac:picMkLst>
        </pc:picChg>
        <pc:picChg chg="add del mod ord">
          <ac:chgData name="NOSHIN FARZANA" userId="cfe36c31-b022-4e69-bea5-207988873cda" providerId="ADAL" clId="{3713772A-75A6-4C69-A465-450AC89727B3}" dt="2022-12-05T13:34:56.576" v="2692"/>
          <ac:picMkLst>
            <pc:docMk/>
            <pc:sldMk cId="2592171903" sldId="262"/>
            <ac:picMk id="91" creationId="{4505CB38-5724-AA91-F161-DE069A18C003}"/>
          </ac:picMkLst>
        </pc:picChg>
        <pc:picChg chg="add mod">
          <ac:chgData name="NOSHIN FARZANA" userId="cfe36c31-b022-4e69-bea5-207988873cda" providerId="ADAL" clId="{3713772A-75A6-4C69-A465-450AC89727B3}" dt="2022-12-05T13:34:56.576" v="2692"/>
          <ac:picMkLst>
            <pc:docMk/>
            <pc:sldMk cId="2592171903" sldId="262"/>
            <ac:picMk id="92" creationId="{E9F5CF47-147E-B4CB-6814-25F6CAD02C40}"/>
          </ac:picMkLst>
        </pc:picChg>
        <pc:cxnChg chg="add mod">
          <ac:chgData name="NOSHIN FARZANA" userId="cfe36c31-b022-4e69-bea5-207988873cda" providerId="ADAL" clId="{3713772A-75A6-4C69-A465-450AC89727B3}" dt="2022-12-01T15:45:51.016" v="1524" actId="14100"/>
          <ac:cxnSpMkLst>
            <pc:docMk/>
            <pc:sldMk cId="2592171903" sldId="262"/>
            <ac:cxnSpMk id="3" creationId="{2ED4A38A-BD52-6AB3-89FF-30732760CA22}"/>
          </ac:cxnSpMkLst>
        </pc:cxnChg>
        <pc:cxnChg chg="add del mod">
          <ac:chgData name="NOSHIN FARZANA" userId="cfe36c31-b022-4e69-bea5-207988873cda" providerId="ADAL" clId="{3713772A-75A6-4C69-A465-450AC89727B3}" dt="2022-12-01T15:17:52.208" v="1397" actId="21"/>
          <ac:cxnSpMkLst>
            <pc:docMk/>
            <pc:sldMk cId="2592171903" sldId="262"/>
            <ac:cxnSpMk id="4" creationId="{28C73E0C-F231-E15D-04A9-054DE7C3F190}"/>
          </ac:cxnSpMkLst>
        </pc:cxnChg>
        <pc:cxnChg chg="add del mod">
          <ac:chgData name="NOSHIN FARZANA" userId="cfe36c31-b022-4e69-bea5-207988873cda" providerId="ADAL" clId="{3713772A-75A6-4C69-A465-450AC89727B3}" dt="2022-12-01T15:17:57.356" v="1398" actId="21"/>
          <ac:cxnSpMkLst>
            <pc:docMk/>
            <pc:sldMk cId="2592171903" sldId="262"/>
            <ac:cxnSpMk id="6" creationId="{B7F1FC7A-DEE6-1553-362B-0577326D5B73}"/>
          </ac:cxnSpMkLst>
        </pc:cxnChg>
        <pc:cxnChg chg="add mod">
          <ac:chgData name="NOSHIN FARZANA" userId="cfe36c31-b022-4e69-bea5-207988873cda" providerId="ADAL" clId="{3713772A-75A6-4C69-A465-450AC89727B3}" dt="2022-12-01T15:45:56.521" v="1525" actId="14100"/>
          <ac:cxnSpMkLst>
            <pc:docMk/>
            <pc:sldMk cId="2592171903" sldId="262"/>
            <ac:cxnSpMk id="14" creationId="{F75A1461-716B-A923-AC11-BFB9B61C5043}"/>
          </ac:cxnSpMkLst>
        </pc:cxnChg>
        <pc:cxnChg chg="add mod">
          <ac:chgData name="NOSHIN FARZANA" userId="cfe36c31-b022-4e69-bea5-207988873cda" providerId="ADAL" clId="{3713772A-75A6-4C69-A465-450AC89727B3}" dt="2022-12-01T15:46:07.100" v="1526" actId="14100"/>
          <ac:cxnSpMkLst>
            <pc:docMk/>
            <pc:sldMk cId="2592171903" sldId="262"/>
            <ac:cxnSpMk id="15" creationId="{AA721857-456F-0667-4585-037608611534}"/>
          </ac:cxnSpMkLst>
        </pc:cxnChg>
      </pc:sldChg>
      <pc:sldChg chg="addSp delSp modSp mod modTransition modAnim">
        <pc:chgData name="NOSHIN FARZANA" userId="cfe36c31-b022-4e69-bea5-207988873cda" providerId="ADAL" clId="{3713772A-75A6-4C69-A465-450AC89727B3}" dt="2022-12-05T13:23:37.804" v="2664"/>
        <pc:sldMkLst>
          <pc:docMk/>
          <pc:sldMk cId="3483022146" sldId="263"/>
        </pc:sldMkLst>
        <pc:spChg chg="add mod">
          <ac:chgData name="NOSHIN FARZANA" userId="cfe36c31-b022-4e69-bea5-207988873cda" providerId="ADAL" clId="{3713772A-75A6-4C69-A465-450AC89727B3}" dt="2022-12-01T17:09:00.079" v="2099" actId="1076"/>
          <ac:spMkLst>
            <pc:docMk/>
            <pc:sldMk cId="3483022146" sldId="263"/>
            <ac:spMk id="2" creationId="{1AF20A20-3DF0-BBBD-9907-6B33451CBC49}"/>
          </ac:spMkLst>
        </pc:spChg>
        <pc:spChg chg="mod">
          <ac:chgData name="NOSHIN FARZANA" userId="cfe36c31-b022-4e69-bea5-207988873cda" providerId="ADAL" clId="{3713772A-75A6-4C69-A465-450AC89727B3}" dt="2022-12-01T10:41:23.387" v="10" actId="1076"/>
          <ac:spMkLst>
            <pc:docMk/>
            <pc:sldMk cId="3483022146" sldId="263"/>
            <ac:spMk id="8" creationId="{18E53819-F13B-8F3C-D73E-538D37DBBD4A}"/>
          </ac:spMkLst>
        </pc:spChg>
        <pc:spChg chg="add mod">
          <ac:chgData name="NOSHIN FARZANA" userId="cfe36c31-b022-4e69-bea5-207988873cda" providerId="ADAL" clId="{3713772A-75A6-4C69-A465-450AC89727B3}" dt="2022-12-01T17:08:43.272" v="2097" actId="1076"/>
          <ac:spMkLst>
            <pc:docMk/>
            <pc:sldMk cId="3483022146" sldId="263"/>
            <ac:spMk id="11" creationId="{CD59A674-246F-9D3D-7A1C-10E39735F0BD}"/>
          </ac:spMkLst>
        </pc:spChg>
        <pc:graphicFrameChg chg="mod modGraphic">
          <ac:chgData name="NOSHIN FARZANA" userId="cfe36c31-b022-4e69-bea5-207988873cda" providerId="ADAL" clId="{3713772A-75A6-4C69-A465-450AC89727B3}" dt="2022-12-02T09:33:57.062" v="2311" actId="20577"/>
          <ac:graphicFrameMkLst>
            <pc:docMk/>
            <pc:sldMk cId="3483022146" sldId="263"/>
            <ac:graphicFrameMk id="9" creationId="{C8A9C1A1-A57B-4B5F-5437-E32C8D9C51E2}"/>
          </ac:graphicFrameMkLst>
        </pc:graphicFrameChg>
        <pc:picChg chg="add del mod">
          <ac:chgData name="NOSHIN FARZANA" userId="cfe36c31-b022-4e69-bea5-207988873cda" providerId="ADAL" clId="{3713772A-75A6-4C69-A465-450AC89727B3}" dt="2022-12-05T06:33:13.902" v="2512"/>
          <ac:picMkLst>
            <pc:docMk/>
            <pc:sldMk cId="3483022146" sldId="263"/>
            <ac:picMk id="15" creationId="{C8F98292-AEFB-9A59-B264-80D4784E0EEE}"/>
          </ac:picMkLst>
        </pc:picChg>
        <pc:picChg chg="add del mod">
          <ac:chgData name="NOSHIN FARZANA" userId="cfe36c31-b022-4e69-bea5-207988873cda" providerId="ADAL" clId="{3713772A-75A6-4C69-A465-450AC89727B3}" dt="2022-12-05T11:47:52.611" v="2514"/>
          <ac:picMkLst>
            <pc:docMk/>
            <pc:sldMk cId="3483022146" sldId="263"/>
            <ac:picMk id="18" creationId="{253F5D90-0117-9DE6-610A-D6C9E4F3F733}"/>
          </ac:picMkLst>
        </pc:picChg>
        <pc:cxnChg chg="mod">
          <ac:chgData name="NOSHIN FARZANA" userId="cfe36c31-b022-4e69-bea5-207988873cda" providerId="ADAL" clId="{3713772A-75A6-4C69-A465-450AC89727B3}" dt="2022-12-01T17:14:58.448" v="2127" actId="1076"/>
          <ac:cxnSpMkLst>
            <pc:docMk/>
            <pc:sldMk cId="3483022146" sldId="263"/>
            <ac:cxnSpMk id="3" creationId="{9812CAD7-2A2F-73F7-691F-B343BD81C755}"/>
          </ac:cxnSpMkLst>
        </pc:cxnChg>
        <pc:cxnChg chg="mod">
          <ac:chgData name="NOSHIN FARZANA" userId="cfe36c31-b022-4e69-bea5-207988873cda" providerId="ADAL" clId="{3713772A-75A6-4C69-A465-450AC89727B3}" dt="2022-12-01T17:15:03.887" v="2128" actId="1076"/>
          <ac:cxnSpMkLst>
            <pc:docMk/>
            <pc:sldMk cId="3483022146" sldId="263"/>
            <ac:cxnSpMk id="4" creationId="{4601E7B1-3FB8-AFF7-3F47-8C666BB141D4}"/>
          </ac:cxnSpMkLst>
        </pc:cxnChg>
        <pc:cxnChg chg="mod">
          <ac:chgData name="NOSHIN FARZANA" userId="cfe36c31-b022-4e69-bea5-207988873cda" providerId="ADAL" clId="{3713772A-75A6-4C69-A465-450AC89727B3}" dt="2022-12-01T17:15:09.680" v="2129" actId="1076"/>
          <ac:cxnSpMkLst>
            <pc:docMk/>
            <pc:sldMk cId="3483022146" sldId="263"/>
            <ac:cxnSpMk id="6" creationId="{17322DCD-6E4E-1FFD-1EF5-56C31B1EB136}"/>
          </ac:cxnSpMkLst>
        </pc:cxnChg>
        <pc:cxnChg chg="mod">
          <ac:chgData name="NOSHIN FARZANA" userId="cfe36c31-b022-4e69-bea5-207988873cda" providerId="ADAL" clId="{3713772A-75A6-4C69-A465-450AC89727B3}" dt="2022-12-01T17:15:11.929" v="2130" actId="1076"/>
          <ac:cxnSpMkLst>
            <pc:docMk/>
            <pc:sldMk cId="3483022146" sldId="263"/>
            <ac:cxnSpMk id="10" creationId="{1328352C-7A3C-0CA3-BAD9-C502019DD191}"/>
          </ac:cxnSpMkLst>
        </pc:cxnChg>
      </pc:sldChg>
      <pc:sldChg chg="addSp delSp modSp mod modTransition modAnim">
        <pc:chgData name="NOSHIN FARZANA" userId="cfe36c31-b022-4e69-bea5-207988873cda" providerId="ADAL" clId="{3713772A-75A6-4C69-A465-450AC89727B3}" dt="2022-12-05T13:23:37.804" v="2664"/>
        <pc:sldMkLst>
          <pc:docMk/>
          <pc:sldMk cId="2767676549" sldId="264"/>
        </pc:sldMkLst>
        <pc:spChg chg="mod">
          <ac:chgData name="NOSHIN FARZANA" userId="cfe36c31-b022-4e69-bea5-207988873cda" providerId="ADAL" clId="{3713772A-75A6-4C69-A465-450AC89727B3}" dt="2022-12-01T11:10:04.427" v="703" actId="1076"/>
          <ac:spMkLst>
            <pc:docMk/>
            <pc:sldMk cId="2767676549" sldId="264"/>
            <ac:spMk id="7" creationId="{823CF3F5-8A05-19E6-C863-2C641E07FF90}"/>
          </ac:spMkLst>
        </pc:spChg>
        <pc:spChg chg="mod">
          <ac:chgData name="NOSHIN FARZANA" userId="cfe36c31-b022-4e69-bea5-207988873cda" providerId="ADAL" clId="{3713772A-75A6-4C69-A465-450AC89727B3}" dt="2022-12-01T11:09:56.560" v="702" actId="1076"/>
          <ac:spMkLst>
            <pc:docMk/>
            <pc:sldMk cId="2767676549" sldId="264"/>
            <ac:spMk id="8" creationId="{18E53819-F13B-8F3C-D73E-538D37DBBD4A}"/>
          </ac:spMkLst>
        </pc:spChg>
        <pc:spChg chg="mod">
          <ac:chgData name="NOSHIN FARZANA" userId="cfe36c31-b022-4e69-bea5-207988873cda" providerId="ADAL" clId="{3713772A-75A6-4C69-A465-450AC89727B3}" dt="2022-12-01T15:40:04.417" v="1503" actId="13822"/>
          <ac:spMkLst>
            <pc:docMk/>
            <pc:sldMk cId="2767676549" sldId="264"/>
            <ac:spMk id="27" creationId="{AB641FDB-D505-7977-50E3-F31E7F00D0B6}"/>
          </ac:spMkLst>
        </pc:spChg>
        <pc:spChg chg="mod">
          <ac:chgData name="NOSHIN FARZANA" userId="cfe36c31-b022-4e69-bea5-207988873cda" providerId="ADAL" clId="{3713772A-75A6-4C69-A465-450AC89727B3}" dt="2022-12-01T15:23:23.398" v="1428" actId="1076"/>
          <ac:spMkLst>
            <pc:docMk/>
            <pc:sldMk cId="2767676549" sldId="264"/>
            <ac:spMk id="34" creationId="{031ED808-1EDE-C439-CDA3-8E846A302DC3}"/>
          </ac:spMkLst>
        </pc:spChg>
        <pc:spChg chg="mod">
          <ac:chgData name="NOSHIN FARZANA" userId="cfe36c31-b022-4e69-bea5-207988873cda" providerId="ADAL" clId="{3713772A-75A6-4C69-A465-450AC89727B3}" dt="2022-12-01T15:25:53.965" v="1459" actId="1076"/>
          <ac:spMkLst>
            <pc:docMk/>
            <pc:sldMk cId="2767676549" sldId="264"/>
            <ac:spMk id="43" creationId="{0445AE23-79E2-CA14-0C1C-305ECE40F747}"/>
          </ac:spMkLst>
        </pc:spChg>
        <pc:spChg chg="mod">
          <ac:chgData name="NOSHIN FARZANA" userId="cfe36c31-b022-4e69-bea5-207988873cda" providerId="ADAL" clId="{3713772A-75A6-4C69-A465-450AC89727B3}" dt="2022-12-01T15:26:40.825" v="1463" actId="1076"/>
          <ac:spMkLst>
            <pc:docMk/>
            <pc:sldMk cId="2767676549" sldId="264"/>
            <ac:spMk id="45" creationId="{1DD4F4E6-3377-08E2-937F-AABAAC47F657}"/>
          </ac:spMkLst>
        </pc:spChg>
        <pc:spChg chg="mod">
          <ac:chgData name="NOSHIN FARZANA" userId="cfe36c31-b022-4e69-bea5-207988873cda" providerId="ADAL" clId="{3713772A-75A6-4C69-A465-450AC89727B3}" dt="2022-12-01T15:26:50.617" v="1465" actId="1076"/>
          <ac:spMkLst>
            <pc:docMk/>
            <pc:sldMk cId="2767676549" sldId="264"/>
            <ac:spMk id="48" creationId="{37D9E6C0-8E48-BBFE-BD26-D981F6DA853A}"/>
          </ac:spMkLst>
        </pc:spChg>
        <pc:spChg chg="mod">
          <ac:chgData name="NOSHIN FARZANA" userId="cfe36c31-b022-4e69-bea5-207988873cda" providerId="ADAL" clId="{3713772A-75A6-4C69-A465-450AC89727B3}" dt="2022-12-01T15:26:07.028" v="1460" actId="1076"/>
          <ac:spMkLst>
            <pc:docMk/>
            <pc:sldMk cId="2767676549" sldId="264"/>
            <ac:spMk id="50" creationId="{4A3DD0FE-4063-AA55-B1F6-EBA8FCB35BFE}"/>
          </ac:spMkLst>
        </pc:spChg>
        <pc:spChg chg="mod">
          <ac:chgData name="NOSHIN FARZANA" userId="cfe36c31-b022-4e69-bea5-207988873cda" providerId="ADAL" clId="{3713772A-75A6-4C69-A465-450AC89727B3}" dt="2022-12-01T15:26:55.282" v="1467" actId="1076"/>
          <ac:spMkLst>
            <pc:docMk/>
            <pc:sldMk cId="2767676549" sldId="264"/>
            <ac:spMk id="51" creationId="{53366032-53F0-FAC4-5E89-539DFE078DC3}"/>
          </ac:spMkLst>
        </pc:spChg>
        <pc:spChg chg="mod">
          <ac:chgData name="NOSHIN FARZANA" userId="cfe36c31-b022-4e69-bea5-207988873cda" providerId="ADAL" clId="{3713772A-75A6-4C69-A465-450AC89727B3}" dt="2022-12-01T15:27:13.760" v="1471" actId="1076"/>
          <ac:spMkLst>
            <pc:docMk/>
            <pc:sldMk cId="2767676549" sldId="264"/>
            <ac:spMk id="52" creationId="{AA30A7DB-CBDE-CC8C-4878-97D51FEDADB3}"/>
          </ac:spMkLst>
        </pc:spChg>
        <pc:spChg chg="mod">
          <ac:chgData name="NOSHIN FARZANA" userId="cfe36c31-b022-4e69-bea5-207988873cda" providerId="ADAL" clId="{3713772A-75A6-4C69-A465-450AC89727B3}" dt="2022-12-01T15:27:26.313" v="1473" actId="1076"/>
          <ac:spMkLst>
            <pc:docMk/>
            <pc:sldMk cId="2767676549" sldId="264"/>
            <ac:spMk id="60" creationId="{4E71C94F-9255-3CFF-B44C-A7080229330C}"/>
          </ac:spMkLst>
        </pc:spChg>
        <pc:spChg chg="mod">
          <ac:chgData name="NOSHIN FARZANA" userId="cfe36c31-b022-4e69-bea5-207988873cda" providerId="ADAL" clId="{3713772A-75A6-4C69-A465-450AC89727B3}" dt="2022-12-01T11:10:13.133" v="704" actId="1076"/>
          <ac:spMkLst>
            <pc:docMk/>
            <pc:sldMk cId="2767676549" sldId="264"/>
            <ac:spMk id="66" creationId="{FB43C90A-A691-0C35-E0EA-2E901B20DECE}"/>
          </ac:spMkLst>
        </pc:spChg>
        <pc:graphicFrameChg chg="modGraphic">
          <ac:chgData name="NOSHIN FARZANA" userId="cfe36c31-b022-4e69-bea5-207988873cda" providerId="ADAL" clId="{3713772A-75A6-4C69-A465-450AC89727B3}" dt="2022-12-02T09:35:26.305" v="2315" actId="207"/>
          <ac:graphicFrameMkLst>
            <pc:docMk/>
            <pc:sldMk cId="2767676549" sldId="264"/>
            <ac:graphicFrameMk id="12" creationId="{791E7AF7-1A92-CC82-3D81-24E945C23737}"/>
          </ac:graphicFrameMkLst>
        </pc:graphicFrameChg>
        <pc:graphicFrameChg chg="modGraphic">
          <ac:chgData name="NOSHIN FARZANA" userId="cfe36c31-b022-4e69-bea5-207988873cda" providerId="ADAL" clId="{3713772A-75A6-4C69-A465-450AC89727B3}" dt="2022-12-02T09:35:31.999" v="2316" actId="207"/>
          <ac:graphicFrameMkLst>
            <pc:docMk/>
            <pc:sldMk cId="2767676549" sldId="264"/>
            <ac:graphicFrameMk id="13" creationId="{65F72C5A-4C2B-3484-E512-D21E701563A8}"/>
          </ac:graphicFrameMkLst>
        </pc:graphicFrameChg>
        <pc:graphicFrameChg chg="modGraphic">
          <ac:chgData name="NOSHIN FARZANA" userId="cfe36c31-b022-4e69-bea5-207988873cda" providerId="ADAL" clId="{3713772A-75A6-4C69-A465-450AC89727B3}" dt="2022-12-02T09:35:37.034" v="2317" actId="207"/>
          <ac:graphicFrameMkLst>
            <pc:docMk/>
            <pc:sldMk cId="2767676549" sldId="264"/>
            <ac:graphicFrameMk id="14" creationId="{09E87A51-25D9-2082-CED2-B16A5EE49B6F}"/>
          </ac:graphicFrameMkLst>
        </pc:graphicFrameChg>
        <pc:graphicFrameChg chg="modGraphic">
          <ac:chgData name="NOSHIN FARZANA" userId="cfe36c31-b022-4e69-bea5-207988873cda" providerId="ADAL" clId="{3713772A-75A6-4C69-A465-450AC89727B3}" dt="2022-12-02T09:35:52.806" v="2318" actId="207"/>
          <ac:graphicFrameMkLst>
            <pc:docMk/>
            <pc:sldMk cId="2767676549" sldId="264"/>
            <ac:graphicFrameMk id="15" creationId="{04F4A221-AA07-30BB-6DE6-62A96578D145}"/>
          </ac:graphicFrameMkLst>
        </pc:graphicFrameChg>
        <pc:graphicFrameChg chg="modGraphic">
          <ac:chgData name="NOSHIN FARZANA" userId="cfe36c31-b022-4e69-bea5-207988873cda" providerId="ADAL" clId="{3713772A-75A6-4C69-A465-450AC89727B3}" dt="2022-12-02T09:35:57.471" v="2319" actId="207"/>
          <ac:graphicFrameMkLst>
            <pc:docMk/>
            <pc:sldMk cId="2767676549" sldId="264"/>
            <ac:graphicFrameMk id="16" creationId="{6B7152F3-7607-86ED-DB0F-73D5C0EA3E75}"/>
          </ac:graphicFrameMkLst>
        </pc:graphicFrameChg>
        <pc:graphicFrameChg chg="mod modGraphic">
          <ac:chgData name="NOSHIN FARZANA" userId="cfe36c31-b022-4e69-bea5-207988873cda" providerId="ADAL" clId="{3713772A-75A6-4C69-A465-450AC89727B3}" dt="2022-12-02T09:38:15.951" v="2320"/>
          <ac:graphicFrameMkLst>
            <pc:docMk/>
            <pc:sldMk cId="2767676549" sldId="264"/>
            <ac:graphicFrameMk id="19" creationId="{0225A16D-3FD0-0BD8-38DB-7B5F4A4B0E36}"/>
          </ac:graphicFrameMkLst>
        </pc:graphicFrameChg>
        <pc:picChg chg="add del mod">
          <ac:chgData name="NOSHIN FARZANA" userId="cfe36c31-b022-4e69-bea5-207988873cda" providerId="ADAL" clId="{3713772A-75A6-4C69-A465-450AC89727B3}" dt="2022-12-05T06:33:13.902" v="2512"/>
          <ac:picMkLst>
            <pc:docMk/>
            <pc:sldMk cId="2767676549" sldId="264"/>
            <ac:picMk id="3" creationId="{AE76B427-FB36-1F62-6F74-2283F8EA0AD6}"/>
          </ac:picMkLst>
        </pc:picChg>
        <pc:picChg chg="add del mod">
          <ac:chgData name="NOSHIN FARZANA" userId="cfe36c31-b022-4e69-bea5-207988873cda" providerId="ADAL" clId="{3713772A-75A6-4C69-A465-450AC89727B3}" dt="2022-12-05T11:47:52.611" v="2514"/>
          <ac:picMkLst>
            <pc:docMk/>
            <pc:sldMk cId="2767676549" sldId="264"/>
            <ac:picMk id="6" creationId="{779E07D4-C050-5ACD-7C25-EE13E9A0001C}"/>
          </ac:picMkLst>
        </pc:picChg>
      </pc:sldChg>
      <pc:sldChg chg="addSp delSp modSp mod modTransition modAnim">
        <pc:chgData name="NOSHIN FARZANA" userId="cfe36c31-b022-4e69-bea5-207988873cda" providerId="ADAL" clId="{3713772A-75A6-4C69-A465-450AC89727B3}" dt="2022-12-05T13:23:37.804" v="2664"/>
        <pc:sldMkLst>
          <pc:docMk/>
          <pc:sldMk cId="676970837" sldId="265"/>
        </pc:sldMkLst>
        <pc:spChg chg="add mod">
          <ac:chgData name="NOSHIN FARZANA" userId="cfe36c31-b022-4e69-bea5-207988873cda" providerId="ADAL" clId="{3713772A-75A6-4C69-A465-450AC89727B3}" dt="2022-12-01T17:06:06.329" v="2073" actId="1076"/>
          <ac:spMkLst>
            <pc:docMk/>
            <pc:sldMk cId="676970837" sldId="265"/>
            <ac:spMk id="2" creationId="{03BBCF93-CE82-5D9A-CB3E-EFA4F6F31C79}"/>
          </ac:spMkLst>
        </pc:spChg>
        <pc:spChg chg="add mod">
          <ac:chgData name="NOSHIN FARZANA" userId="cfe36c31-b022-4e69-bea5-207988873cda" providerId="ADAL" clId="{3713772A-75A6-4C69-A465-450AC89727B3}" dt="2022-12-01T10:41:39.404" v="14" actId="20577"/>
          <ac:spMkLst>
            <pc:docMk/>
            <pc:sldMk cId="676970837" sldId="265"/>
            <ac:spMk id="3" creationId="{A9DFC5A4-572A-4463-2C1E-D5F19C36FD7F}"/>
          </ac:spMkLst>
        </pc:spChg>
        <pc:spChg chg="add mod">
          <ac:chgData name="NOSHIN FARZANA" userId="cfe36c31-b022-4e69-bea5-207988873cda" providerId="ADAL" clId="{3713772A-75A6-4C69-A465-450AC89727B3}" dt="2022-12-01T10:41:35.132" v="12" actId="1076"/>
          <ac:spMkLst>
            <pc:docMk/>
            <pc:sldMk cId="676970837" sldId="265"/>
            <ac:spMk id="4" creationId="{CD79D375-C2EB-75A6-970A-C868B823D4A1}"/>
          </ac:spMkLst>
        </pc:spChg>
        <pc:spChg chg="add del">
          <ac:chgData name="NOSHIN FARZANA" userId="cfe36c31-b022-4e69-bea5-207988873cda" providerId="ADAL" clId="{3713772A-75A6-4C69-A465-450AC89727B3}" dt="2022-12-01T14:54:58.430" v="1180" actId="22"/>
          <ac:spMkLst>
            <pc:docMk/>
            <pc:sldMk cId="676970837" sldId="265"/>
            <ac:spMk id="6" creationId="{11EC99B0-002A-72B7-CC0E-616F51A31454}"/>
          </ac:spMkLst>
        </pc:spChg>
        <pc:spChg chg="add mod">
          <ac:chgData name="NOSHIN FARZANA" userId="cfe36c31-b022-4e69-bea5-207988873cda" providerId="ADAL" clId="{3713772A-75A6-4C69-A465-450AC89727B3}" dt="2022-12-01T17:09:56.756" v="2103" actId="1076"/>
          <ac:spMkLst>
            <pc:docMk/>
            <pc:sldMk cId="676970837" sldId="265"/>
            <ac:spMk id="6" creationId="{4B092D71-4BEE-0613-1F7E-F877160D16BB}"/>
          </ac:spMkLst>
        </pc:spChg>
        <pc:spChg chg="add del mod">
          <ac:chgData name="NOSHIN FARZANA" userId="cfe36c31-b022-4e69-bea5-207988873cda" providerId="ADAL" clId="{3713772A-75A6-4C69-A465-450AC89727B3}" dt="2022-12-01T11:23:08.072" v="789"/>
          <ac:spMkLst>
            <pc:docMk/>
            <pc:sldMk cId="676970837" sldId="265"/>
            <ac:spMk id="7" creationId="{CCDCDF67-81D4-42B9-2440-368A5F989A4D}"/>
          </ac:spMkLst>
        </pc:spChg>
        <pc:spChg chg="add del mod">
          <ac:chgData name="NOSHIN FARZANA" userId="cfe36c31-b022-4e69-bea5-207988873cda" providerId="ADAL" clId="{3713772A-75A6-4C69-A465-450AC89727B3}" dt="2022-12-01T14:54:57.728" v="1179" actId="22"/>
          <ac:spMkLst>
            <pc:docMk/>
            <pc:sldMk cId="676970837" sldId="265"/>
            <ac:spMk id="8" creationId="{534EC4AF-87B4-6B93-108A-A9CB0D9FB1F0}"/>
          </ac:spMkLst>
        </pc:spChg>
        <pc:spChg chg="add del mod">
          <ac:chgData name="NOSHIN FARZANA" userId="cfe36c31-b022-4e69-bea5-207988873cda" providerId="ADAL" clId="{3713772A-75A6-4C69-A465-450AC89727B3}" dt="2022-12-01T14:54:55.777" v="1177" actId="22"/>
          <ac:spMkLst>
            <pc:docMk/>
            <pc:sldMk cId="676970837" sldId="265"/>
            <ac:spMk id="11" creationId="{1109E2A7-3C71-E88E-EA96-DBEAE55AB4CA}"/>
          </ac:spMkLst>
        </pc:spChg>
        <pc:spChg chg="add del">
          <ac:chgData name="NOSHIN FARZANA" userId="cfe36c31-b022-4e69-bea5-207988873cda" providerId="ADAL" clId="{3713772A-75A6-4C69-A465-450AC89727B3}" dt="2022-12-01T10:46:18.367" v="126" actId="22"/>
          <ac:spMkLst>
            <pc:docMk/>
            <pc:sldMk cId="676970837" sldId="265"/>
            <ac:spMk id="11" creationId="{5EA927E2-7432-C10B-5C43-CF1C1E101F22}"/>
          </ac:spMkLst>
        </pc:spChg>
        <pc:spChg chg="add del mod">
          <ac:chgData name="NOSHIN FARZANA" userId="cfe36c31-b022-4e69-bea5-207988873cda" providerId="ADAL" clId="{3713772A-75A6-4C69-A465-450AC89727B3}" dt="2022-12-01T11:23:08.072" v="787"/>
          <ac:spMkLst>
            <pc:docMk/>
            <pc:sldMk cId="676970837" sldId="265"/>
            <ac:spMk id="13" creationId="{0BABB1F8-04DD-F468-F464-6D3B375B8E62}"/>
          </ac:spMkLst>
        </pc:spChg>
        <pc:spChg chg="add mod">
          <ac:chgData name="NOSHIN FARZANA" userId="cfe36c31-b022-4e69-bea5-207988873cda" providerId="ADAL" clId="{3713772A-75A6-4C69-A465-450AC89727B3}" dt="2022-12-01T17:11:21.348" v="2114" actId="1076"/>
          <ac:spMkLst>
            <pc:docMk/>
            <pc:sldMk cId="676970837" sldId="265"/>
            <ac:spMk id="15" creationId="{9EFC8675-61C9-5EB8-ADB5-6032AE63E769}"/>
          </ac:spMkLst>
        </pc:spChg>
        <pc:graphicFrameChg chg="add del mod modGraphic">
          <ac:chgData name="NOSHIN FARZANA" userId="cfe36c31-b022-4e69-bea5-207988873cda" providerId="ADAL" clId="{3713772A-75A6-4C69-A465-450AC89727B3}" dt="2022-12-02T09:40:25.604" v="2323" actId="2711"/>
          <ac:graphicFrameMkLst>
            <pc:docMk/>
            <pc:sldMk cId="676970837" sldId="265"/>
            <ac:graphicFrameMk id="14" creationId="{7E6AB2E5-2F85-97D0-1A40-72731ABE64FE}"/>
          </ac:graphicFrameMkLst>
        </pc:graphicFrameChg>
        <pc:picChg chg="add del mod">
          <ac:chgData name="NOSHIN FARZANA" userId="cfe36c31-b022-4e69-bea5-207988873cda" providerId="ADAL" clId="{3713772A-75A6-4C69-A465-450AC89727B3}" dt="2022-12-05T06:33:13.902" v="2512"/>
          <ac:picMkLst>
            <pc:docMk/>
            <pc:sldMk cId="676970837" sldId="265"/>
            <ac:picMk id="8" creationId="{D49748D3-A143-BCD5-5C52-A7EEE3BFD357}"/>
          </ac:picMkLst>
        </pc:picChg>
        <pc:picChg chg="add del mod">
          <ac:chgData name="NOSHIN FARZANA" userId="cfe36c31-b022-4e69-bea5-207988873cda" providerId="ADAL" clId="{3713772A-75A6-4C69-A465-450AC89727B3}" dt="2022-12-01T14:54:50.837" v="1171"/>
          <ac:picMkLst>
            <pc:docMk/>
            <pc:sldMk cId="676970837" sldId="265"/>
            <ac:picMk id="12" creationId="{2459941D-3FB9-C1B9-D633-C96C0E20008C}"/>
          </ac:picMkLst>
        </pc:picChg>
        <pc:cxnChg chg="add del mod">
          <ac:chgData name="NOSHIN FARZANA" userId="cfe36c31-b022-4e69-bea5-207988873cda" providerId="ADAL" clId="{3713772A-75A6-4C69-A465-450AC89727B3}" dt="2022-12-01T14:57:03.435" v="1217" actId="21"/>
          <ac:cxnSpMkLst>
            <pc:docMk/>
            <pc:sldMk cId="676970837" sldId="265"/>
            <ac:cxnSpMk id="9" creationId="{95063780-F3F4-A3EC-BBC2-26D639ACB397}"/>
          </ac:cxnSpMkLst>
        </pc:cxnChg>
        <pc:cxnChg chg="add mod">
          <ac:chgData name="NOSHIN FARZANA" userId="cfe36c31-b022-4e69-bea5-207988873cda" providerId="ADAL" clId="{3713772A-75A6-4C69-A465-450AC89727B3}" dt="2022-12-02T09:41:01.008" v="2325" actId="1076"/>
          <ac:cxnSpMkLst>
            <pc:docMk/>
            <pc:sldMk cId="676970837" sldId="265"/>
            <ac:cxnSpMk id="16" creationId="{04AFA9ED-D768-E68A-8A7C-4623941A01A6}"/>
          </ac:cxnSpMkLst>
        </pc:cxnChg>
      </pc:sldChg>
      <pc:sldChg chg="addSp delSp modSp add mod modTransition modAnim">
        <pc:chgData name="NOSHIN FARZANA" userId="cfe36c31-b022-4e69-bea5-207988873cda" providerId="ADAL" clId="{3713772A-75A6-4C69-A465-450AC89727B3}" dt="2022-12-05T13:23:37.804" v="2664"/>
        <pc:sldMkLst>
          <pc:docMk/>
          <pc:sldMk cId="3573959870" sldId="266"/>
        </pc:sldMkLst>
        <pc:spChg chg="add mod">
          <ac:chgData name="NOSHIN FARZANA" userId="cfe36c31-b022-4e69-bea5-207988873cda" providerId="ADAL" clId="{3713772A-75A6-4C69-A465-450AC89727B3}" dt="2022-12-01T17:09:52.574" v="2102"/>
          <ac:spMkLst>
            <pc:docMk/>
            <pc:sldMk cId="3573959870" sldId="266"/>
            <ac:spMk id="2" creationId="{8A536A62-44A9-BEEB-EFDC-3B5798AE0EC3}"/>
          </ac:spMkLst>
        </pc:spChg>
        <pc:spChg chg="mod">
          <ac:chgData name="NOSHIN FARZANA" userId="cfe36c31-b022-4e69-bea5-207988873cda" providerId="ADAL" clId="{3713772A-75A6-4C69-A465-450AC89727B3}" dt="2022-12-01T15:01:23.161" v="1351" actId="1076"/>
          <ac:spMkLst>
            <pc:docMk/>
            <pc:sldMk cId="3573959870" sldId="266"/>
            <ac:spMk id="3" creationId="{A9DFC5A4-572A-4463-2C1E-D5F19C36FD7F}"/>
          </ac:spMkLst>
        </pc:spChg>
        <pc:spChg chg="mod">
          <ac:chgData name="NOSHIN FARZANA" userId="cfe36c31-b022-4e69-bea5-207988873cda" providerId="ADAL" clId="{3713772A-75A6-4C69-A465-450AC89727B3}" dt="2022-12-01T14:43:57.956" v="1003" actId="1076"/>
          <ac:spMkLst>
            <pc:docMk/>
            <pc:sldMk cId="3573959870" sldId="266"/>
            <ac:spMk id="4" creationId="{CD79D375-C2EB-75A6-970A-C868B823D4A1}"/>
          </ac:spMkLst>
        </pc:spChg>
        <pc:spChg chg="add mod">
          <ac:chgData name="NOSHIN FARZANA" userId="cfe36c31-b022-4e69-bea5-207988873cda" providerId="ADAL" clId="{3713772A-75A6-4C69-A465-450AC89727B3}" dt="2022-12-02T16:47:12.699" v="2466" actId="1076"/>
          <ac:spMkLst>
            <pc:docMk/>
            <pc:sldMk cId="3573959870" sldId="266"/>
            <ac:spMk id="6" creationId="{F95631B0-F34E-FE0C-8196-9F0464C112FB}"/>
          </ac:spMkLst>
        </pc:spChg>
        <pc:spChg chg="add mod">
          <ac:chgData name="NOSHIN FARZANA" userId="cfe36c31-b022-4e69-bea5-207988873cda" providerId="ADAL" clId="{3713772A-75A6-4C69-A465-450AC89727B3}" dt="2022-12-02T16:49:37.386" v="2472" actId="1076"/>
          <ac:spMkLst>
            <pc:docMk/>
            <pc:sldMk cId="3573959870" sldId="266"/>
            <ac:spMk id="7" creationId="{DA739D1A-6BF5-B953-29B6-AA4E4717666D}"/>
          </ac:spMkLst>
        </pc:spChg>
        <pc:spChg chg="add del">
          <ac:chgData name="NOSHIN FARZANA" userId="cfe36c31-b022-4e69-bea5-207988873cda" providerId="ADAL" clId="{3713772A-75A6-4C69-A465-450AC89727B3}" dt="2022-12-02T16:50:26.456" v="2482"/>
          <ac:spMkLst>
            <pc:docMk/>
            <pc:sldMk cId="3573959870" sldId="266"/>
            <ac:spMk id="8" creationId="{E80AA2AD-0A20-CC4E-97DB-0B02A5691174}"/>
          </ac:spMkLst>
        </pc:spChg>
        <pc:spChg chg="add del mod">
          <ac:chgData name="NOSHIN FARZANA" userId="cfe36c31-b022-4e69-bea5-207988873cda" providerId="ADAL" clId="{3713772A-75A6-4C69-A465-450AC89727B3}" dt="2022-12-02T16:50:23.474" v="2478"/>
          <ac:spMkLst>
            <pc:docMk/>
            <pc:sldMk cId="3573959870" sldId="266"/>
            <ac:spMk id="9" creationId="{6658BD63-DD54-482D-6250-2561A4B7123E}"/>
          </ac:spMkLst>
        </pc:spChg>
        <pc:graphicFrameChg chg="del modGraphic">
          <ac:chgData name="NOSHIN FARZANA" userId="cfe36c31-b022-4e69-bea5-207988873cda" providerId="ADAL" clId="{3713772A-75A6-4C69-A465-450AC89727B3}" dt="2022-12-01T14:29:46.037" v="862" actId="21"/>
          <ac:graphicFrameMkLst>
            <pc:docMk/>
            <pc:sldMk cId="3573959870" sldId="266"/>
            <ac:graphicFrameMk id="14" creationId="{7E6AB2E5-2F85-97D0-1A40-72731ABE64FE}"/>
          </ac:graphicFrameMkLst>
        </pc:graphicFrameChg>
        <pc:picChg chg="mod">
          <ac:chgData name="NOSHIN FARZANA" userId="cfe36c31-b022-4e69-bea5-207988873cda" providerId="ADAL" clId="{3713772A-75A6-4C69-A465-450AC89727B3}" dt="2022-12-01T15:43:11.999" v="1511"/>
          <ac:picMkLst>
            <pc:docMk/>
            <pc:sldMk cId="3573959870" sldId="266"/>
            <ac:picMk id="5" creationId="{40E54758-67F2-BA75-B3C6-09A9F43D29A5}"/>
          </ac:picMkLst>
        </pc:picChg>
        <pc:picChg chg="add del mod">
          <ac:chgData name="NOSHIN FARZANA" userId="cfe36c31-b022-4e69-bea5-207988873cda" providerId="ADAL" clId="{3713772A-75A6-4C69-A465-450AC89727B3}" dt="2022-12-02T16:45:13.383" v="2441" actId="21"/>
          <ac:picMkLst>
            <pc:docMk/>
            <pc:sldMk cId="3573959870" sldId="266"/>
            <ac:picMk id="9" creationId="{5842C140-6A11-F605-E2E6-D4369FD7068C}"/>
          </ac:picMkLst>
        </pc:picChg>
        <pc:picChg chg="add del mod">
          <ac:chgData name="NOSHIN FARZANA" userId="cfe36c31-b022-4e69-bea5-207988873cda" providerId="ADAL" clId="{3713772A-75A6-4C69-A465-450AC89727B3}" dt="2022-12-05T06:33:13.902" v="2512"/>
          <ac:picMkLst>
            <pc:docMk/>
            <pc:sldMk cId="3573959870" sldId="266"/>
            <ac:picMk id="9" creationId="{A4FA0D9A-6E37-745C-F430-61531A4CC6A3}"/>
          </ac:picMkLst>
        </pc:picChg>
        <pc:picChg chg="add del mod">
          <ac:chgData name="NOSHIN FARZANA" userId="cfe36c31-b022-4e69-bea5-207988873cda" providerId="ADAL" clId="{3713772A-75A6-4C69-A465-450AC89727B3}" dt="2022-12-02T16:45:29.296" v="2445" actId="21"/>
          <ac:picMkLst>
            <pc:docMk/>
            <pc:sldMk cId="3573959870" sldId="266"/>
            <ac:picMk id="11" creationId="{EEBEBD89-E8DE-F95E-EAEB-5220D5C04813}"/>
          </ac:picMkLst>
        </pc:picChg>
        <pc:picChg chg="add del mod">
          <ac:chgData name="NOSHIN FARZANA" userId="cfe36c31-b022-4e69-bea5-207988873cda" providerId="ADAL" clId="{3713772A-75A6-4C69-A465-450AC89727B3}" dt="2022-12-02T16:45:51.085" v="2449" actId="21"/>
          <ac:picMkLst>
            <pc:docMk/>
            <pc:sldMk cId="3573959870" sldId="266"/>
            <ac:picMk id="13" creationId="{D417D947-C164-8061-C8DB-9334D152B375}"/>
          </ac:picMkLst>
        </pc:picChg>
        <pc:picChg chg="add mod modCrop">
          <ac:chgData name="NOSHIN FARZANA" userId="cfe36c31-b022-4e69-bea5-207988873cda" providerId="ADAL" clId="{3713772A-75A6-4C69-A465-450AC89727B3}" dt="2022-12-02T16:52:45.385" v="2490" actId="14100"/>
          <ac:picMkLst>
            <pc:docMk/>
            <pc:sldMk cId="3573959870" sldId="266"/>
            <ac:picMk id="15" creationId="{7EE1A4BD-44E8-C11A-B9CC-D3CF4BDD4848}"/>
          </ac:picMkLst>
        </pc:picChg>
        <pc:cxnChg chg="del">
          <ac:chgData name="NOSHIN FARZANA" userId="cfe36c31-b022-4e69-bea5-207988873cda" providerId="ADAL" clId="{3713772A-75A6-4C69-A465-450AC89727B3}" dt="2022-12-01T14:29:51.968" v="863" actId="21"/>
          <ac:cxnSpMkLst>
            <pc:docMk/>
            <pc:sldMk cId="3573959870" sldId="266"/>
            <ac:cxnSpMk id="9" creationId="{95063780-F3F4-A3EC-BBC2-26D639ACB397}"/>
          </ac:cxnSpMkLst>
        </pc:cxnChg>
        <pc:cxnChg chg="del">
          <ac:chgData name="NOSHIN FARZANA" userId="cfe36c31-b022-4e69-bea5-207988873cda" providerId="ADAL" clId="{3713772A-75A6-4C69-A465-450AC89727B3}" dt="2022-12-01T14:29:58.841" v="866" actId="21"/>
          <ac:cxnSpMkLst>
            <pc:docMk/>
            <pc:sldMk cId="3573959870" sldId="266"/>
            <ac:cxnSpMk id="16" creationId="{04AFA9ED-D768-E68A-8A7C-4623941A01A6}"/>
          </ac:cxnSpMkLst>
        </pc:cxnChg>
      </pc:sldChg>
      <pc:sldChg chg="addSp delSp modSp add mod modTransition setBg setClrOvrMap">
        <pc:chgData name="NOSHIN FARZANA" userId="cfe36c31-b022-4e69-bea5-207988873cda" providerId="ADAL" clId="{3713772A-75A6-4C69-A465-450AC89727B3}" dt="2022-12-05T13:23:37.804" v="2664"/>
        <pc:sldMkLst>
          <pc:docMk/>
          <pc:sldMk cId="1471006934" sldId="267"/>
        </pc:sldMkLst>
        <pc:spChg chg="mod">
          <ac:chgData name="NOSHIN FARZANA" userId="cfe36c31-b022-4e69-bea5-207988873cda" providerId="ADAL" clId="{3713772A-75A6-4C69-A465-450AC89727B3}" dt="2022-12-01T14:50:20.348" v="1079" actId="26606"/>
          <ac:spMkLst>
            <pc:docMk/>
            <pc:sldMk cId="1471006934" sldId="267"/>
            <ac:spMk id="3" creationId="{A9DFC5A4-572A-4463-2C1E-D5F19C36FD7F}"/>
          </ac:spMkLst>
        </pc:spChg>
        <pc:spChg chg="del mod ord">
          <ac:chgData name="NOSHIN FARZANA" userId="cfe36c31-b022-4e69-bea5-207988873cda" providerId="ADAL" clId="{3713772A-75A6-4C69-A465-450AC89727B3}" dt="2022-12-01T14:44:15.437" v="1007" actId="21"/>
          <ac:spMkLst>
            <pc:docMk/>
            <pc:sldMk cId="1471006934" sldId="267"/>
            <ac:spMk id="4" creationId="{CD79D375-C2EB-75A6-970A-C868B823D4A1}"/>
          </ac:spMkLst>
        </pc:spChg>
        <pc:spChg chg="add del mod">
          <ac:chgData name="NOSHIN FARZANA" userId="cfe36c31-b022-4e69-bea5-207988873cda" providerId="ADAL" clId="{3713772A-75A6-4C69-A465-450AC89727B3}" dt="2022-12-02T09:47:15.659" v="2359" actId="20577"/>
          <ac:spMkLst>
            <pc:docMk/>
            <pc:sldMk cId="1471006934" sldId="267"/>
            <ac:spMk id="6" creationId="{C687C4C6-7D56-F8CB-1109-C9FF6DBD3377}"/>
          </ac:spMkLst>
        </pc:spChg>
        <pc:spChg chg="add mod">
          <ac:chgData name="NOSHIN FARZANA" userId="cfe36c31-b022-4e69-bea5-207988873cda" providerId="ADAL" clId="{3713772A-75A6-4C69-A465-450AC89727B3}" dt="2022-12-01T14:44:28.060" v="1009" actId="1076"/>
          <ac:spMkLst>
            <pc:docMk/>
            <pc:sldMk cId="1471006934" sldId="267"/>
            <ac:spMk id="7" creationId="{B13FA5C8-8AE5-5744-46DA-68BDD6F46D91}"/>
          </ac:spMkLst>
        </pc:spChg>
        <pc:spChg chg="add del">
          <ac:chgData name="NOSHIN FARZANA" userId="cfe36c31-b022-4e69-bea5-207988873cda" providerId="ADAL" clId="{3713772A-75A6-4C69-A465-450AC89727B3}" dt="2022-12-01T14:42:12.161" v="986" actId="26606"/>
          <ac:spMkLst>
            <pc:docMk/>
            <pc:sldMk cId="1471006934" sldId="267"/>
            <ac:spMk id="11" creationId="{8F23F8A3-8FD7-4779-8323-FDC26BE99889}"/>
          </ac:spMkLst>
        </pc:spChg>
        <pc:spChg chg="add del">
          <ac:chgData name="NOSHIN FARZANA" userId="cfe36c31-b022-4e69-bea5-207988873cda" providerId="ADAL" clId="{3713772A-75A6-4C69-A465-450AC89727B3}" dt="2022-12-01T14:42:12.161" v="986" actId="26606"/>
          <ac:spMkLst>
            <pc:docMk/>
            <pc:sldMk cId="1471006934" sldId="267"/>
            <ac:spMk id="13" creationId="{F605C4CC-A25C-416F-8333-7CB7DC97D870}"/>
          </ac:spMkLst>
        </pc:spChg>
        <pc:spChg chg="add del">
          <ac:chgData name="NOSHIN FARZANA" userId="cfe36c31-b022-4e69-bea5-207988873cda" providerId="ADAL" clId="{3713772A-75A6-4C69-A465-450AC89727B3}" dt="2022-12-01T14:42:26.634" v="988" actId="26606"/>
          <ac:spMkLst>
            <pc:docMk/>
            <pc:sldMk cId="1471006934" sldId="267"/>
            <ac:spMk id="15" creationId="{4F74D28C-3268-4E35-8EE1-D92CB4A85A7D}"/>
          </ac:spMkLst>
        </pc:spChg>
        <pc:spChg chg="add del">
          <ac:chgData name="NOSHIN FARZANA" userId="cfe36c31-b022-4e69-bea5-207988873cda" providerId="ADAL" clId="{3713772A-75A6-4C69-A465-450AC89727B3}" dt="2022-12-01T14:50:20.348" v="1079" actId="26606"/>
          <ac:spMkLst>
            <pc:docMk/>
            <pc:sldMk cId="1471006934" sldId="267"/>
            <ac:spMk id="17" creationId="{D3F51FEB-38FB-4F6C-9F7B-2F2AFAB65463}"/>
          </ac:spMkLst>
        </pc:spChg>
        <pc:spChg chg="add del">
          <ac:chgData name="NOSHIN FARZANA" userId="cfe36c31-b022-4e69-bea5-207988873cda" providerId="ADAL" clId="{3713772A-75A6-4C69-A465-450AC89727B3}" dt="2022-12-01T14:50:20.348" v="1079" actId="26606"/>
          <ac:spMkLst>
            <pc:docMk/>
            <pc:sldMk cId="1471006934" sldId="267"/>
            <ac:spMk id="18" creationId="{2B566528-1B12-4246-9431-5C2D7D081168}"/>
          </ac:spMkLst>
        </pc:spChg>
        <pc:spChg chg="add del">
          <ac:chgData name="NOSHIN FARZANA" userId="cfe36c31-b022-4e69-bea5-207988873cda" providerId="ADAL" clId="{3713772A-75A6-4C69-A465-450AC89727B3}" dt="2022-12-01T14:50:20.348" v="1079" actId="26606"/>
          <ac:spMkLst>
            <pc:docMk/>
            <pc:sldMk cId="1471006934" sldId="267"/>
            <ac:spMk id="19" creationId="{1E547BA6-BAE0-43BB-A7CA-60F69CE252F0}"/>
          </ac:spMkLst>
        </pc:spChg>
        <pc:spChg chg="add del">
          <ac:chgData name="NOSHIN FARZANA" userId="cfe36c31-b022-4e69-bea5-207988873cda" providerId="ADAL" clId="{3713772A-75A6-4C69-A465-450AC89727B3}" dt="2022-12-01T14:50:20.348" v="1079" actId="26606"/>
          <ac:spMkLst>
            <pc:docMk/>
            <pc:sldMk cId="1471006934" sldId="267"/>
            <ac:spMk id="20" creationId="{2E80C965-DB6D-4F81-9E9E-B027384D0BD6}"/>
          </ac:spMkLst>
        </pc:spChg>
        <pc:spChg chg="add del">
          <ac:chgData name="NOSHIN FARZANA" userId="cfe36c31-b022-4e69-bea5-207988873cda" providerId="ADAL" clId="{3713772A-75A6-4C69-A465-450AC89727B3}" dt="2022-12-01T14:50:20.348" v="1079" actId="26606"/>
          <ac:spMkLst>
            <pc:docMk/>
            <pc:sldMk cId="1471006934" sldId="267"/>
            <ac:spMk id="21" creationId="{A580F890-B085-4E95-96AA-55AEBEC5CE6E}"/>
          </ac:spMkLst>
        </pc:spChg>
        <pc:spChg chg="add del">
          <ac:chgData name="NOSHIN FARZANA" userId="cfe36c31-b022-4e69-bea5-207988873cda" providerId="ADAL" clId="{3713772A-75A6-4C69-A465-450AC89727B3}" dt="2022-12-01T14:50:20.348" v="1079" actId="26606"/>
          <ac:spMkLst>
            <pc:docMk/>
            <pc:sldMk cId="1471006934" sldId="267"/>
            <ac:spMk id="26" creationId="{9228552E-C8B1-4A80-8448-0787CE0FC704}"/>
          </ac:spMkLst>
        </pc:spChg>
        <pc:spChg chg="add del">
          <ac:chgData name="NOSHIN FARZANA" userId="cfe36c31-b022-4e69-bea5-207988873cda" providerId="ADAL" clId="{3713772A-75A6-4C69-A465-450AC89727B3}" dt="2022-12-01T14:50:20.348" v="1079" actId="26606"/>
          <ac:spMkLst>
            <pc:docMk/>
            <pc:sldMk cId="1471006934" sldId="267"/>
            <ac:spMk id="29" creationId="{C687C4C6-7D56-F8CB-1109-C9FF6DBD3377}"/>
          </ac:spMkLst>
        </pc:spChg>
        <pc:graphicFrameChg chg="add del">
          <ac:chgData name="NOSHIN FARZANA" userId="cfe36c31-b022-4e69-bea5-207988873cda" providerId="ADAL" clId="{3713772A-75A6-4C69-A465-450AC89727B3}" dt="2022-12-01T14:50:07.217" v="1073" actId="26606"/>
          <ac:graphicFrameMkLst>
            <pc:docMk/>
            <pc:sldMk cId="1471006934" sldId="267"/>
            <ac:graphicFrameMk id="23" creationId="{7C7BDC94-1C6B-36A7-DDD4-0CA405BD8B32}"/>
          </ac:graphicFrameMkLst>
        </pc:graphicFrameChg>
        <pc:graphicFrameChg chg="add del">
          <ac:chgData name="NOSHIN FARZANA" userId="cfe36c31-b022-4e69-bea5-207988873cda" providerId="ADAL" clId="{3713772A-75A6-4C69-A465-450AC89727B3}" dt="2022-12-01T14:50:11.787" v="1075" actId="26606"/>
          <ac:graphicFrameMkLst>
            <pc:docMk/>
            <pc:sldMk cId="1471006934" sldId="267"/>
            <ac:graphicFrameMk id="25" creationId="{64F58407-FC6D-6625-A23C-7B5154CBBEB9}"/>
          </ac:graphicFrameMkLst>
        </pc:graphicFrameChg>
        <pc:graphicFrameChg chg="add del">
          <ac:chgData name="NOSHIN FARZANA" userId="cfe36c31-b022-4e69-bea5-207988873cda" providerId="ADAL" clId="{3713772A-75A6-4C69-A465-450AC89727B3}" dt="2022-12-01T14:50:16.685" v="1077" actId="26606"/>
          <ac:graphicFrameMkLst>
            <pc:docMk/>
            <pc:sldMk cId="1471006934" sldId="267"/>
            <ac:graphicFrameMk id="27" creationId="{F5A562B7-DCC6-4149-9019-13DC3030EFF7}"/>
          </ac:graphicFrameMkLst>
        </pc:graphicFrameChg>
        <pc:picChg chg="mod ord">
          <ac:chgData name="NOSHIN FARZANA" userId="cfe36c31-b022-4e69-bea5-207988873cda" providerId="ADAL" clId="{3713772A-75A6-4C69-A465-450AC89727B3}" dt="2022-12-01T16:51:11.891" v="1988" actId="1076"/>
          <ac:picMkLst>
            <pc:docMk/>
            <pc:sldMk cId="1471006934" sldId="267"/>
            <ac:picMk id="5" creationId="{40E54758-67F2-BA75-B3C6-09A9F43D29A5}"/>
          </ac:picMkLst>
        </pc:picChg>
      </pc:sldChg>
      <pc:sldChg chg="addSp delSp add del setBg delDesignElem">
        <pc:chgData name="NOSHIN FARZANA" userId="cfe36c31-b022-4e69-bea5-207988873cda" providerId="ADAL" clId="{3713772A-75A6-4C69-A465-450AC89727B3}" dt="2022-12-01T14:54:26.329" v="1167"/>
        <pc:sldMkLst>
          <pc:docMk/>
          <pc:sldMk cId="4157173349" sldId="268"/>
        </pc:sldMkLst>
        <pc:spChg chg="add del">
          <ac:chgData name="NOSHIN FARZANA" userId="cfe36c31-b022-4e69-bea5-207988873cda" providerId="ADAL" clId="{3713772A-75A6-4C69-A465-450AC89727B3}" dt="2022-12-01T14:54:26.329" v="1167"/>
          <ac:spMkLst>
            <pc:docMk/>
            <pc:sldMk cId="4157173349" sldId="268"/>
            <ac:spMk id="17" creationId="{D3F51FEB-38FB-4F6C-9F7B-2F2AFAB65463}"/>
          </ac:spMkLst>
        </pc:spChg>
        <pc:spChg chg="add del">
          <ac:chgData name="NOSHIN FARZANA" userId="cfe36c31-b022-4e69-bea5-207988873cda" providerId="ADAL" clId="{3713772A-75A6-4C69-A465-450AC89727B3}" dt="2022-12-01T14:54:26.329" v="1167"/>
          <ac:spMkLst>
            <pc:docMk/>
            <pc:sldMk cId="4157173349" sldId="268"/>
            <ac:spMk id="18" creationId="{2B566528-1B12-4246-9431-5C2D7D081168}"/>
          </ac:spMkLst>
        </pc:spChg>
        <pc:spChg chg="add del">
          <ac:chgData name="NOSHIN FARZANA" userId="cfe36c31-b022-4e69-bea5-207988873cda" providerId="ADAL" clId="{3713772A-75A6-4C69-A465-450AC89727B3}" dt="2022-12-01T14:54:26.329" v="1167"/>
          <ac:spMkLst>
            <pc:docMk/>
            <pc:sldMk cId="4157173349" sldId="268"/>
            <ac:spMk id="19" creationId="{1E547BA6-BAE0-43BB-A7CA-60F69CE252F0}"/>
          </ac:spMkLst>
        </pc:spChg>
        <pc:spChg chg="add del">
          <ac:chgData name="NOSHIN FARZANA" userId="cfe36c31-b022-4e69-bea5-207988873cda" providerId="ADAL" clId="{3713772A-75A6-4C69-A465-450AC89727B3}" dt="2022-12-01T14:54:26.329" v="1167"/>
          <ac:spMkLst>
            <pc:docMk/>
            <pc:sldMk cId="4157173349" sldId="268"/>
            <ac:spMk id="20" creationId="{2E80C965-DB6D-4F81-9E9E-B027384D0BD6}"/>
          </ac:spMkLst>
        </pc:spChg>
        <pc:spChg chg="add del">
          <ac:chgData name="NOSHIN FARZANA" userId="cfe36c31-b022-4e69-bea5-207988873cda" providerId="ADAL" clId="{3713772A-75A6-4C69-A465-450AC89727B3}" dt="2022-12-01T14:54:26.329" v="1167"/>
          <ac:spMkLst>
            <pc:docMk/>
            <pc:sldMk cId="4157173349" sldId="268"/>
            <ac:spMk id="21" creationId="{A580F890-B085-4E95-96AA-55AEBEC5CE6E}"/>
          </ac:spMkLst>
        </pc:spChg>
      </pc:sldChg>
    </pc:docChg>
  </pc:docChgLst>
  <pc:docChgLst>
    <pc:chgData name="Avi Saha" userId="e05bec33a216dabd" providerId="LiveId" clId="{F3BCAB3F-C674-46A4-B69B-DD6E0B3348E2}"/>
    <pc:docChg chg="undo custSel modSld">
      <pc:chgData name="Avi Saha" userId="e05bec33a216dabd" providerId="LiveId" clId="{F3BCAB3F-C674-46A4-B69B-DD6E0B3348E2}" dt="2023-11-29T13:37:09.824" v="351" actId="1076"/>
      <pc:docMkLst>
        <pc:docMk/>
      </pc:docMkLst>
      <pc:sldChg chg="addSp delSp modSp mod modTransition modAnim modNotesTx">
        <pc:chgData name="Avi Saha" userId="e05bec33a216dabd" providerId="LiveId" clId="{F3BCAB3F-C674-46A4-B69B-DD6E0B3348E2}" dt="2023-11-29T13:36:00.476" v="337" actId="1076"/>
        <pc:sldMkLst>
          <pc:docMk/>
          <pc:sldMk cId="2092534558" sldId="275"/>
        </pc:sldMkLst>
        <pc:spChg chg="add mod">
          <ac:chgData name="Avi Saha" userId="e05bec33a216dabd" providerId="LiveId" clId="{F3BCAB3F-C674-46A4-B69B-DD6E0B3348E2}" dt="2023-11-29T12:16:17.135" v="191" actId="20577"/>
          <ac:spMkLst>
            <pc:docMk/>
            <pc:sldMk cId="2092534558" sldId="275"/>
            <ac:spMk id="2" creationId="{8B0E10A6-3700-C81B-CCDD-D04F8EB31E91}"/>
          </ac:spMkLst>
        </pc:spChg>
        <pc:picChg chg="add del mod">
          <ac:chgData name="Avi Saha" userId="e05bec33a216dabd" providerId="LiveId" clId="{F3BCAB3F-C674-46A4-B69B-DD6E0B3348E2}" dt="2023-11-29T12:38:45.703" v="245"/>
          <ac:picMkLst>
            <pc:docMk/>
            <pc:sldMk cId="2092534558" sldId="275"/>
            <ac:picMk id="6" creationId="{37C7C439-559F-1607-9765-1F8BEDC69BB0}"/>
          </ac:picMkLst>
        </pc:picChg>
        <pc:picChg chg="add mod">
          <ac:chgData name="Avi Saha" userId="e05bec33a216dabd" providerId="LiveId" clId="{F3BCAB3F-C674-46A4-B69B-DD6E0B3348E2}" dt="2023-11-29T13:36:00.476" v="337" actId="1076"/>
          <ac:picMkLst>
            <pc:docMk/>
            <pc:sldMk cId="2092534558" sldId="275"/>
            <ac:picMk id="6" creationId="{DA63DEB2-249C-628C-FACD-A47752AECF27}"/>
          </ac:picMkLst>
        </pc:picChg>
      </pc:sldChg>
      <pc:sldChg chg="addSp delSp modSp mod modTransition delAnim modAnim modNotesTx">
        <pc:chgData name="Avi Saha" userId="e05bec33a216dabd" providerId="LiveId" clId="{F3BCAB3F-C674-46A4-B69B-DD6E0B3348E2}" dt="2023-11-29T13:36:28.311" v="343" actId="14100"/>
        <pc:sldMkLst>
          <pc:docMk/>
          <pc:sldMk cId="2717346814" sldId="276"/>
        </pc:sldMkLst>
        <pc:spChg chg="add mod">
          <ac:chgData name="Avi Saha" userId="e05bec33a216dabd" providerId="LiveId" clId="{F3BCAB3F-C674-46A4-B69B-DD6E0B3348E2}" dt="2023-11-29T12:16:25.885" v="192"/>
          <ac:spMkLst>
            <pc:docMk/>
            <pc:sldMk cId="2717346814" sldId="276"/>
            <ac:spMk id="2" creationId="{F91B7703-CECB-76F6-753A-669965C4AB85}"/>
          </ac:spMkLst>
        </pc:spChg>
        <pc:picChg chg="add del mod">
          <ac:chgData name="Avi Saha" userId="e05bec33a216dabd" providerId="LiveId" clId="{F3BCAB3F-C674-46A4-B69B-DD6E0B3348E2}" dt="2023-11-29T12:44:32.968" v="252"/>
          <ac:picMkLst>
            <pc:docMk/>
            <pc:sldMk cId="2717346814" sldId="276"/>
            <ac:picMk id="10" creationId="{C1845AE6-8B73-5B54-587D-36234E1D2401}"/>
          </ac:picMkLst>
        </pc:picChg>
        <pc:picChg chg="add del mod">
          <ac:chgData name="Avi Saha" userId="e05bec33a216dabd" providerId="LiveId" clId="{F3BCAB3F-C674-46A4-B69B-DD6E0B3348E2}" dt="2023-11-29T12:45:05.531" v="255"/>
          <ac:picMkLst>
            <pc:docMk/>
            <pc:sldMk cId="2717346814" sldId="276"/>
            <ac:picMk id="18" creationId="{FEC06A81-BDD2-5EAC-8EA3-6C9C9DFB7E5C}"/>
          </ac:picMkLst>
        </pc:picChg>
        <pc:picChg chg="add del mod ord">
          <ac:chgData name="Avi Saha" userId="e05bec33a216dabd" providerId="LiveId" clId="{F3BCAB3F-C674-46A4-B69B-DD6E0B3348E2}" dt="2023-11-29T12:46:03.615" v="256"/>
          <ac:picMkLst>
            <pc:docMk/>
            <pc:sldMk cId="2717346814" sldId="276"/>
            <ac:picMk id="21" creationId="{3C2DF6D1-8AEE-A35F-D449-6E4A8DC99639}"/>
          </ac:picMkLst>
        </pc:picChg>
        <pc:picChg chg="add del mod">
          <ac:chgData name="Avi Saha" userId="e05bec33a216dabd" providerId="LiveId" clId="{F3BCAB3F-C674-46A4-B69B-DD6E0B3348E2}" dt="2023-11-29T12:46:41.760" v="258"/>
          <ac:picMkLst>
            <pc:docMk/>
            <pc:sldMk cId="2717346814" sldId="276"/>
            <ac:picMk id="22" creationId="{BD08990F-7ED0-5439-0387-FFE082CCA254}"/>
          </ac:picMkLst>
        </pc:picChg>
        <pc:picChg chg="add del mod ord">
          <ac:chgData name="Avi Saha" userId="e05bec33a216dabd" providerId="LiveId" clId="{F3BCAB3F-C674-46A4-B69B-DD6E0B3348E2}" dt="2023-11-29T12:47:04.523" v="259"/>
          <ac:picMkLst>
            <pc:docMk/>
            <pc:sldMk cId="2717346814" sldId="276"/>
            <ac:picMk id="25" creationId="{6DBF8FA9-F045-B26D-05C0-6C03974CB6CE}"/>
          </ac:picMkLst>
        </pc:picChg>
        <pc:picChg chg="add del mod">
          <ac:chgData name="Avi Saha" userId="e05bec33a216dabd" providerId="LiveId" clId="{F3BCAB3F-C674-46A4-B69B-DD6E0B3348E2}" dt="2023-11-29T12:48:02.538" v="262" actId="21"/>
          <ac:picMkLst>
            <pc:docMk/>
            <pc:sldMk cId="2717346814" sldId="276"/>
            <ac:picMk id="29" creationId="{827F4ED8-0AA8-67CD-6188-53FA8B5D0BAD}"/>
          </ac:picMkLst>
        </pc:picChg>
        <pc:picChg chg="add del mod">
          <ac:chgData name="Avi Saha" userId="e05bec33a216dabd" providerId="LiveId" clId="{F3BCAB3F-C674-46A4-B69B-DD6E0B3348E2}" dt="2023-11-29T12:49:57.632" v="266"/>
          <ac:picMkLst>
            <pc:docMk/>
            <pc:sldMk cId="2717346814" sldId="276"/>
            <ac:picMk id="32" creationId="{EDC51F57-8FDC-0B92-2CF0-92E91663C2B1}"/>
          </ac:picMkLst>
        </pc:picChg>
        <pc:picChg chg="add del mod ord">
          <ac:chgData name="Avi Saha" userId="e05bec33a216dabd" providerId="LiveId" clId="{F3BCAB3F-C674-46A4-B69B-DD6E0B3348E2}" dt="2023-11-29T12:50:22.405" v="267"/>
          <ac:picMkLst>
            <pc:docMk/>
            <pc:sldMk cId="2717346814" sldId="276"/>
            <ac:picMk id="37" creationId="{26E356F1-6F56-0E91-428D-803140FA6DA8}"/>
          </ac:picMkLst>
        </pc:picChg>
        <pc:picChg chg="add del mod">
          <ac:chgData name="Avi Saha" userId="e05bec33a216dabd" providerId="LiveId" clId="{F3BCAB3F-C674-46A4-B69B-DD6E0B3348E2}" dt="2023-11-29T12:51:14.983" v="270"/>
          <ac:picMkLst>
            <pc:docMk/>
            <pc:sldMk cId="2717346814" sldId="276"/>
            <ac:picMk id="40" creationId="{812649E0-A6E1-01DE-C30B-9A37A14F3B95}"/>
          </ac:picMkLst>
        </pc:picChg>
        <pc:picChg chg="add del mod">
          <ac:chgData name="Avi Saha" userId="e05bec33a216dabd" providerId="LiveId" clId="{F3BCAB3F-C674-46A4-B69B-DD6E0B3348E2}" dt="2023-11-29T12:52:04.426" v="272"/>
          <ac:picMkLst>
            <pc:docMk/>
            <pc:sldMk cId="2717346814" sldId="276"/>
            <ac:picMk id="45" creationId="{4C1D4AB0-F530-ADF5-9C4F-7E80C1619747}"/>
          </ac:picMkLst>
        </pc:picChg>
        <pc:picChg chg="add del mod">
          <ac:chgData name="Avi Saha" userId="e05bec33a216dabd" providerId="LiveId" clId="{F3BCAB3F-C674-46A4-B69B-DD6E0B3348E2}" dt="2023-11-29T12:52:41.395" v="274"/>
          <ac:picMkLst>
            <pc:docMk/>
            <pc:sldMk cId="2717346814" sldId="276"/>
            <ac:picMk id="50" creationId="{33168EC4-A712-EFFE-C996-8CD1DE4D71B3}"/>
          </ac:picMkLst>
        </pc:picChg>
        <pc:picChg chg="add mod">
          <ac:chgData name="Avi Saha" userId="e05bec33a216dabd" providerId="LiveId" clId="{F3BCAB3F-C674-46A4-B69B-DD6E0B3348E2}" dt="2023-11-29T13:36:28.311" v="343" actId="14100"/>
          <ac:picMkLst>
            <pc:docMk/>
            <pc:sldMk cId="2717346814" sldId="276"/>
            <ac:picMk id="55" creationId="{B59E542E-A778-E66A-A9FD-47B6CB9AFF28}"/>
          </ac:picMkLst>
        </pc:picChg>
      </pc:sldChg>
      <pc:sldChg chg="addSp delSp modSp mod modTransition modAnim modNotesTx">
        <pc:chgData name="Avi Saha" userId="e05bec33a216dabd" providerId="LiveId" clId="{F3BCAB3F-C674-46A4-B69B-DD6E0B3348E2}" dt="2023-11-29T13:36:57.513" v="348" actId="1076"/>
        <pc:sldMkLst>
          <pc:docMk/>
          <pc:sldMk cId="557221610" sldId="277"/>
        </pc:sldMkLst>
        <pc:spChg chg="add mod">
          <ac:chgData name="Avi Saha" userId="e05bec33a216dabd" providerId="LiveId" clId="{F3BCAB3F-C674-46A4-B69B-DD6E0B3348E2}" dt="2023-11-29T12:16:29.840" v="193"/>
          <ac:spMkLst>
            <pc:docMk/>
            <pc:sldMk cId="557221610" sldId="277"/>
            <ac:spMk id="3" creationId="{5D70B326-6B1A-2915-B174-510393105C55}"/>
          </ac:spMkLst>
        </pc:spChg>
        <pc:picChg chg="add del mod">
          <ac:chgData name="Avi Saha" userId="e05bec33a216dabd" providerId="LiveId" clId="{F3BCAB3F-C674-46A4-B69B-DD6E0B3348E2}" dt="2023-11-29T12:55:17.846" v="278"/>
          <ac:picMkLst>
            <pc:docMk/>
            <pc:sldMk cId="557221610" sldId="277"/>
            <ac:picMk id="18" creationId="{D05233D7-257D-B283-E468-DCFD6CC69E32}"/>
          </ac:picMkLst>
        </pc:picChg>
        <pc:picChg chg="add del mod">
          <ac:chgData name="Avi Saha" userId="e05bec33a216dabd" providerId="LiveId" clId="{F3BCAB3F-C674-46A4-B69B-DD6E0B3348E2}" dt="2023-11-29T12:56:08.963" v="280"/>
          <ac:picMkLst>
            <pc:docMk/>
            <pc:sldMk cId="557221610" sldId="277"/>
            <ac:picMk id="22" creationId="{C427D5AC-4F81-EC0A-D344-CBA8CBCC199B}"/>
          </ac:picMkLst>
        </pc:picChg>
        <pc:picChg chg="add mod">
          <ac:chgData name="Avi Saha" userId="e05bec33a216dabd" providerId="LiveId" clId="{F3BCAB3F-C674-46A4-B69B-DD6E0B3348E2}" dt="2023-11-29T13:36:57.513" v="348" actId="1076"/>
          <ac:picMkLst>
            <pc:docMk/>
            <pc:sldMk cId="557221610" sldId="277"/>
            <ac:picMk id="30" creationId="{BEB7CAA0-9D29-55E1-1543-18CF02BDD3BD}"/>
          </ac:picMkLst>
        </pc:picChg>
      </pc:sldChg>
      <pc:sldChg chg="addSp delSp modSp modTransition modAnim">
        <pc:chgData name="Avi Saha" userId="e05bec33a216dabd" providerId="LiveId" clId="{F3BCAB3F-C674-46A4-B69B-DD6E0B3348E2}" dt="2023-11-29T13:20:42.440" v="324"/>
        <pc:sldMkLst>
          <pc:docMk/>
          <pc:sldMk cId="2348497395" sldId="279"/>
        </pc:sldMkLst>
        <pc:picChg chg="add del mod">
          <ac:chgData name="Avi Saha" userId="e05bec33a216dabd" providerId="LiveId" clId="{F3BCAB3F-C674-46A4-B69B-DD6E0B3348E2}" dt="2023-11-29T12:58:22.718" v="285"/>
          <ac:picMkLst>
            <pc:docMk/>
            <pc:sldMk cId="2348497395" sldId="279"/>
            <ac:picMk id="8" creationId="{5DF339CA-F58B-2E42-C19C-89A70F23AFED}"/>
          </ac:picMkLst>
        </pc:picChg>
      </pc:sldChg>
      <pc:sldChg chg="addSp delSp modSp mod modTransition modAnim modNotesTx">
        <pc:chgData name="Avi Saha" userId="e05bec33a216dabd" providerId="LiveId" clId="{F3BCAB3F-C674-46A4-B69B-DD6E0B3348E2}" dt="2023-11-29T13:37:09.824" v="351" actId="1076"/>
        <pc:sldMkLst>
          <pc:docMk/>
          <pc:sldMk cId="810657810" sldId="286"/>
        </pc:sldMkLst>
        <pc:spChg chg="mod">
          <ac:chgData name="Avi Saha" userId="e05bec33a216dabd" providerId="LiveId" clId="{F3BCAB3F-C674-46A4-B69B-DD6E0B3348E2}" dt="2023-11-29T12:08:08.180" v="27" actId="207"/>
          <ac:spMkLst>
            <pc:docMk/>
            <pc:sldMk cId="810657810" sldId="286"/>
            <ac:spMk id="5" creationId="{11A9F576-E543-2800-D255-87ECAB64E1A7}"/>
          </ac:spMkLst>
        </pc:spChg>
        <pc:spChg chg="add mod">
          <ac:chgData name="Avi Saha" userId="e05bec33a216dabd" providerId="LiveId" clId="{F3BCAB3F-C674-46A4-B69B-DD6E0B3348E2}" dt="2023-11-29T12:07:59.605" v="26" actId="1076"/>
          <ac:spMkLst>
            <pc:docMk/>
            <pc:sldMk cId="810657810" sldId="286"/>
            <ac:spMk id="8" creationId="{B7AA6687-4A76-2C2C-05C4-E941CCEEBBE0}"/>
          </ac:spMkLst>
        </pc:spChg>
        <pc:spChg chg="add mod">
          <ac:chgData name="Avi Saha" userId="e05bec33a216dabd" providerId="LiveId" clId="{F3BCAB3F-C674-46A4-B69B-DD6E0B3348E2}" dt="2023-11-29T12:12:21.590" v="144" actId="14100"/>
          <ac:spMkLst>
            <pc:docMk/>
            <pc:sldMk cId="810657810" sldId="286"/>
            <ac:spMk id="9" creationId="{272ED44C-AE4E-085C-2111-E777B29439E4}"/>
          </ac:spMkLst>
        </pc:spChg>
        <pc:spChg chg="add mod">
          <ac:chgData name="Avi Saha" userId="e05bec33a216dabd" providerId="LiveId" clId="{F3BCAB3F-C674-46A4-B69B-DD6E0B3348E2}" dt="2023-11-29T12:12:11.887" v="142" actId="255"/>
          <ac:spMkLst>
            <pc:docMk/>
            <pc:sldMk cId="810657810" sldId="286"/>
            <ac:spMk id="10" creationId="{790C862B-001A-04A6-4C06-01BAF25130D6}"/>
          </ac:spMkLst>
        </pc:spChg>
        <pc:spChg chg="add mod">
          <ac:chgData name="Avi Saha" userId="e05bec33a216dabd" providerId="LiveId" clId="{F3BCAB3F-C674-46A4-B69B-DD6E0B3348E2}" dt="2023-11-29T12:12:04.410" v="141" actId="255"/>
          <ac:spMkLst>
            <pc:docMk/>
            <pc:sldMk cId="810657810" sldId="286"/>
            <ac:spMk id="11" creationId="{124E577D-7ADD-931D-FE9B-881009EAF364}"/>
          </ac:spMkLst>
        </pc:spChg>
        <pc:spChg chg="add mod">
          <ac:chgData name="Avi Saha" userId="e05bec33a216dabd" providerId="LiveId" clId="{F3BCAB3F-C674-46A4-B69B-DD6E0B3348E2}" dt="2023-11-29T12:11:58.358" v="140" actId="14100"/>
          <ac:spMkLst>
            <pc:docMk/>
            <pc:sldMk cId="810657810" sldId="286"/>
            <ac:spMk id="12" creationId="{15EA683D-7C3A-C223-39AD-753662DD7DDC}"/>
          </ac:spMkLst>
        </pc:spChg>
        <pc:spChg chg="add mod">
          <ac:chgData name="Avi Saha" userId="e05bec33a216dabd" providerId="LiveId" clId="{F3BCAB3F-C674-46A4-B69B-DD6E0B3348E2}" dt="2023-11-29T12:16:40.118" v="194"/>
          <ac:spMkLst>
            <pc:docMk/>
            <pc:sldMk cId="810657810" sldId="286"/>
            <ac:spMk id="16" creationId="{105DF969-6878-E9EB-0BAE-FE8C5CC9C5D0}"/>
          </ac:spMkLst>
        </pc:spChg>
        <pc:spChg chg="del">
          <ac:chgData name="Avi Saha" userId="e05bec33a216dabd" providerId="LiveId" clId="{F3BCAB3F-C674-46A4-B69B-DD6E0B3348E2}" dt="2023-11-29T12:04:58.129" v="10" actId="26606"/>
          <ac:spMkLst>
            <pc:docMk/>
            <pc:sldMk cId="810657810" sldId="286"/>
            <ac:spMk id="23" creationId="{9B7AD9F6-8CE7-4299-8FC6-328F4DCD3FF9}"/>
          </ac:spMkLst>
        </pc:spChg>
        <pc:spChg chg="del">
          <ac:chgData name="Avi Saha" userId="e05bec33a216dabd" providerId="LiveId" clId="{F3BCAB3F-C674-46A4-B69B-DD6E0B3348E2}" dt="2023-11-29T12:04:58.129" v="10" actId="26606"/>
          <ac:spMkLst>
            <pc:docMk/>
            <pc:sldMk cId="810657810" sldId="286"/>
            <ac:spMk id="25" creationId="{F49775AF-8896-43EE-92C6-83497D6DC56F}"/>
          </ac:spMkLst>
        </pc:spChg>
        <pc:spChg chg="add del">
          <ac:chgData name="Avi Saha" userId="e05bec33a216dabd" providerId="LiveId" clId="{F3BCAB3F-C674-46A4-B69B-DD6E0B3348E2}" dt="2023-11-29T12:06:23.580" v="19" actId="26606"/>
          <ac:spMkLst>
            <pc:docMk/>
            <pc:sldMk cId="810657810" sldId="286"/>
            <ac:spMk id="30" creationId="{91F55C5D-1648-4BE3-932D-8CADBF3F6736}"/>
          </ac:spMkLst>
        </pc:spChg>
        <pc:spChg chg="add del">
          <ac:chgData name="Avi Saha" userId="e05bec33a216dabd" providerId="LiveId" clId="{F3BCAB3F-C674-46A4-B69B-DD6E0B3348E2}" dt="2023-11-29T12:06:23.580" v="19" actId="26606"/>
          <ac:spMkLst>
            <pc:docMk/>
            <pc:sldMk cId="810657810" sldId="286"/>
            <ac:spMk id="32" creationId="{A38E1331-B5A6-44BE-BF4E-EE6C2FD2A242}"/>
          </ac:spMkLst>
        </pc:spChg>
        <pc:spChg chg="add del">
          <ac:chgData name="Avi Saha" userId="e05bec33a216dabd" providerId="LiveId" clId="{F3BCAB3F-C674-46A4-B69B-DD6E0B3348E2}" dt="2023-11-29T12:06:23.580" v="19" actId="26606"/>
          <ac:spMkLst>
            <pc:docMk/>
            <pc:sldMk cId="810657810" sldId="286"/>
            <ac:spMk id="37" creationId="{398F3DEE-0E56-499F-AFAE-C2DA7C2C815B}"/>
          </ac:spMkLst>
        </pc:spChg>
        <pc:spChg chg="add del">
          <ac:chgData name="Avi Saha" userId="e05bec33a216dabd" providerId="LiveId" clId="{F3BCAB3F-C674-46A4-B69B-DD6E0B3348E2}" dt="2023-11-29T12:06:23.580" v="19" actId="26606"/>
          <ac:spMkLst>
            <pc:docMk/>
            <pc:sldMk cId="810657810" sldId="286"/>
            <ac:spMk id="39" creationId="{EBB65E49-5337-40E3-9DBD-146D14EA0739}"/>
          </ac:spMkLst>
        </pc:spChg>
        <pc:spChg chg="add del">
          <ac:chgData name="Avi Saha" userId="e05bec33a216dabd" providerId="LiveId" clId="{F3BCAB3F-C674-46A4-B69B-DD6E0B3348E2}" dt="2023-11-29T12:06:23.580" v="19" actId="26606"/>
          <ac:spMkLst>
            <pc:docMk/>
            <pc:sldMk cId="810657810" sldId="286"/>
            <ac:spMk id="41" creationId="{E859509F-94DC-4952-A3B5-1EFAA2F5242F}"/>
          </ac:spMkLst>
        </pc:spChg>
        <pc:spChg chg="add del">
          <ac:chgData name="Avi Saha" userId="e05bec33a216dabd" providerId="LiveId" clId="{F3BCAB3F-C674-46A4-B69B-DD6E0B3348E2}" dt="2023-11-29T12:06:23.580" v="19" actId="26606"/>
          <ac:spMkLst>
            <pc:docMk/>
            <pc:sldMk cId="810657810" sldId="286"/>
            <ac:spMk id="43" creationId="{6B1AF2CB-1EFE-4962-A8DC-2D3CE47362B5}"/>
          </ac:spMkLst>
        </pc:spChg>
        <pc:spChg chg="add del">
          <ac:chgData name="Avi Saha" userId="e05bec33a216dabd" providerId="LiveId" clId="{F3BCAB3F-C674-46A4-B69B-DD6E0B3348E2}" dt="2023-11-29T12:06:23.580" v="19" actId="26606"/>
          <ac:spMkLst>
            <pc:docMk/>
            <pc:sldMk cId="810657810" sldId="286"/>
            <ac:spMk id="45" creationId="{2232531E-9E20-48D1-A119-C05304D9E893}"/>
          </ac:spMkLst>
        </pc:spChg>
        <pc:spChg chg="add del">
          <ac:chgData name="Avi Saha" userId="e05bec33a216dabd" providerId="LiveId" clId="{F3BCAB3F-C674-46A4-B69B-DD6E0B3348E2}" dt="2023-11-29T12:06:23.580" v="19" actId="26606"/>
          <ac:spMkLst>
            <pc:docMk/>
            <pc:sldMk cId="810657810" sldId="286"/>
            <ac:spMk id="47" creationId="{17AA014B-79A8-4BEC-893F-423182880E21}"/>
          </ac:spMkLst>
        </pc:spChg>
        <pc:picChg chg="add mod ord">
          <ac:chgData name="Avi Saha" userId="e05bec33a216dabd" providerId="LiveId" clId="{F3BCAB3F-C674-46A4-B69B-DD6E0B3348E2}" dt="2023-11-29T12:12:29.665" v="145" actId="1440"/>
          <ac:picMkLst>
            <pc:docMk/>
            <pc:sldMk cId="810657810" sldId="286"/>
            <ac:picMk id="2" creationId="{14CB5937-3CE2-5C30-0AEF-897B86390937}"/>
          </ac:picMkLst>
        </pc:picChg>
        <pc:picChg chg="add mod">
          <ac:chgData name="Avi Saha" userId="e05bec33a216dabd" providerId="LiveId" clId="{F3BCAB3F-C674-46A4-B69B-DD6E0B3348E2}" dt="2023-11-29T12:12:41.839" v="146" actId="1440"/>
          <ac:picMkLst>
            <pc:docMk/>
            <pc:sldMk cId="810657810" sldId="286"/>
            <ac:picMk id="3" creationId="{5267B810-1E02-31CC-FF50-9498EE48B705}"/>
          </ac:picMkLst>
        </pc:picChg>
        <pc:picChg chg="add mod ord">
          <ac:chgData name="Avi Saha" userId="e05bec33a216dabd" providerId="LiveId" clId="{F3BCAB3F-C674-46A4-B69B-DD6E0B3348E2}" dt="2023-11-29T12:12:47.691" v="147" actId="1440"/>
          <ac:picMkLst>
            <pc:docMk/>
            <pc:sldMk cId="810657810" sldId="286"/>
            <ac:picMk id="4" creationId="{FEBCAFEE-B140-9938-AC67-9A1789EAB2E3}"/>
          </ac:picMkLst>
        </pc:picChg>
        <pc:picChg chg="add mod">
          <ac:chgData name="Avi Saha" userId="e05bec33a216dabd" providerId="LiveId" clId="{F3BCAB3F-C674-46A4-B69B-DD6E0B3348E2}" dt="2023-11-29T12:12:53.549" v="148" actId="1440"/>
          <ac:picMkLst>
            <pc:docMk/>
            <pc:sldMk cId="810657810" sldId="286"/>
            <ac:picMk id="6" creationId="{4DCDB3D5-D21F-3CA5-CE9B-C597BFEBC067}"/>
          </ac:picMkLst>
        </pc:picChg>
        <pc:picChg chg="del">
          <ac:chgData name="Avi Saha" userId="e05bec33a216dabd" providerId="LiveId" clId="{F3BCAB3F-C674-46A4-B69B-DD6E0B3348E2}" dt="2023-11-29T12:04:07.773" v="2" actId="478"/>
          <ac:picMkLst>
            <pc:docMk/>
            <pc:sldMk cId="810657810" sldId="286"/>
            <ac:picMk id="7" creationId="{CEE74EBD-9E70-4FCC-D3EE-E6267A999D6F}"/>
          </ac:picMkLst>
        </pc:picChg>
        <pc:picChg chg="add del mod">
          <ac:chgData name="Avi Saha" userId="e05bec33a216dabd" providerId="LiveId" clId="{F3BCAB3F-C674-46A4-B69B-DD6E0B3348E2}" dt="2023-11-29T12:15:13.201" v="152" actId="21"/>
          <ac:picMkLst>
            <pc:docMk/>
            <pc:sldMk cId="810657810" sldId="286"/>
            <ac:picMk id="14" creationId="{680F0C93-EFA4-347A-348B-046640E788E7}"/>
          </ac:picMkLst>
        </pc:picChg>
        <pc:picChg chg="add mod">
          <ac:chgData name="Avi Saha" userId="e05bec33a216dabd" providerId="LiveId" clId="{F3BCAB3F-C674-46A4-B69B-DD6E0B3348E2}" dt="2023-11-29T12:15:30.516" v="156" actId="1076"/>
          <ac:picMkLst>
            <pc:docMk/>
            <pc:sldMk cId="810657810" sldId="286"/>
            <ac:picMk id="15" creationId="{9AD6C73B-0807-B188-3BF1-C9037843CC74}"/>
          </ac:picMkLst>
        </pc:picChg>
        <pc:picChg chg="add del mod">
          <ac:chgData name="Avi Saha" userId="e05bec33a216dabd" providerId="LiveId" clId="{F3BCAB3F-C674-46A4-B69B-DD6E0B3348E2}" dt="2023-11-29T12:56:57.534" v="282"/>
          <ac:picMkLst>
            <pc:docMk/>
            <pc:sldMk cId="810657810" sldId="286"/>
            <ac:picMk id="19" creationId="{D06451DC-9D3D-D622-4471-988C39B13755}"/>
          </ac:picMkLst>
        </pc:picChg>
        <pc:picChg chg="add del mod">
          <ac:chgData name="Avi Saha" userId="e05bec33a216dabd" providerId="LiveId" clId="{F3BCAB3F-C674-46A4-B69B-DD6E0B3348E2}" dt="2023-11-29T12:58:33.911" v="286"/>
          <ac:picMkLst>
            <pc:docMk/>
            <pc:sldMk cId="810657810" sldId="286"/>
            <ac:picMk id="29" creationId="{FBA6B488-D3D1-0BE2-DF71-0AD924EB404A}"/>
          </ac:picMkLst>
        </pc:picChg>
        <pc:picChg chg="add del mod">
          <ac:chgData name="Avi Saha" userId="e05bec33a216dabd" providerId="LiveId" clId="{F3BCAB3F-C674-46A4-B69B-DD6E0B3348E2}" dt="2023-11-29T12:59:42.531" v="288"/>
          <ac:picMkLst>
            <pc:docMk/>
            <pc:sldMk cId="810657810" sldId="286"/>
            <ac:picMk id="35" creationId="{01B6A9B1-D4D1-812D-D73A-D5FBAAECE5C5}"/>
          </ac:picMkLst>
        </pc:picChg>
        <pc:picChg chg="add del mod">
          <ac:chgData name="Avi Saha" userId="e05bec33a216dabd" providerId="LiveId" clId="{F3BCAB3F-C674-46A4-B69B-DD6E0B3348E2}" dt="2023-11-29T13:00:32.167" v="290"/>
          <ac:picMkLst>
            <pc:docMk/>
            <pc:sldMk cId="810657810" sldId="286"/>
            <ac:picMk id="40" creationId="{6986AD5D-5FF2-BB44-2AA3-4E28BAB2961B}"/>
          </ac:picMkLst>
        </pc:picChg>
        <pc:picChg chg="add del mod">
          <ac:chgData name="Avi Saha" userId="e05bec33a216dabd" providerId="LiveId" clId="{F3BCAB3F-C674-46A4-B69B-DD6E0B3348E2}" dt="2023-11-29T13:03:30.595" v="292"/>
          <ac:picMkLst>
            <pc:docMk/>
            <pc:sldMk cId="810657810" sldId="286"/>
            <ac:picMk id="45" creationId="{D396822A-2AED-E08D-76E3-F78472BCD9E6}"/>
          </ac:picMkLst>
        </pc:picChg>
        <pc:picChg chg="add del mod">
          <ac:chgData name="Avi Saha" userId="e05bec33a216dabd" providerId="LiveId" clId="{F3BCAB3F-C674-46A4-B69B-DD6E0B3348E2}" dt="2023-11-29T13:07:37.231" v="294"/>
          <ac:picMkLst>
            <pc:docMk/>
            <pc:sldMk cId="810657810" sldId="286"/>
            <ac:picMk id="49" creationId="{FF02EA2D-65CD-EA94-F7A5-20FDE7467108}"/>
          </ac:picMkLst>
        </pc:picChg>
        <pc:picChg chg="add del mod">
          <ac:chgData name="Avi Saha" userId="e05bec33a216dabd" providerId="LiveId" clId="{F3BCAB3F-C674-46A4-B69B-DD6E0B3348E2}" dt="2023-11-29T13:08:16.627" v="296"/>
          <ac:picMkLst>
            <pc:docMk/>
            <pc:sldMk cId="810657810" sldId="286"/>
            <ac:picMk id="54" creationId="{2BF7C917-6CE0-BADD-2C85-8DB7AB6DBC93}"/>
          </ac:picMkLst>
        </pc:picChg>
        <pc:picChg chg="add del mod">
          <ac:chgData name="Avi Saha" userId="e05bec33a216dabd" providerId="LiveId" clId="{F3BCAB3F-C674-46A4-B69B-DD6E0B3348E2}" dt="2023-11-29T13:09:00.913" v="298"/>
          <ac:picMkLst>
            <pc:docMk/>
            <pc:sldMk cId="810657810" sldId="286"/>
            <ac:picMk id="59" creationId="{A2ADC723-9708-393E-03AE-36D2E08C6867}"/>
          </ac:picMkLst>
        </pc:picChg>
        <pc:picChg chg="add del mod">
          <ac:chgData name="Avi Saha" userId="e05bec33a216dabd" providerId="LiveId" clId="{F3BCAB3F-C674-46A4-B69B-DD6E0B3348E2}" dt="2023-11-29T13:09:14.793" v="300"/>
          <ac:picMkLst>
            <pc:docMk/>
            <pc:sldMk cId="810657810" sldId="286"/>
            <ac:picMk id="64" creationId="{95E9DFC9-6852-5C61-90A3-55EB9DDCB6E4}"/>
          </ac:picMkLst>
        </pc:picChg>
        <pc:picChg chg="add del mod">
          <ac:chgData name="Avi Saha" userId="e05bec33a216dabd" providerId="LiveId" clId="{F3BCAB3F-C674-46A4-B69B-DD6E0B3348E2}" dt="2023-11-29T13:09:33.644" v="302"/>
          <ac:picMkLst>
            <pc:docMk/>
            <pc:sldMk cId="810657810" sldId="286"/>
            <ac:picMk id="69" creationId="{A063719F-03F8-46BA-1EFF-17F826A74857}"/>
          </ac:picMkLst>
        </pc:picChg>
        <pc:picChg chg="add del mod">
          <ac:chgData name="Avi Saha" userId="e05bec33a216dabd" providerId="LiveId" clId="{F3BCAB3F-C674-46A4-B69B-DD6E0B3348E2}" dt="2023-11-29T13:10:08.723" v="304"/>
          <ac:picMkLst>
            <pc:docMk/>
            <pc:sldMk cId="810657810" sldId="286"/>
            <ac:picMk id="74" creationId="{98DA0513-0E65-F049-4230-2F7F3159AF3C}"/>
          </ac:picMkLst>
        </pc:picChg>
        <pc:picChg chg="add del mod">
          <ac:chgData name="Avi Saha" userId="e05bec33a216dabd" providerId="LiveId" clId="{F3BCAB3F-C674-46A4-B69B-DD6E0B3348E2}" dt="2023-11-29T13:11:07.281" v="306"/>
          <ac:picMkLst>
            <pc:docMk/>
            <pc:sldMk cId="810657810" sldId="286"/>
            <ac:picMk id="79" creationId="{12724251-0D77-0F20-D6C7-EEE93E8313D2}"/>
          </ac:picMkLst>
        </pc:picChg>
        <pc:picChg chg="add del mod">
          <ac:chgData name="Avi Saha" userId="e05bec33a216dabd" providerId="LiveId" clId="{F3BCAB3F-C674-46A4-B69B-DD6E0B3348E2}" dt="2023-11-29T13:11:48.543" v="308"/>
          <ac:picMkLst>
            <pc:docMk/>
            <pc:sldMk cId="810657810" sldId="286"/>
            <ac:picMk id="84" creationId="{42901D02-9BAF-3B47-B898-29419953DA57}"/>
          </ac:picMkLst>
        </pc:picChg>
        <pc:picChg chg="add del mod">
          <ac:chgData name="Avi Saha" userId="e05bec33a216dabd" providerId="LiveId" clId="{F3BCAB3F-C674-46A4-B69B-DD6E0B3348E2}" dt="2023-11-29T13:12:30.986" v="310"/>
          <ac:picMkLst>
            <pc:docMk/>
            <pc:sldMk cId="810657810" sldId="286"/>
            <ac:picMk id="89" creationId="{863CA728-0A8A-FC15-BBAE-EA4DCB6FD32C}"/>
          </ac:picMkLst>
        </pc:picChg>
        <pc:picChg chg="add del mod">
          <ac:chgData name="Avi Saha" userId="e05bec33a216dabd" providerId="LiveId" clId="{F3BCAB3F-C674-46A4-B69B-DD6E0B3348E2}" dt="2023-11-29T13:12:51.882" v="312"/>
          <ac:picMkLst>
            <pc:docMk/>
            <pc:sldMk cId="810657810" sldId="286"/>
            <ac:picMk id="94" creationId="{A20B9869-8F59-9F31-825F-17AE582FAEAD}"/>
          </ac:picMkLst>
        </pc:picChg>
        <pc:picChg chg="add del mod">
          <ac:chgData name="Avi Saha" userId="e05bec33a216dabd" providerId="LiveId" clId="{F3BCAB3F-C674-46A4-B69B-DD6E0B3348E2}" dt="2023-11-29T13:13:24.422" v="314"/>
          <ac:picMkLst>
            <pc:docMk/>
            <pc:sldMk cId="810657810" sldId="286"/>
            <ac:picMk id="99" creationId="{5686D6A2-5BB7-41F9-8801-4263A17F9ACD}"/>
          </ac:picMkLst>
        </pc:picChg>
        <pc:picChg chg="add del mod">
          <ac:chgData name="Avi Saha" userId="e05bec33a216dabd" providerId="LiveId" clId="{F3BCAB3F-C674-46A4-B69B-DD6E0B3348E2}" dt="2023-11-29T13:14:26.864" v="316"/>
          <ac:picMkLst>
            <pc:docMk/>
            <pc:sldMk cId="810657810" sldId="286"/>
            <ac:picMk id="104" creationId="{5B9041C1-FCF4-FBE5-7BD0-FBDB1D08F002}"/>
          </ac:picMkLst>
        </pc:picChg>
        <pc:picChg chg="add del mod">
          <ac:chgData name="Avi Saha" userId="e05bec33a216dabd" providerId="LiveId" clId="{F3BCAB3F-C674-46A4-B69B-DD6E0B3348E2}" dt="2023-11-29T13:15:06.458" v="318"/>
          <ac:picMkLst>
            <pc:docMk/>
            <pc:sldMk cId="810657810" sldId="286"/>
            <ac:picMk id="109" creationId="{254A960F-C5D6-DBB6-4D8B-C543E3D6B414}"/>
          </ac:picMkLst>
        </pc:picChg>
        <pc:picChg chg="add del mod">
          <ac:chgData name="Avi Saha" userId="e05bec33a216dabd" providerId="LiveId" clId="{F3BCAB3F-C674-46A4-B69B-DD6E0B3348E2}" dt="2023-11-29T13:16:05.520" v="320"/>
          <ac:picMkLst>
            <pc:docMk/>
            <pc:sldMk cId="810657810" sldId="286"/>
            <ac:picMk id="114" creationId="{93E6F156-ED62-565D-CD8D-9CC8B1A5D847}"/>
          </ac:picMkLst>
        </pc:picChg>
        <pc:picChg chg="add del mod">
          <ac:chgData name="Avi Saha" userId="e05bec33a216dabd" providerId="LiveId" clId="{F3BCAB3F-C674-46A4-B69B-DD6E0B3348E2}" dt="2023-11-29T13:17:30.739" v="322"/>
          <ac:picMkLst>
            <pc:docMk/>
            <pc:sldMk cId="810657810" sldId="286"/>
            <ac:picMk id="119" creationId="{9BB3587D-A014-73F3-3EE4-5FF16CBEA6E3}"/>
          </ac:picMkLst>
        </pc:picChg>
        <pc:picChg chg="add mod">
          <ac:chgData name="Avi Saha" userId="e05bec33a216dabd" providerId="LiveId" clId="{F3BCAB3F-C674-46A4-B69B-DD6E0B3348E2}" dt="2023-11-29T13:37:09.824" v="351" actId="1076"/>
          <ac:picMkLst>
            <pc:docMk/>
            <pc:sldMk cId="810657810" sldId="286"/>
            <ac:picMk id="124" creationId="{DA37ABDE-97B3-81A1-7FB3-EEBAD7248C4F}"/>
          </ac:picMkLst>
        </pc:picChg>
      </pc:sldChg>
      <pc:sldChg chg="addSp delSp modSp modTransition modAnim">
        <pc:chgData name="Avi Saha" userId="e05bec33a216dabd" providerId="LiveId" clId="{F3BCAB3F-C674-46A4-B69B-DD6E0B3348E2}" dt="2023-11-29T12:58:06.645" v="284"/>
        <pc:sldMkLst>
          <pc:docMk/>
          <pc:sldMk cId="4063115321" sldId="287"/>
        </pc:sldMkLst>
        <pc:picChg chg="add del mod">
          <ac:chgData name="Avi Saha" userId="e05bec33a216dabd" providerId="LiveId" clId="{F3BCAB3F-C674-46A4-B69B-DD6E0B3348E2}" dt="2023-11-29T12:58:06.645" v="284"/>
          <ac:picMkLst>
            <pc:docMk/>
            <pc:sldMk cId="4063115321" sldId="287"/>
            <ac:picMk id="6" creationId="{61CCFBE6-4B05-A77D-07A6-4D8BE8C56A31}"/>
          </ac:picMkLst>
        </pc:picChg>
      </pc:sldChg>
    </pc:docChg>
  </pc:docChgLst>
  <pc:docChgLst>
    <pc:chgData name="Avi Saha" userId="e05bec33a216dabd" providerId="LiveId" clId="{2DBC881D-311F-4C75-BA77-9C13B4E98485}"/>
    <pc:docChg chg="modSld">
      <pc:chgData name="Avi Saha" userId="e05bec33a216dabd" providerId="LiveId" clId="{2DBC881D-311F-4C75-BA77-9C13B4E98485}" dt="2023-12-02T20:46:31.311" v="159" actId="1076"/>
      <pc:docMkLst>
        <pc:docMk/>
      </pc:docMkLst>
      <pc:sldChg chg="addSp modSp mod">
        <pc:chgData name="Avi Saha" userId="e05bec33a216dabd" providerId="LiveId" clId="{2DBC881D-311F-4C75-BA77-9C13B4E98485}" dt="2023-12-02T12:54:10.290" v="106" actId="1076"/>
        <pc:sldMkLst>
          <pc:docMk/>
          <pc:sldMk cId="2348497395" sldId="279"/>
        </pc:sldMkLst>
        <pc:spChg chg="add mod">
          <ac:chgData name="Avi Saha" userId="e05bec33a216dabd" providerId="LiveId" clId="{2DBC881D-311F-4C75-BA77-9C13B4E98485}" dt="2023-12-02T12:53:51.523" v="104" actId="14100"/>
          <ac:spMkLst>
            <pc:docMk/>
            <pc:sldMk cId="2348497395" sldId="279"/>
            <ac:spMk id="3" creationId="{120CC2A3-FCBF-B8CE-D80C-4165A7CDBC6B}"/>
          </ac:spMkLst>
        </pc:spChg>
        <pc:picChg chg="mod">
          <ac:chgData name="Avi Saha" userId="e05bec33a216dabd" providerId="LiveId" clId="{2DBC881D-311F-4C75-BA77-9C13B4E98485}" dt="2023-12-02T12:54:10.290" v="106" actId="1076"/>
          <ac:picMkLst>
            <pc:docMk/>
            <pc:sldMk cId="2348497395" sldId="279"/>
            <ac:picMk id="26" creationId="{79A2C0F3-6AAF-7E23-ECC2-FAD6E6FB5912}"/>
          </ac:picMkLst>
        </pc:picChg>
      </pc:sldChg>
      <pc:sldChg chg="addSp modSp mod modAnim">
        <pc:chgData name="Avi Saha" userId="e05bec33a216dabd" providerId="LiveId" clId="{2DBC881D-311F-4C75-BA77-9C13B4E98485}" dt="2023-12-02T20:46:31.311" v="159" actId="1076"/>
        <pc:sldMkLst>
          <pc:docMk/>
          <pc:sldMk cId="886642994" sldId="280"/>
        </pc:sldMkLst>
        <pc:spChg chg="add mod">
          <ac:chgData name="Avi Saha" userId="e05bec33a216dabd" providerId="LiveId" clId="{2DBC881D-311F-4C75-BA77-9C13B4E98485}" dt="2023-12-02T12:53:29.976" v="70" actId="20577"/>
          <ac:spMkLst>
            <pc:docMk/>
            <pc:sldMk cId="886642994" sldId="280"/>
            <ac:spMk id="3" creationId="{812B0C49-ECBD-203C-6B9B-C80D37F378EC}"/>
          </ac:spMkLst>
        </pc:spChg>
        <pc:picChg chg="add mod">
          <ac:chgData name="Avi Saha" userId="e05bec33a216dabd" providerId="LiveId" clId="{2DBC881D-311F-4C75-BA77-9C13B4E98485}" dt="2023-12-02T20:46:31.311" v="159" actId="1076"/>
          <ac:picMkLst>
            <pc:docMk/>
            <pc:sldMk cId="886642994" sldId="280"/>
            <ac:picMk id="2" creationId="{C14B27CB-B4A8-2532-A4DD-1027ECADD6C9}"/>
          </ac:picMkLst>
        </pc:picChg>
      </pc:sldChg>
      <pc:sldChg chg="modSp mod">
        <pc:chgData name="Avi Saha" userId="e05bec33a216dabd" providerId="LiveId" clId="{2DBC881D-311F-4C75-BA77-9C13B4E98485}" dt="2023-12-02T12:49:19.488" v="2" actId="1076"/>
        <pc:sldMkLst>
          <pc:docMk/>
          <pc:sldMk cId="810657810" sldId="286"/>
        </pc:sldMkLst>
        <pc:picChg chg="mod">
          <ac:chgData name="Avi Saha" userId="e05bec33a216dabd" providerId="LiveId" clId="{2DBC881D-311F-4C75-BA77-9C13B4E98485}" dt="2023-12-02T12:49:19.488" v="2" actId="1076"/>
          <ac:picMkLst>
            <pc:docMk/>
            <pc:sldMk cId="810657810" sldId="286"/>
            <ac:picMk id="124" creationId="{DA37ABDE-97B3-81A1-7FB3-EEBAD7248C4F}"/>
          </ac:picMkLst>
        </pc:picChg>
      </pc:sldChg>
      <pc:sldChg chg="addSp modSp mod modAnim">
        <pc:chgData name="Avi Saha" userId="e05bec33a216dabd" providerId="LiveId" clId="{2DBC881D-311F-4C75-BA77-9C13B4E98485}" dt="2023-12-02T20:46:24.068" v="158" actId="1076"/>
        <pc:sldMkLst>
          <pc:docMk/>
          <pc:sldMk cId="4063115321" sldId="287"/>
        </pc:sldMkLst>
        <pc:spChg chg="add mod">
          <ac:chgData name="Avi Saha" userId="e05bec33a216dabd" providerId="LiveId" clId="{2DBC881D-311F-4C75-BA77-9C13B4E98485}" dt="2023-12-02T12:56:05.397" v="144" actId="20577"/>
          <ac:spMkLst>
            <pc:docMk/>
            <pc:sldMk cId="4063115321" sldId="287"/>
            <ac:spMk id="3" creationId="{406C6C51-206F-3C3D-A188-AE4343F5D053}"/>
          </ac:spMkLst>
        </pc:spChg>
        <pc:picChg chg="add mod">
          <ac:chgData name="Avi Saha" userId="e05bec33a216dabd" providerId="LiveId" clId="{2DBC881D-311F-4C75-BA77-9C13B4E98485}" dt="2023-12-02T20:46:24.068" v="158" actId="1076"/>
          <ac:picMkLst>
            <pc:docMk/>
            <pc:sldMk cId="4063115321" sldId="287"/>
            <ac:picMk id="6" creationId="{5E64BA77-B5A9-D582-45A4-8E6B46DD2194}"/>
          </ac:picMkLst>
        </pc:picChg>
      </pc:sldChg>
    </pc:docChg>
  </pc:docChgLst>
  <pc:docChgLst>
    <pc:chgData name="Avi Saha" userId="e05bec33a216dabd" providerId="LiveId" clId="{2DD884A8-5D73-4BE3-ACB3-0281595621CC}"/>
    <pc:docChg chg="undo custSel addSld delSld modSld sldOrd">
      <pc:chgData name="Avi Saha" userId="e05bec33a216dabd" providerId="LiveId" clId="{2DD884A8-5D73-4BE3-ACB3-0281595621CC}" dt="2024-09-23T13:59:28.842" v="1546" actId="113"/>
      <pc:docMkLst>
        <pc:docMk/>
      </pc:docMkLst>
      <pc:sldChg chg="addSp delSp modSp mod delAnim">
        <pc:chgData name="Avi Saha" userId="e05bec33a216dabd" providerId="LiveId" clId="{2DD884A8-5D73-4BE3-ACB3-0281595621CC}" dt="2024-09-23T11:42:55.593" v="221" actId="122"/>
        <pc:sldMkLst>
          <pc:docMk/>
          <pc:sldMk cId="927245807" sldId="256"/>
        </pc:sldMkLst>
        <pc:spChg chg="mod">
          <ac:chgData name="Avi Saha" userId="e05bec33a216dabd" providerId="LiveId" clId="{2DD884A8-5D73-4BE3-ACB3-0281595621CC}" dt="2024-09-23T11:42:55.593" v="221" actId="122"/>
          <ac:spMkLst>
            <pc:docMk/>
            <pc:sldMk cId="927245807" sldId="256"/>
            <ac:spMk id="3" creationId="{2AFF39A3-86A6-A7EE-E1F3-3532D3D723F0}"/>
          </ac:spMkLst>
        </pc:spChg>
        <pc:spChg chg="mod">
          <ac:chgData name="Avi Saha" userId="e05bec33a216dabd" providerId="LiveId" clId="{2DD884A8-5D73-4BE3-ACB3-0281595621CC}" dt="2024-09-23T11:39:26.587" v="207" actId="20577"/>
          <ac:spMkLst>
            <pc:docMk/>
            <pc:sldMk cId="927245807" sldId="256"/>
            <ac:spMk id="6" creationId="{6F0AF611-A836-A91B-15F9-4D960911031E}"/>
          </ac:spMkLst>
        </pc:spChg>
        <pc:picChg chg="add mod">
          <ac:chgData name="Avi Saha" userId="e05bec33a216dabd" providerId="LiveId" clId="{2DD884A8-5D73-4BE3-ACB3-0281595621CC}" dt="2024-09-23T11:41:55.821" v="215" actId="1076"/>
          <ac:picMkLst>
            <pc:docMk/>
            <pc:sldMk cId="927245807" sldId="256"/>
            <ac:picMk id="4" creationId="{7C5FE37E-C0FD-ACA6-8826-5AD9813C37B0}"/>
          </ac:picMkLst>
        </pc:picChg>
        <pc:picChg chg="add mod">
          <ac:chgData name="Avi Saha" userId="e05bec33a216dabd" providerId="LiveId" clId="{2DD884A8-5D73-4BE3-ACB3-0281595621CC}" dt="2024-09-23T11:42:47.152" v="220" actId="1076"/>
          <ac:picMkLst>
            <pc:docMk/>
            <pc:sldMk cId="927245807" sldId="256"/>
            <ac:picMk id="7" creationId="{EAEF7E7B-5086-2F4A-9FDC-16FAA284B624}"/>
          </ac:picMkLst>
        </pc:picChg>
        <pc:picChg chg="mod">
          <ac:chgData name="Avi Saha" userId="e05bec33a216dabd" providerId="LiveId" clId="{2DD884A8-5D73-4BE3-ACB3-0281595621CC}" dt="2024-09-23T11:39:33.183" v="208" actId="1076"/>
          <ac:picMkLst>
            <pc:docMk/>
            <pc:sldMk cId="927245807" sldId="256"/>
            <ac:picMk id="9" creationId="{78D08083-95DE-D766-75DF-FCFB428C9A0D}"/>
          </ac:picMkLst>
        </pc:picChg>
        <pc:picChg chg="del">
          <ac:chgData name="Avi Saha" userId="e05bec33a216dabd" providerId="LiveId" clId="{2DD884A8-5D73-4BE3-ACB3-0281595621CC}" dt="2024-09-23T11:39:37.993" v="209" actId="478"/>
          <ac:picMkLst>
            <pc:docMk/>
            <pc:sldMk cId="927245807" sldId="256"/>
            <ac:picMk id="10" creationId="{874A5C1C-A6DE-709B-15FC-9CBE9B5A5B1C}"/>
          </ac:picMkLst>
        </pc:picChg>
        <pc:picChg chg="del">
          <ac:chgData name="Avi Saha" userId="e05bec33a216dabd" providerId="LiveId" clId="{2DD884A8-5D73-4BE3-ACB3-0281595621CC}" dt="2024-09-23T11:39:40.269" v="210" actId="478"/>
          <ac:picMkLst>
            <pc:docMk/>
            <pc:sldMk cId="927245807" sldId="256"/>
            <ac:picMk id="19" creationId="{388A47D9-BACE-C82D-9DDD-F665004B1926}"/>
          </ac:picMkLst>
        </pc:picChg>
        <pc:picChg chg="del">
          <ac:chgData name="Avi Saha" userId="e05bec33a216dabd" providerId="LiveId" clId="{2DD884A8-5D73-4BE3-ACB3-0281595621CC}" dt="2024-09-23T11:37:30.462" v="182" actId="478"/>
          <ac:picMkLst>
            <pc:docMk/>
            <pc:sldMk cId="927245807" sldId="256"/>
            <ac:picMk id="35" creationId="{BF2C0234-E6C4-D5A3-CFC8-00EBA848974D}"/>
          </ac:picMkLst>
        </pc:picChg>
      </pc:sldChg>
      <pc:sldChg chg="delSp modSp mod delAnim">
        <pc:chgData name="Avi Saha" userId="e05bec33a216dabd" providerId="LiveId" clId="{2DD884A8-5D73-4BE3-ACB3-0281595621CC}" dt="2024-09-23T11:44:47.071" v="260" actId="20577"/>
        <pc:sldMkLst>
          <pc:docMk/>
          <pc:sldMk cId="4008733167" sldId="257"/>
        </pc:sldMkLst>
        <pc:graphicFrameChg chg="mod">
          <ac:chgData name="Avi Saha" userId="e05bec33a216dabd" providerId="LiveId" clId="{2DD884A8-5D73-4BE3-ACB3-0281595621CC}" dt="2024-09-23T11:44:47.071" v="260" actId="20577"/>
          <ac:graphicFrameMkLst>
            <pc:docMk/>
            <pc:sldMk cId="4008733167" sldId="257"/>
            <ac:graphicFrameMk id="5" creationId="{D4C31861-28CB-82D0-E2FA-8928E1F31E18}"/>
          </ac:graphicFrameMkLst>
        </pc:graphicFrameChg>
        <pc:picChg chg="del">
          <ac:chgData name="Avi Saha" userId="e05bec33a216dabd" providerId="LiveId" clId="{2DD884A8-5D73-4BE3-ACB3-0281595621CC}" dt="2024-09-23T11:37:34.798" v="183" actId="478"/>
          <ac:picMkLst>
            <pc:docMk/>
            <pc:sldMk cId="4008733167" sldId="257"/>
            <ac:picMk id="20" creationId="{B2A04C67-3CC6-9D3B-DF96-CB1C9F115654}"/>
          </ac:picMkLst>
        </pc:picChg>
      </pc:sldChg>
      <pc:sldChg chg="addSp delSp modSp mod delAnim">
        <pc:chgData name="Avi Saha" userId="e05bec33a216dabd" providerId="LiveId" clId="{2DD884A8-5D73-4BE3-ACB3-0281595621CC}" dt="2024-09-23T13:38:24.111" v="1104" actId="20577"/>
        <pc:sldMkLst>
          <pc:docMk/>
          <pc:sldMk cId="4091382560" sldId="268"/>
        </pc:sldMkLst>
        <pc:spChg chg="add">
          <ac:chgData name="Avi Saha" userId="e05bec33a216dabd" providerId="LiveId" clId="{2DD884A8-5D73-4BE3-ACB3-0281595621CC}" dt="2024-09-23T11:46:56.798" v="262"/>
          <ac:spMkLst>
            <pc:docMk/>
            <pc:sldMk cId="4091382560" sldId="268"/>
            <ac:spMk id="2" creationId="{B518CF2E-0A9E-7FDC-129C-FCACBF207673}"/>
          </ac:spMkLst>
        </pc:spChg>
        <pc:spChg chg="del mod">
          <ac:chgData name="Avi Saha" userId="e05bec33a216dabd" providerId="LiveId" clId="{2DD884A8-5D73-4BE3-ACB3-0281595621CC}" dt="2024-09-23T11:47:53.114" v="296" actId="21"/>
          <ac:spMkLst>
            <pc:docMk/>
            <pc:sldMk cId="4091382560" sldId="268"/>
            <ac:spMk id="4" creationId="{C7536621-A5E4-FC52-4938-5795407C7BFA}"/>
          </ac:spMkLst>
        </pc:spChg>
        <pc:spChg chg="add mod">
          <ac:chgData name="Avi Saha" userId="e05bec33a216dabd" providerId="LiveId" clId="{2DD884A8-5D73-4BE3-ACB3-0281595621CC}" dt="2024-09-23T11:47:44.367" v="294"/>
          <ac:spMkLst>
            <pc:docMk/>
            <pc:sldMk cId="4091382560" sldId="268"/>
            <ac:spMk id="5" creationId="{D85992A1-BF53-75B6-776A-BAC40DAEDA00}"/>
          </ac:spMkLst>
        </pc:spChg>
        <pc:spChg chg="add mod">
          <ac:chgData name="Avi Saha" userId="e05bec33a216dabd" providerId="LiveId" clId="{2DD884A8-5D73-4BE3-ACB3-0281595621CC}" dt="2024-09-23T13:38:24.111" v="1104" actId="20577"/>
          <ac:spMkLst>
            <pc:docMk/>
            <pc:sldMk cId="4091382560" sldId="268"/>
            <ac:spMk id="8" creationId="{BE9A4EA8-FBB5-0120-6FAA-D23381F7B72C}"/>
          </ac:spMkLst>
        </pc:spChg>
        <pc:spChg chg="del mod">
          <ac:chgData name="Avi Saha" userId="e05bec33a216dabd" providerId="LiveId" clId="{2DD884A8-5D73-4BE3-ACB3-0281595621CC}" dt="2024-09-23T11:47:21.591" v="263" actId="21"/>
          <ac:spMkLst>
            <pc:docMk/>
            <pc:sldMk cId="4091382560" sldId="268"/>
            <ac:spMk id="14" creationId="{E865BB0A-50D9-FD2F-790F-07667C1D8782}"/>
          </ac:spMkLst>
        </pc:spChg>
        <pc:picChg chg="del">
          <ac:chgData name="Avi Saha" userId="e05bec33a216dabd" providerId="LiveId" clId="{2DD884A8-5D73-4BE3-ACB3-0281595621CC}" dt="2024-09-23T11:37:43.593" v="185" actId="478"/>
          <ac:picMkLst>
            <pc:docMk/>
            <pc:sldMk cId="4091382560" sldId="268"/>
            <ac:picMk id="18" creationId="{55DAC57C-6502-D544-8B6E-C22555932D32}"/>
          </ac:picMkLst>
        </pc:picChg>
      </pc:sldChg>
      <pc:sldChg chg="addSp delSp modSp mod ord delAnim">
        <pc:chgData name="Avi Saha" userId="e05bec33a216dabd" providerId="LiveId" clId="{2DD884A8-5D73-4BE3-ACB3-0281595621CC}" dt="2024-09-23T13:37:21.930" v="1102"/>
        <pc:sldMkLst>
          <pc:docMk/>
          <pc:sldMk cId="639453458" sldId="271"/>
        </pc:sldMkLst>
        <pc:spChg chg="del">
          <ac:chgData name="Avi Saha" userId="e05bec33a216dabd" providerId="LiveId" clId="{2DD884A8-5D73-4BE3-ACB3-0281595621CC}" dt="2024-09-23T12:34:17.916" v="313" actId="478"/>
          <ac:spMkLst>
            <pc:docMk/>
            <pc:sldMk cId="639453458" sldId="271"/>
            <ac:spMk id="2" creationId="{433CF0C3-2966-0590-16A5-0A3CAE9ED46F}"/>
          </ac:spMkLst>
        </pc:spChg>
        <pc:spChg chg="add">
          <ac:chgData name="Avi Saha" userId="e05bec33a216dabd" providerId="LiveId" clId="{2DD884A8-5D73-4BE3-ACB3-0281595621CC}" dt="2024-09-23T12:33:58.323" v="310"/>
          <ac:spMkLst>
            <pc:docMk/>
            <pc:sldMk cId="639453458" sldId="271"/>
            <ac:spMk id="5" creationId="{E8C3CE74-663B-358A-8E84-A2A3DD18B1FB}"/>
          </ac:spMkLst>
        </pc:spChg>
        <pc:spChg chg="add mod">
          <ac:chgData name="Avi Saha" userId="e05bec33a216dabd" providerId="LiveId" clId="{2DD884A8-5D73-4BE3-ACB3-0281595621CC}" dt="2024-09-23T12:35:40.476" v="346" actId="1076"/>
          <ac:spMkLst>
            <pc:docMk/>
            <pc:sldMk cId="639453458" sldId="271"/>
            <ac:spMk id="7" creationId="{F6BA6CF2-4C90-8BA1-7BBC-291964780AF5}"/>
          </ac:spMkLst>
        </pc:spChg>
        <pc:spChg chg="del mod">
          <ac:chgData name="Avi Saha" userId="e05bec33a216dabd" providerId="LiveId" clId="{2DD884A8-5D73-4BE3-ACB3-0281595621CC}" dt="2024-09-23T12:34:14.268" v="312" actId="478"/>
          <ac:spMkLst>
            <pc:docMk/>
            <pc:sldMk cId="639453458" sldId="271"/>
            <ac:spMk id="14" creationId="{C77C7FA2-B253-85D7-2230-05653D8594F3}"/>
          </ac:spMkLst>
        </pc:spChg>
        <pc:picChg chg="del">
          <ac:chgData name="Avi Saha" userId="e05bec33a216dabd" providerId="LiveId" clId="{2DD884A8-5D73-4BE3-ACB3-0281595621CC}" dt="2024-09-23T11:37:48.657" v="186" actId="478"/>
          <ac:picMkLst>
            <pc:docMk/>
            <pc:sldMk cId="639453458" sldId="271"/>
            <ac:picMk id="324" creationId="{40E3F90A-2C6D-D2DF-0150-7FEEC4CCA8E9}"/>
          </ac:picMkLst>
        </pc:picChg>
      </pc:sldChg>
      <pc:sldChg chg="delSp del mod delAnim">
        <pc:chgData name="Avi Saha" userId="e05bec33a216dabd" providerId="LiveId" clId="{2DD884A8-5D73-4BE3-ACB3-0281595621CC}" dt="2024-09-23T12:55:45.613" v="675" actId="47"/>
        <pc:sldMkLst>
          <pc:docMk/>
          <pc:sldMk cId="2092534558" sldId="275"/>
        </pc:sldMkLst>
        <pc:picChg chg="del">
          <ac:chgData name="Avi Saha" userId="e05bec33a216dabd" providerId="LiveId" clId="{2DD884A8-5D73-4BE3-ACB3-0281595621CC}" dt="2024-09-23T11:38:28.900" v="194" actId="478"/>
          <ac:picMkLst>
            <pc:docMk/>
            <pc:sldMk cId="2092534558" sldId="275"/>
            <ac:picMk id="4" creationId="{394B0F64-B4D8-3D93-107F-30DADA567A6D}"/>
          </ac:picMkLst>
        </pc:picChg>
      </pc:sldChg>
      <pc:sldChg chg="delSp del mod delAnim">
        <pc:chgData name="Avi Saha" userId="e05bec33a216dabd" providerId="LiveId" clId="{2DD884A8-5D73-4BE3-ACB3-0281595621CC}" dt="2024-09-23T13:26:52.055" v="970" actId="47"/>
        <pc:sldMkLst>
          <pc:docMk/>
          <pc:sldMk cId="2348497395" sldId="279"/>
        </pc:sldMkLst>
        <pc:picChg chg="del">
          <ac:chgData name="Avi Saha" userId="e05bec33a216dabd" providerId="LiveId" clId="{2DD884A8-5D73-4BE3-ACB3-0281595621CC}" dt="2024-09-23T11:38:37.495" v="196" actId="478"/>
          <ac:picMkLst>
            <pc:docMk/>
            <pc:sldMk cId="2348497395" sldId="279"/>
            <ac:picMk id="11" creationId="{FA543109-58D6-254D-C08E-B94122E0AC00}"/>
          </ac:picMkLst>
        </pc:picChg>
      </pc:sldChg>
      <pc:sldChg chg="addSp delSp modSp mod delAnim">
        <pc:chgData name="Avi Saha" userId="e05bec33a216dabd" providerId="LiveId" clId="{2DD884A8-5D73-4BE3-ACB3-0281595621CC}" dt="2024-09-23T13:26:35.244" v="968" actId="1076"/>
        <pc:sldMkLst>
          <pc:docMk/>
          <pc:sldMk cId="886642994" sldId="280"/>
        </pc:sldMkLst>
        <pc:spChg chg="del">
          <ac:chgData name="Avi Saha" userId="e05bec33a216dabd" providerId="LiveId" clId="{2DD884A8-5D73-4BE3-ACB3-0281595621CC}" dt="2024-09-23T13:25:43.002" v="963" actId="478"/>
          <ac:spMkLst>
            <pc:docMk/>
            <pc:sldMk cId="886642994" sldId="280"/>
            <ac:spMk id="3" creationId="{756A926A-BBDE-D343-7926-57A371505AE9}"/>
          </ac:spMkLst>
        </pc:spChg>
        <pc:spChg chg="add mod">
          <ac:chgData name="Avi Saha" userId="e05bec33a216dabd" providerId="LiveId" clId="{2DD884A8-5D73-4BE3-ACB3-0281595621CC}" dt="2024-09-23T13:26:35.244" v="968" actId="1076"/>
          <ac:spMkLst>
            <pc:docMk/>
            <pc:sldMk cId="886642994" sldId="280"/>
            <ac:spMk id="8" creationId="{F323CE60-730A-427E-5892-7FE591458729}"/>
          </ac:spMkLst>
        </pc:spChg>
        <pc:picChg chg="del">
          <ac:chgData name="Avi Saha" userId="e05bec33a216dabd" providerId="LiveId" clId="{2DD884A8-5D73-4BE3-ACB3-0281595621CC}" dt="2024-09-23T11:38:46.069" v="198" actId="478"/>
          <ac:picMkLst>
            <pc:docMk/>
            <pc:sldMk cId="886642994" sldId="280"/>
            <ac:picMk id="6" creationId="{0DE5857C-42CD-9C57-F78B-5D53D08B34DC}"/>
          </ac:picMkLst>
        </pc:picChg>
      </pc:sldChg>
      <pc:sldChg chg="delSp del mod delAnim">
        <pc:chgData name="Avi Saha" userId="e05bec33a216dabd" providerId="LiveId" clId="{2DD884A8-5D73-4BE3-ACB3-0281595621CC}" dt="2024-09-23T12:44:02.321" v="526" actId="47"/>
        <pc:sldMkLst>
          <pc:docMk/>
          <pc:sldMk cId="3692995966" sldId="282"/>
        </pc:sldMkLst>
        <pc:picChg chg="del">
          <ac:chgData name="Avi Saha" userId="e05bec33a216dabd" providerId="LiveId" clId="{2DD884A8-5D73-4BE3-ACB3-0281595621CC}" dt="2024-09-23T11:38:15.033" v="192" actId="478"/>
          <ac:picMkLst>
            <pc:docMk/>
            <pc:sldMk cId="3692995966" sldId="282"/>
            <ac:picMk id="8" creationId="{82FD6ECF-3BAF-6FF2-5A72-CD6832EF1A16}"/>
          </ac:picMkLst>
        </pc:picChg>
      </pc:sldChg>
      <pc:sldChg chg="addSp delSp modSp mod delAnim">
        <pc:chgData name="Avi Saha" userId="e05bec33a216dabd" providerId="LiveId" clId="{2DD884A8-5D73-4BE3-ACB3-0281595621CC}" dt="2024-09-23T13:52:00.325" v="1333" actId="20577"/>
        <pc:sldMkLst>
          <pc:docMk/>
          <pc:sldMk cId="719738401" sldId="283"/>
        </pc:sldMkLst>
        <pc:spChg chg="mod">
          <ac:chgData name="Avi Saha" userId="e05bec33a216dabd" providerId="LiveId" clId="{2DD884A8-5D73-4BE3-ACB3-0281595621CC}" dt="2024-09-23T12:44:29.458" v="557" actId="20577"/>
          <ac:spMkLst>
            <pc:docMk/>
            <pc:sldMk cId="719738401" sldId="283"/>
            <ac:spMk id="2" creationId="{5C06A478-15CE-66DA-7039-D4589C5B294E}"/>
          </ac:spMkLst>
        </pc:spChg>
        <pc:spChg chg="del">
          <ac:chgData name="Avi Saha" userId="e05bec33a216dabd" providerId="LiveId" clId="{2DD884A8-5D73-4BE3-ACB3-0281595621CC}" dt="2024-09-23T12:47:21.931" v="567" actId="478"/>
          <ac:spMkLst>
            <pc:docMk/>
            <pc:sldMk cId="719738401" sldId="283"/>
            <ac:spMk id="7" creationId="{9426D85B-621F-7FAF-02AF-38DD60A78CAD}"/>
          </ac:spMkLst>
        </pc:spChg>
        <pc:spChg chg="add mod">
          <ac:chgData name="Avi Saha" userId="e05bec33a216dabd" providerId="LiveId" clId="{2DD884A8-5D73-4BE3-ACB3-0281595621CC}" dt="2024-09-23T13:52:00.325" v="1333" actId="20577"/>
          <ac:spMkLst>
            <pc:docMk/>
            <pc:sldMk cId="719738401" sldId="283"/>
            <ac:spMk id="9" creationId="{C2990F31-6E92-5870-E604-1A48B4627823}"/>
          </ac:spMkLst>
        </pc:spChg>
        <pc:spChg chg="del">
          <ac:chgData name="Avi Saha" userId="e05bec33a216dabd" providerId="LiveId" clId="{2DD884A8-5D73-4BE3-ACB3-0281595621CC}" dt="2024-09-23T12:44:34.931" v="558" actId="478"/>
          <ac:spMkLst>
            <pc:docMk/>
            <pc:sldMk cId="719738401" sldId="283"/>
            <ac:spMk id="18" creationId="{8BCC0649-00A5-5C1E-194A-6E4886E1837A}"/>
          </ac:spMkLst>
        </pc:spChg>
        <pc:picChg chg="del">
          <ac:chgData name="Avi Saha" userId="e05bec33a216dabd" providerId="LiveId" clId="{2DD884A8-5D73-4BE3-ACB3-0281595621CC}" dt="2024-09-23T11:38:18.846" v="193" actId="478"/>
          <ac:picMkLst>
            <pc:docMk/>
            <pc:sldMk cId="719738401" sldId="283"/>
            <ac:picMk id="4" creationId="{27FC7873-3652-85F7-0DCD-0BB05B8849DE}"/>
          </ac:picMkLst>
        </pc:picChg>
        <pc:picChg chg="del">
          <ac:chgData name="Avi Saha" userId="e05bec33a216dabd" providerId="LiveId" clId="{2DD884A8-5D73-4BE3-ACB3-0281595621CC}" dt="2024-09-23T12:44:20.244" v="529" actId="478"/>
          <ac:picMkLst>
            <pc:docMk/>
            <pc:sldMk cId="719738401" sldId="283"/>
            <ac:picMk id="5" creationId="{F2ABABF3-4B26-950E-8266-9B83A7180447}"/>
          </ac:picMkLst>
        </pc:picChg>
        <pc:picChg chg="add mod">
          <ac:chgData name="Avi Saha" userId="e05bec33a216dabd" providerId="LiveId" clId="{2DD884A8-5D73-4BE3-ACB3-0281595621CC}" dt="2024-09-23T13:45:05.323" v="1141" actId="1076"/>
          <ac:picMkLst>
            <pc:docMk/>
            <pc:sldMk cId="719738401" sldId="283"/>
            <ac:picMk id="8" creationId="{0398FF58-AF59-8418-5428-3ED138B2276F}"/>
          </ac:picMkLst>
        </pc:picChg>
        <pc:picChg chg="del">
          <ac:chgData name="Avi Saha" userId="e05bec33a216dabd" providerId="LiveId" clId="{2DD884A8-5D73-4BE3-ACB3-0281595621CC}" dt="2024-09-23T12:44:17.981" v="528" actId="478"/>
          <ac:picMkLst>
            <pc:docMk/>
            <pc:sldMk cId="719738401" sldId="283"/>
            <ac:picMk id="17" creationId="{957C8EFB-90FE-1C5C-B17E-BB756547CA10}"/>
          </ac:picMkLst>
        </pc:picChg>
        <pc:picChg chg="del">
          <ac:chgData name="Avi Saha" userId="e05bec33a216dabd" providerId="LiveId" clId="{2DD884A8-5D73-4BE3-ACB3-0281595621CC}" dt="2024-09-23T12:44:15.072" v="527" actId="478"/>
          <ac:picMkLst>
            <pc:docMk/>
            <pc:sldMk cId="719738401" sldId="283"/>
            <ac:picMk id="19" creationId="{70FF524D-64F3-DC6A-94EA-9C90D4EB0B53}"/>
          </ac:picMkLst>
        </pc:picChg>
      </pc:sldChg>
      <pc:sldChg chg="delSp modSp mod delAnim">
        <pc:chgData name="Avi Saha" userId="e05bec33a216dabd" providerId="LiveId" clId="{2DD884A8-5D73-4BE3-ACB3-0281595621CC}" dt="2024-09-23T13:59:28.842" v="1546" actId="113"/>
        <pc:sldMkLst>
          <pc:docMk/>
          <pc:sldMk cId="2248465904" sldId="284"/>
        </pc:sldMkLst>
        <pc:graphicFrameChg chg="mod">
          <ac:chgData name="Avi Saha" userId="e05bec33a216dabd" providerId="LiveId" clId="{2DD884A8-5D73-4BE3-ACB3-0281595621CC}" dt="2024-09-23T13:59:28.842" v="1546" actId="113"/>
          <ac:graphicFrameMkLst>
            <pc:docMk/>
            <pc:sldMk cId="2248465904" sldId="284"/>
            <ac:graphicFrameMk id="67" creationId="{190BE7E1-1DC0-38E4-7266-5D79F23A10D8}"/>
          </ac:graphicFrameMkLst>
        </pc:graphicFrameChg>
        <pc:picChg chg="del">
          <ac:chgData name="Avi Saha" userId="e05bec33a216dabd" providerId="LiveId" clId="{2DD884A8-5D73-4BE3-ACB3-0281595621CC}" dt="2024-09-23T11:37:38.873" v="184" actId="478"/>
          <ac:picMkLst>
            <pc:docMk/>
            <pc:sldMk cId="2248465904" sldId="284"/>
            <ac:picMk id="17" creationId="{1FE2AE0E-9C49-2670-E7DA-46CBCE8AAC18}"/>
          </ac:picMkLst>
        </pc:picChg>
      </pc:sldChg>
      <pc:sldChg chg="delSp modSp mod delAnim">
        <pc:chgData name="Avi Saha" userId="e05bec33a216dabd" providerId="LiveId" clId="{2DD884A8-5D73-4BE3-ACB3-0281595621CC}" dt="2024-09-23T13:32:36.418" v="1000" actId="478"/>
        <pc:sldMkLst>
          <pc:docMk/>
          <pc:sldMk cId="1586661488" sldId="285"/>
        </pc:sldMkLst>
        <pc:spChg chg="del">
          <ac:chgData name="Avi Saha" userId="e05bec33a216dabd" providerId="LiveId" clId="{2DD884A8-5D73-4BE3-ACB3-0281595621CC}" dt="2024-09-23T13:32:36.418" v="1000" actId="478"/>
          <ac:spMkLst>
            <pc:docMk/>
            <pc:sldMk cId="1586661488" sldId="285"/>
            <ac:spMk id="5" creationId="{920E8931-26E0-2CF1-8BC1-4FE846F23C4C}"/>
          </ac:spMkLst>
        </pc:spChg>
        <pc:graphicFrameChg chg="mod">
          <ac:chgData name="Avi Saha" userId="e05bec33a216dabd" providerId="LiveId" clId="{2DD884A8-5D73-4BE3-ACB3-0281595621CC}" dt="2024-09-23T13:32:24.681" v="999" actId="2084"/>
          <ac:graphicFrameMkLst>
            <pc:docMk/>
            <pc:sldMk cId="1586661488" sldId="285"/>
            <ac:graphicFrameMk id="449" creationId="{CF8B9508-04AF-27BC-CB33-30894AD5B5EC}"/>
          </ac:graphicFrameMkLst>
        </pc:graphicFrameChg>
        <pc:picChg chg="del">
          <ac:chgData name="Avi Saha" userId="e05bec33a216dabd" providerId="LiveId" clId="{2DD884A8-5D73-4BE3-ACB3-0281595621CC}" dt="2024-09-23T11:38:49.875" v="199" actId="478"/>
          <ac:picMkLst>
            <pc:docMk/>
            <pc:sldMk cId="1586661488" sldId="285"/>
            <ac:picMk id="3" creationId="{32226DED-94A8-9DA8-A1A9-044F36C4987E}"/>
          </ac:picMkLst>
        </pc:picChg>
      </pc:sldChg>
      <pc:sldChg chg="delSp del mod delAnim">
        <pc:chgData name="Avi Saha" userId="e05bec33a216dabd" providerId="LiveId" clId="{2DD884A8-5D73-4BE3-ACB3-0281595621CC}" dt="2024-09-23T13:26:49.270" v="969" actId="47"/>
        <pc:sldMkLst>
          <pc:docMk/>
          <pc:sldMk cId="4063115321" sldId="287"/>
        </pc:sldMkLst>
        <pc:picChg chg="del">
          <ac:chgData name="Avi Saha" userId="e05bec33a216dabd" providerId="LiveId" clId="{2DD884A8-5D73-4BE3-ACB3-0281595621CC}" dt="2024-09-23T11:38:41.163" v="197" actId="478"/>
          <ac:picMkLst>
            <pc:docMk/>
            <pc:sldMk cId="4063115321" sldId="287"/>
            <ac:picMk id="11" creationId="{D756F9B8-6B5A-0A33-3B9E-D0C1AECF2EEA}"/>
          </ac:picMkLst>
        </pc:picChg>
      </pc:sldChg>
      <pc:sldChg chg="delSp del mod delAnim">
        <pc:chgData name="Avi Saha" userId="e05bec33a216dabd" providerId="LiveId" clId="{2DD884A8-5D73-4BE3-ACB3-0281595621CC}" dt="2024-09-23T12:35:54.626" v="347" actId="2696"/>
        <pc:sldMkLst>
          <pc:docMk/>
          <pc:sldMk cId="3206454067" sldId="288"/>
        </pc:sldMkLst>
        <pc:picChg chg="del">
          <ac:chgData name="Avi Saha" userId="e05bec33a216dabd" providerId="LiveId" clId="{2DD884A8-5D73-4BE3-ACB3-0281595621CC}" dt="2024-09-23T11:37:52.517" v="187" actId="478"/>
          <ac:picMkLst>
            <pc:docMk/>
            <pc:sldMk cId="3206454067" sldId="288"/>
            <ac:picMk id="8" creationId="{DD6C1B93-2F64-F7AC-B9C4-473931367195}"/>
          </ac:picMkLst>
        </pc:picChg>
      </pc:sldChg>
      <pc:sldChg chg="delSp del mod delAnim">
        <pc:chgData name="Avi Saha" userId="e05bec33a216dabd" providerId="LiveId" clId="{2DD884A8-5D73-4BE3-ACB3-0281595621CC}" dt="2024-09-23T12:37:02.164" v="348" actId="47"/>
        <pc:sldMkLst>
          <pc:docMk/>
          <pc:sldMk cId="3337353989" sldId="289"/>
        </pc:sldMkLst>
        <pc:picChg chg="del">
          <ac:chgData name="Avi Saha" userId="e05bec33a216dabd" providerId="LiveId" clId="{2DD884A8-5D73-4BE3-ACB3-0281595621CC}" dt="2024-09-23T11:37:57.807" v="188" actId="478"/>
          <ac:picMkLst>
            <pc:docMk/>
            <pc:sldMk cId="3337353989" sldId="289"/>
            <ac:picMk id="420" creationId="{AC3AF158-88C8-8B6D-D460-F243C20CF2BE}"/>
          </ac:picMkLst>
        </pc:picChg>
      </pc:sldChg>
      <pc:sldChg chg="addSp delSp modSp mod delAnim">
        <pc:chgData name="Avi Saha" userId="e05bec33a216dabd" providerId="LiveId" clId="{2DD884A8-5D73-4BE3-ACB3-0281595621CC}" dt="2024-09-23T12:38:18.155" v="381" actId="1076"/>
        <pc:sldMkLst>
          <pc:docMk/>
          <pc:sldMk cId="3651126678" sldId="290"/>
        </pc:sldMkLst>
        <pc:spChg chg="del">
          <ac:chgData name="Avi Saha" userId="e05bec33a216dabd" providerId="LiveId" clId="{2DD884A8-5D73-4BE3-ACB3-0281595621CC}" dt="2024-09-23T12:37:32.867" v="351" actId="478"/>
          <ac:spMkLst>
            <pc:docMk/>
            <pc:sldMk cId="3651126678" sldId="290"/>
            <ac:spMk id="5" creationId="{0A2C364E-55D2-67CC-BD1B-4EAEDD5B0437}"/>
          </ac:spMkLst>
        </pc:spChg>
        <pc:spChg chg="add mod">
          <ac:chgData name="Avi Saha" userId="e05bec33a216dabd" providerId="LiveId" clId="{2DD884A8-5D73-4BE3-ACB3-0281595621CC}" dt="2024-09-23T12:38:18.155" v="381" actId="1076"/>
          <ac:spMkLst>
            <pc:docMk/>
            <pc:sldMk cId="3651126678" sldId="290"/>
            <ac:spMk id="7" creationId="{B2E131D7-723F-4E49-A11F-ABF28CFA3571}"/>
          </ac:spMkLst>
        </pc:spChg>
        <pc:graphicFrameChg chg="del mod">
          <ac:chgData name="Avi Saha" userId="e05bec33a216dabd" providerId="LiveId" clId="{2DD884A8-5D73-4BE3-ACB3-0281595621CC}" dt="2024-09-23T12:37:27.073" v="350" actId="478"/>
          <ac:graphicFrameMkLst>
            <pc:docMk/>
            <pc:sldMk cId="3651126678" sldId="290"/>
            <ac:graphicFrameMk id="437" creationId="{8EF9B119-9716-16EA-04B9-87E92BC7DF4A}"/>
          </ac:graphicFrameMkLst>
        </pc:graphicFrameChg>
        <pc:picChg chg="del">
          <ac:chgData name="Avi Saha" userId="e05bec33a216dabd" providerId="LiveId" clId="{2DD884A8-5D73-4BE3-ACB3-0281595621CC}" dt="2024-09-23T11:38:01.253" v="189" actId="478"/>
          <ac:picMkLst>
            <pc:docMk/>
            <pc:sldMk cId="3651126678" sldId="290"/>
            <ac:picMk id="2" creationId="{4511231D-8722-BF66-3B99-3E403E74BB48}"/>
          </ac:picMkLst>
        </pc:picChg>
      </pc:sldChg>
      <pc:sldChg chg="addSp delSp modSp mod delAnim">
        <pc:chgData name="Avi Saha" userId="e05bec33a216dabd" providerId="LiveId" clId="{2DD884A8-5D73-4BE3-ACB3-0281595621CC}" dt="2024-09-23T13:54:07.727" v="1356" actId="1076"/>
        <pc:sldMkLst>
          <pc:docMk/>
          <pc:sldMk cId="2893178256" sldId="293"/>
        </pc:sldMkLst>
        <pc:spChg chg="del">
          <ac:chgData name="Avi Saha" userId="e05bec33a216dabd" providerId="LiveId" clId="{2DD884A8-5D73-4BE3-ACB3-0281595621CC}" dt="2024-09-23T12:56:32.740" v="748" actId="478"/>
          <ac:spMkLst>
            <pc:docMk/>
            <pc:sldMk cId="2893178256" sldId="293"/>
            <ac:spMk id="2" creationId="{14E72247-5880-0FAF-3159-01CCBE549DC6}"/>
          </ac:spMkLst>
        </pc:spChg>
        <pc:spChg chg="mod">
          <ac:chgData name="Avi Saha" userId="e05bec33a216dabd" providerId="LiveId" clId="{2DD884A8-5D73-4BE3-ACB3-0281595621CC}" dt="2024-09-23T12:56:12.712" v="744" actId="20577"/>
          <ac:spMkLst>
            <pc:docMk/>
            <pc:sldMk cId="2893178256" sldId="293"/>
            <ac:spMk id="9" creationId="{AFA5CAA9-C30B-3D17-F62E-B8BD9656C42B}"/>
          </ac:spMkLst>
        </pc:spChg>
        <pc:graphicFrameChg chg="del mod">
          <ac:chgData name="Avi Saha" userId="e05bec33a216dabd" providerId="LiveId" clId="{2DD884A8-5D73-4BE3-ACB3-0281595621CC}" dt="2024-09-23T12:56:00.503" v="686" actId="478"/>
          <ac:graphicFrameMkLst>
            <pc:docMk/>
            <pc:sldMk cId="2893178256" sldId="293"/>
            <ac:graphicFrameMk id="433" creationId="{D20A91D7-0FA3-8700-5CD3-0DB2C79E3394}"/>
          </ac:graphicFrameMkLst>
        </pc:graphicFrameChg>
        <pc:picChg chg="mod ord">
          <ac:chgData name="Avi Saha" userId="e05bec33a216dabd" providerId="LiveId" clId="{2DD884A8-5D73-4BE3-ACB3-0281595621CC}" dt="2024-09-23T13:54:07.727" v="1356" actId="1076"/>
          <ac:picMkLst>
            <pc:docMk/>
            <pc:sldMk cId="2893178256" sldId="293"/>
            <ac:picMk id="3" creationId="{9974091C-63A7-DC20-A4C9-2C522D468E0F}"/>
          </ac:picMkLst>
        </pc:picChg>
        <pc:picChg chg="del">
          <ac:chgData name="Avi Saha" userId="e05bec33a216dabd" providerId="LiveId" clId="{2DD884A8-5D73-4BE3-ACB3-0281595621CC}" dt="2024-09-23T11:38:32.954" v="195" actId="478"/>
          <ac:picMkLst>
            <pc:docMk/>
            <pc:sldMk cId="2893178256" sldId="293"/>
            <ac:picMk id="4" creationId="{C05C54E6-9D30-031F-F646-26B1D10F9017}"/>
          </ac:picMkLst>
        </pc:picChg>
        <pc:picChg chg="add mod modCrop">
          <ac:chgData name="Avi Saha" userId="e05bec33a216dabd" providerId="LiveId" clId="{2DD884A8-5D73-4BE3-ACB3-0281595621CC}" dt="2024-09-23T12:57:42.641" v="759" actId="1076"/>
          <ac:picMkLst>
            <pc:docMk/>
            <pc:sldMk cId="2893178256" sldId="293"/>
            <ac:picMk id="6" creationId="{A6FE3C79-A7A4-9CF1-146A-30119CED8278}"/>
          </ac:picMkLst>
        </pc:picChg>
        <pc:picChg chg="del">
          <ac:chgData name="Avi Saha" userId="e05bec33a216dabd" providerId="LiveId" clId="{2DD884A8-5D73-4BE3-ACB3-0281595621CC}" dt="2024-09-23T12:55:50.008" v="676" actId="478"/>
          <ac:picMkLst>
            <pc:docMk/>
            <pc:sldMk cId="2893178256" sldId="293"/>
            <ac:picMk id="3074" creationId="{09FFD43E-02F3-4ABB-AFA2-4174E803E80C}"/>
          </ac:picMkLst>
        </pc:picChg>
        <pc:picChg chg="del">
          <ac:chgData name="Avi Saha" userId="e05bec33a216dabd" providerId="LiveId" clId="{2DD884A8-5D73-4BE3-ACB3-0281595621CC}" dt="2024-09-23T12:55:52.330" v="677" actId="478"/>
          <ac:picMkLst>
            <pc:docMk/>
            <pc:sldMk cId="2893178256" sldId="293"/>
            <ac:picMk id="3076" creationId="{F93CA418-5842-FB2E-B250-8161F327F995}"/>
          </ac:picMkLst>
        </pc:picChg>
      </pc:sldChg>
      <pc:sldChg chg="delSp del mod delAnim">
        <pc:chgData name="Avi Saha" userId="e05bec33a216dabd" providerId="LiveId" clId="{2DD884A8-5D73-4BE3-ACB3-0281595621CC}" dt="2024-09-23T13:56:55.321" v="1375" actId="47"/>
        <pc:sldMkLst>
          <pc:docMk/>
          <pc:sldMk cId="844953463" sldId="294"/>
        </pc:sldMkLst>
        <pc:spChg chg="del">
          <ac:chgData name="Avi Saha" userId="e05bec33a216dabd" providerId="LiveId" clId="{2DD884A8-5D73-4BE3-ACB3-0281595621CC}" dt="2024-09-23T12:58:31.064" v="762" actId="478"/>
          <ac:spMkLst>
            <pc:docMk/>
            <pc:sldMk cId="844953463" sldId="294"/>
            <ac:spMk id="5" creationId="{0A2C364E-55D2-67CC-BD1B-4EAEDD5B0437}"/>
          </ac:spMkLst>
        </pc:spChg>
        <pc:picChg chg="del">
          <ac:chgData name="Avi Saha" userId="e05bec33a216dabd" providerId="LiveId" clId="{2DD884A8-5D73-4BE3-ACB3-0281595621CC}" dt="2024-09-23T11:38:05.872" v="190" actId="478"/>
          <ac:picMkLst>
            <pc:docMk/>
            <pc:sldMk cId="844953463" sldId="294"/>
            <ac:picMk id="2" creationId="{B0F49432-8AE1-D2A8-A820-D59A8AB9394E}"/>
          </ac:picMkLst>
        </pc:picChg>
      </pc:sldChg>
      <pc:sldChg chg="delSp del mod delAnim">
        <pc:chgData name="Avi Saha" userId="e05bec33a216dabd" providerId="LiveId" clId="{2DD884A8-5D73-4BE3-ACB3-0281595621CC}" dt="2024-09-23T12:43:59.287" v="525" actId="47"/>
        <pc:sldMkLst>
          <pc:docMk/>
          <pc:sldMk cId="1556577963" sldId="295"/>
        </pc:sldMkLst>
        <pc:picChg chg="del">
          <ac:chgData name="Avi Saha" userId="e05bec33a216dabd" providerId="LiveId" clId="{2DD884A8-5D73-4BE3-ACB3-0281595621CC}" dt="2024-09-23T11:38:09.431" v="191" actId="478"/>
          <ac:picMkLst>
            <pc:docMk/>
            <pc:sldMk cId="1556577963" sldId="295"/>
            <ac:picMk id="2" creationId="{075D33D4-CB9B-8C92-36EC-B42512FCEC92}"/>
          </ac:picMkLst>
        </pc:picChg>
      </pc:sldChg>
      <pc:sldChg chg="addSp delSp modSp add mod">
        <pc:chgData name="Avi Saha" userId="e05bec33a216dabd" providerId="LiveId" clId="{2DD884A8-5D73-4BE3-ACB3-0281595621CC}" dt="2024-09-23T12:42:52.492" v="524" actId="207"/>
        <pc:sldMkLst>
          <pc:docMk/>
          <pc:sldMk cId="3801585735" sldId="296"/>
        </pc:sldMkLst>
        <pc:spChg chg="mod">
          <ac:chgData name="Avi Saha" userId="e05bec33a216dabd" providerId="LiveId" clId="{2DD884A8-5D73-4BE3-ACB3-0281595621CC}" dt="2024-09-23T12:42:52.492" v="524" actId="207"/>
          <ac:spMkLst>
            <pc:docMk/>
            <pc:sldMk cId="3801585735" sldId="296"/>
            <ac:spMk id="7" creationId="{B2E131D7-723F-4E49-A11F-ABF28CFA3571}"/>
          </ac:spMkLst>
        </pc:spChg>
        <pc:spChg chg="mod">
          <ac:chgData name="Avi Saha" userId="e05bec33a216dabd" providerId="LiveId" clId="{2DD884A8-5D73-4BE3-ACB3-0281595621CC}" dt="2024-09-23T12:38:34.071" v="406" actId="20577"/>
          <ac:spMkLst>
            <pc:docMk/>
            <pc:sldMk cId="3801585735" sldId="296"/>
            <ac:spMk id="10" creationId="{18213F92-E880-7720-EB75-4FC7CF1CF712}"/>
          </ac:spMkLst>
        </pc:spChg>
        <pc:picChg chg="del">
          <ac:chgData name="Avi Saha" userId="e05bec33a216dabd" providerId="LiveId" clId="{2DD884A8-5D73-4BE3-ACB3-0281595621CC}" dt="2024-09-23T12:38:36.522" v="407" actId="478"/>
          <ac:picMkLst>
            <pc:docMk/>
            <pc:sldMk cId="3801585735" sldId="296"/>
            <ac:picMk id="3" creationId="{E85D962F-6C80-E1CA-4B28-87AD934C4F2A}"/>
          </ac:picMkLst>
        </pc:picChg>
        <pc:picChg chg="add mod">
          <ac:chgData name="Avi Saha" userId="e05bec33a216dabd" providerId="LiveId" clId="{2DD884A8-5D73-4BE3-ACB3-0281595621CC}" dt="2024-09-23T12:39:41.173" v="411" actId="1076"/>
          <ac:picMkLst>
            <pc:docMk/>
            <pc:sldMk cId="3801585735" sldId="296"/>
            <ac:picMk id="5" creationId="{46EB3522-E8F4-70D0-4319-DB445441A46E}"/>
          </ac:picMkLst>
        </pc:picChg>
        <pc:picChg chg="add mod modCrop">
          <ac:chgData name="Avi Saha" userId="e05bec33a216dabd" providerId="LiveId" clId="{2DD884A8-5D73-4BE3-ACB3-0281595621CC}" dt="2024-09-23T12:41:44.874" v="514" actId="14100"/>
          <ac:picMkLst>
            <pc:docMk/>
            <pc:sldMk cId="3801585735" sldId="296"/>
            <ac:picMk id="8" creationId="{286000FD-6D41-8EF7-D266-2CE43C9F383A}"/>
          </ac:picMkLst>
        </pc:picChg>
      </pc:sldChg>
      <pc:sldChg chg="addSp delSp modSp add mod">
        <pc:chgData name="Avi Saha" userId="e05bec33a216dabd" providerId="LiveId" clId="{2DD884A8-5D73-4BE3-ACB3-0281595621CC}" dt="2024-09-23T13:55:54.223" v="1374" actId="20577"/>
        <pc:sldMkLst>
          <pc:docMk/>
          <pc:sldMk cId="518102967" sldId="297"/>
        </pc:sldMkLst>
        <pc:spChg chg="mod">
          <ac:chgData name="Avi Saha" userId="e05bec33a216dabd" providerId="LiveId" clId="{2DD884A8-5D73-4BE3-ACB3-0281595621CC}" dt="2024-09-23T12:50:54.053" v="636" actId="20577"/>
          <ac:spMkLst>
            <pc:docMk/>
            <pc:sldMk cId="518102967" sldId="297"/>
            <ac:spMk id="2" creationId="{5C06A478-15CE-66DA-7039-D4589C5B294E}"/>
          </ac:spMkLst>
        </pc:spChg>
        <pc:spChg chg="add del mod">
          <ac:chgData name="Avi Saha" userId="e05bec33a216dabd" providerId="LiveId" clId="{2DD884A8-5D73-4BE3-ACB3-0281595621CC}" dt="2024-09-23T12:52:12.080" v="647" actId="478"/>
          <ac:spMkLst>
            <pc:docMk/>
            <pc:sldMk cId="518102967" sldId="297"/>
            <ac:spMk id="4" creationId="{481B84D8-1775-5A67-9C1F-D72EEC3B2B16}"/>
          </ac:spMkLst>
        </pc:spChg>
        <pc:spChg chg="add mod">
          <ac:chgData name="Avi Saha" userId="e05bec33a216dabd" providerId="LiveId" clId="{2DD884A8-5D73-4BE3-ACB3-0281595621CC}" dt="2024-09-23T13:55:54.223" v="1374" actId="20577"/>
          <ac:spMkLst>
            <pc:docMk/>
            <pc:sldMk cId="518102967" sldId="297"/>
            <ac:spMk id="5" creationId="{55D6C632-647B-52E6-76FF-61AD51C64BD5}"/>
          </ac:spMkLst>
        </pc:spChg>
        <pc:spChg chg="add del mod">
          <ac:chgData name="Avi Saha" userId="e05bec33a216dabd" providerId="LiveId" clId="{2DD884A8-5D73-4BE3-ACB3-0281595621CC}" dt="2024-09-23T12:52:12.080" v="647" actId="478"/>
          <ac:spMkLst>
            <pc:docMk/>
            <pc:sldMk cId="518102967" sldId="297"/>
            <ac:spMk id="9" creationId="{C2990F31-6E92-5870-E604-1A48B4627823}"/>
          </ac:spMkLst>
        </pc:spChg>
        <pc:picChg chg="mod">
          <ac:chgData name="Avi Saha" userId="e05bec33a216dabd" providerId="LiveId" clId="{2DD884A8-5D73-4BE3-ACB3-0281595621CC}" dt="2024-09-23T13:53:39.460" v="1349" actId="1076"/>
          <ac:picMkLst>
            <pc:docMk/>
            <pc:sldMk cId="518102967" sldId="297"/>
            <ac:picMk id="8" creationId="{0398FF58-AF59-8418-5428-3ED138B2276F}"/>
          </ac:picMkLst>
        </pc:picChg>
      </pc:sldChg>
      <pc:sldChg chg="addSp delSp modSp add mod">
        <pc:chgData name="Avi Saha" userId="e05bec33a216dabd" providerId="LiveId" clId="{2DD884A8-5D73-4BE3-ACB3-0281595621CC}" dt="2024-09-23T13:00:49.499" v="796" actId="122"/>
        <pc:sldMkLst>
          <pc:docMk/>
          <pc:sldMk cId="955390791" sldId="298"/>
        </pc:sldMkLst>
        <pc:spChg chg="mod">
          <ac:chgData name="Avi Saha" userId="e05bec33a216dabd" providerId="LiveId" clId="{2DD884A8-5D73-4BE3-ACB3-0281595621CC}" dt="2024-09-23T12:58:45.172" v="782" actId="20577"/>
          <ac:spMkLst>
            <pc:docMk/>
            <pc:sldMk cId="955390791" sldId="298"/>
            <ac:spMk id="9" creationId="{AFA5CAA9-C30B-3D17-F62E-B8BD9656C42B}"/>
          </ac:spMkLst>
        </pc:spChg>
        <pc:graphicFrameChg chg="add mod modGraphic">
          <ac:chgData name="Avi Saha" userId="e05bec33a216dabd" providerId="LiveId" clId="{2DD884A8-5D73-4BE3-ACB3-0281595621CC}" dt="2024-09-23T13:00:49.499" v="796" actId="122"/>
          <ac:graphicFrameMkLst>
            <pc:docMk/>
            <pc:sldMk cId="955390791" sldId="298"/>
            <ac:graphicFrameMk id="5" creationId="{DDFA7495-5717-9AB4-5D64-CADAA2525F4F}"/>
          </ac:graphicFrameMkLst>
        </pc:graphicFrameChg>
        <pc:picChg chg="del">
          <ac:chgData name="Avi Saha" userId="e05bec33a216dabd" providerId="LiveId" clId="{2DD884A8-5D73-4BE3-ACB3-0281595621CC}" dt="2024-09-23T12:58:49.483" v="783" actId="478"/>
          <ac:picMkLst>
            <pc:docMk/>
            <pc:sldMk cId="955390791" sldId="298"/>
            <ac:picMk id="3" creationId="{9974091C-63A7-DC20-A4C9-2C522D468E0F}"/>
          </ac:picMkLst>
        </pc:picChg>
        <pc:picChg chg="add mod">
          <ac:chgData name="Avi Saha" userId="e05bec33a216dabd" providerId="LiveId" clId="{2DD884A8-5D73-4BE3-ACB3-0281595621CC}" dt="2024-09-23T12:59:43.707" v="787" actId="1076"/>
          <ac:picMkLst>
            <pc:docMk/>
            <pc:sldMk cId="955390791" sldId="298"/>
            <ac:picMk id="4" creationId="{636A4E4A-07A7-FF3C-9643-7D81869E2B86}"/>
          </ac:picMkLst>
        </pc:picChg>
        <pc:picChg chg="del">
          <ac:chgData name="Avi Saha" userId="e05bec33a216dabd" providerId="LiveId" clId="{2DD884A8-5D73-4BE3-ACB3-0281595621CC}" dt="2024-09-23T12:58:53.904" v="784" actId="478"/>
          <ac:picMkLst>
            <pc:docMk/>
            <pc:sldMk cId="955390791" sldId="298"/>
            <ac:picMk id="6" creationId="{A6FE3C79-A7A4-9CF1-146A-30119CED8278}"/>
          </ac:picMkLst>
        </pc:picChg>
      </pc:sldChg>
      <pc:sldChg chg="add del">
        <pc:chgData name="Avi Saha" userId="e05bec33a216dabd" providerId="LiveId" clId="{2DD884A8-5D73-4BE3-ACB3-0281595621CC}" dt="2024-09-23T12:58:10.731" v="761" actId="47"/>
        <pc:sldMkLst>
          <pc:docMk/>
          <pc:sldMk cId="4079297367" sldId="298"/>
        </pc:sldMkLst>
      </pc:sldChg>
      <pc:sldChg chg="addSp delSp modSp add mod">
        <pc:chgData name="Avi Saha" userId="e05bec33a216dabd" providerId="LiveId" clId="{2DD884A8-5D73-4BE3-ACB3-0281595621CC}" dt="2024-09-23T13:12:43.573" v="878" actId="1076"/>
        <pc:sldMkLst>
          <pc:docMk/>
          <pc:sldMk cId="3525820684" sldId="299"/>
        </pc:sldMkLst>
        <pc:spChg chg="add mod">
          <ac:chgData name="Avi Saha" userId="e05bec33a216dabd" providerId="LiveId" clId="{2DD884A8-5D73-4BE3-ACB3-0281595621CC}" dt="2024-09-23T13:11:47.088" v="869" actId="1076"/>
          <ac:spMkLst>
            <pc:docMk/>
            <pc:sldMk cId="3525820684" sldId="299"/>
            <ac:spMk id="6" creationId="{1C1E75C6-7006-8F23-DEFE-4298166DFDE0}"/>
          </ac:spMkLst>
        </pc:spChg>
        <pc:spChg chg="mod">
          <ac:chgData name="Avi Saha" userId="e05bec33a216dabd" providerId="LiveId" clId="{2DD884A8-5D73-4BE3-ACB3-0281595621CC}" dt="2024-09-23T13:01:47.972" v="805" actId="20577"/>
          <ac:spMkLst>
            <pc:docMk/>
            <pc:sldMk cId="3525820684" sldId="299"/>
            <ac:spMk id="9" creationId="{AFA5CAA9-C30B-3D17-F62E-B8BD9656C42B}"/>
          </ac:spMkLst>
        </pc:spChg>
        <pc:spChg chg="add mod">
          <ac:chgData name="Avi Saha" userId="e05bec33a216dabd" providerId="LiveId" clId="{2DD884A8-5D73-4BE3-ACB3-0281595621CC}" dt="2024-09-23T13:11:14.225" v="864" actId="1076"/>
          <ac:spMkLst>
            <pc:docMk/>
            <pc:sldMk cId="3525820684" sldId="299"/>
            <ac:spMk id="11" creationId="{E5DCF35E-62A4-23BC-5B63-ED757C92E3BD}"/>
          </ac:spMkLst>
        </pc:spChg>
        <pc:spChg chg="add mod">
          <ac:chgData name="Avi Saha" userId="e05bec33a216dabd" providerId="LiveId" clId="{2DD884A8-5D73-4BE3-ACB3-0281595621CC}" dt="2024-09-23T13:12:43.573" v="878" actId="1076"/>
          <ac:spMkLst>
            <pc:docMk/>
            <pc:sldMk cId="3525820684" sldId="299"/>
            <ac:spMk id="15" creationId="{C024AB18-E8FB-FD12-9D72-95157D818DBC}"/>
          </ac:spMkLst>
        </pc:spChg>
        <pc:graphicFrameChg chg="del">
          <ac:chgData name="Avi Saha" userId="e05bec33a216dabd" providerId="LiveId" clId="{2DD884A8-5D73-4BE3-ACB3-0281595621CC}" dt="2024-09-23T13:01:54.929" v="806" actId="478"/>
          <ac:graphicFrameMkLst>
            <pc:docMk/>
            <pc:sldMk cId="3525820684" sldId="299"/>
            <ac:graphicFrameMk id="5" creationId="{DDFA7495-5717-9AB4-5D64-CADAA2525F4F}"/>
          </ac:graphicFrameMkLst>
        </pc:graphicFrameChg>
        <pc:picChg chg="add del mod">
          <ac:chgData name="Avi Saha" userId="e05bec33a216dabd" providerId="LiveId" clId="{2DD884A8-5D73-4BE3-ACB3-0281595621CC}" dt="2024-09-23T13:08:11.513" v="840" actId="478"/>
          <ac:picMkLst>
            <pc:docMk/>
            <pc:sldMk cId="3525820684" sldId="299"/>
            <ac:picMk id="2" creationId="{02057D3D-22D1-6AF0-2E01-E66132FCB1DE}"/>
          </ac:picMkLst>
        </pc:picChg>
        <pc:picChg chg="del">
          <ac:chgData name="Avi Saha" userId="e05bec33a216dabd" providerId="LiveId" clId="{2DD884A8-5D73-4BE3-ACB3-0281595621CC}" dt="2024-09-23T13:02:39.585" v="809" actId="478"/>
          <ac:picMkLst>
            <pc:docMk/>
            <pc:sldMk cId="3525820684" sldId="299"/>
            <ac:picMk id="4" creationId="{636A4E4A-07A7-FF3C-9643-7D81869E2B86}"/>
          </ac:picMkLst>
        </pc:picChg>
        <pc:picChg chg="add mod">
          <ac:chgData name="Avi Saha" userId="e05bec33a216dabd" providerId="LiveId" clId="{2DD884A8-5D73-4BE3-ACB3-0281595621CC}" dt="2024-09-23T13:11:05.924" v="862" actId="1076"/>
          <ac:picMkLst>
            <pc:docMk/>
            <pc:sldMk cId="3525820684" sldId="299"/>
            <ac:picMk id="8" creationId="{D9F86BE5-261C-A0C6-B7C6-753A5591C90F}"/>
          </ac:picMkLst>
        </pc:picChg>
        <pc:picChg chg="add mod">
          <ac:chgData name="Avi Saha" userId="e05bec33a216dabd" providerId="LiveId" clId="{2DD884A8-5D73-4BE3-ACB3-0281595621CC}" dt="2024-09-23T13:11:24.051" v="866" actId="1076"/>
          <ac:picMkLst>
            <pc:docMk/>
            <pc:sldMk cId="3525820684" sldId="299"/>
            <ac:picMk id="12" creationId="{6242E1C1-C215-0A16-CDEE-1D978A75C586}"/>
          </ac:picMkLst>
        </pc:picChg>
        <pc:picChg chg="add mod">
          <ac:chgData name="Avi Saha" userId="e05bec33a216dabd" providerId="LiveId" clId="{2DD884A8-5D73-4BE3-ACB3-0281595621CC}" dt="2024-09-23T13:12:15.960" v="876" actId="1076"/>
          <ac:picMkLst>
            <pc:docMk/>
            <pc:sldMk cId="3525820684" sldId="299"/>
            <ac:picMk id="13" creationId="{1BB89127-E993-27B7-0BE1-9230EA0FEE10}"/>
          </ac:picMkLst>
        </pc:picChg>
      </pc:sldChg>
      <pc:sldChg chg="addSp delSp modSp add mod">
        <pc:chgData name="Avi Saha" userId="e05bec33a216dabd" providerId="LiveId" clId="{2DD884A8-5D73-4BE3-ACB3-0281595621CC}" dt="2024-09-23T13:16:03.816" v="893" actId="1076"/>
        <pc:sldMkLst>
          <pc:docMk/>
          <pc:sldMk cId="3646108806" sldId="300"/>
        </pc:sldMkLst>
        <pc:spChg chg="add">
          <ac:chgData name="Avi Saha" userId="e05bec33a216dabd" providerId="LiveId" clId="{2DD884A8-5D73-4BE3-ACB3-0281595621CC}" dt="2024-09-23T13:13:20.373" v="880"/>
          <ac:spMkLst>
            <pc:docMk/>
            <pc:sldMk cId="3646108806" sldId="300"/>
            <ac:spMk id="4" creationId="{B156DE57-2B36-6730-7290-7666DAF68632}"/>
          </ac:spMkLst>
        </pc:spChg>
        <pc:spChg chg="add">
          <ac:chgData name="Avi Saha" userId="e05bec33a216dabd" providerId="LiveId" clId="{2DD884A8-5D73-4BE3-ACB3-0281595621CC}" dt="2024-09-23T13:13:20.373" v="880"/>
          <ac:spMkLst>
            <pc:docMk/>
            <pc:sldMk cId="3646108806" sldId="300"/>
            <ac:spMk id="5" creationId="{10E644CE-CEE9-F5F8-DE88-300A8FC3485F}"/>
          </ac:spMkLst>
        </pc:spChg>
        <pc:spChg chg="del">
          <ac:chgData name="Avi Saha" userId="e05bec33a216dabd" providerId="LiveId" clId="{2DD884A8-5D73-4BE3-ACB3-0281595621CC}" dt="2024-09-23T13:05:42.584" v="839" actId="478"/>
          <ac:spMkLst>
            <pc:docMk/>
            <pc:sldMk cId="3646108806" sldId="300"/>
            <ac:spMk id="6" creationId="{1C1E75C6-7006-8F23-DEFE-4298166DFDE0}"/>
          </ac:spMkLst>
        </pc:spChg>
        <pc:spChg chg="add">
          <ac:chgData name="Avi Saha" userId="e05bec33a216dabd" providerId="LiveId" clId="{2DD884A8-5D73-4BE3-ACB3-0281595621CC}" dt="2024-09-23T13:13:20.373" v="880"/>
          <ac:spMkLst>
            <pc:docMk/>
            <pc:sldMk cId="3646108806" sldId="300"/>
            <ac:spMk id="10" creationId="{5780B20B-57ED-71F3-41DB-BAD39F8A1F51}"/>
          </ac:spMkLst>
        </pc:spChg>
        <pc:spChg chg="del">
          <ac:chgData name="Avi Saha" userId="e05bec33a216dabd" providerId="LiveId" clId="{2DD884A8-5D73-4BE3-ACB3-0281595621CC}" dt="2024-09-23T13:05:37.740" v="837" actId="478"/>
          <ac:spMkLst>
            <pc:docMk/>
            <pc:sldMk cId="3646108806" sldId="300"/>
            <ac:spMk id="11" creationId="{E5DCF35E-62A4-23BC-5B63-ED757C92E3BD}"/>
          </ac:spMkLst>
        </pc:spChg>
        <pc:spChg chg="add">
          <ac:chgData name="Avi Saha" userId="e05bec33a216dabd" providerId="LiveId" clId="{2DD884A8-5D73-4BE3-ACB3-0281595621CC}" dt="2024-09-23T13:13:20.373" v="880"/>
          <ac:spMkLst>
            <pc:docMk/>
            <pc:sldMk cId="3646108806" sldId="300"/>
            <ac:spMk id="12" creationId="{FFB7EC45-3FB1-32F7-9CFA-B5F82CC6DABE}"/>
          </ac:spMkLst>
        </pc:spChg>
        <pc:spChg chg="add">
          <ac:chgData name="Avi Saha" userId="e05bec33a216dabd" providerId="LiveId" clId="{2DD884A8-5D73-4BE3-ACB3-0281595621CC}" dt="2024-09-23T13:13:20.373" v="880"/>
          <ac:spMkLst>
            <pc:docMk/>
            <pc:sldMk cId="3646108806" sldId="300"/>
            <ac:spMk id="13" creationId="{51A4F48D-202B-0935-9519-C2057D81B36D}"/>
          </ac:spMkLst>
        </pc:spChg>
        <pc:picChg chg="del">
          <ac:chgData name="Avi Saha" userId="e05bec33a216dabd" providerId="LiveId" clId="{2DD884A8-5D73-4BE3-ACB3-0281595621CC}" dt="2024-09-23T13:05:39.653" v="838" actId="478"/>
          <ac:picMkLst>
            <pc:docMk/>
            <pc:sldMk cId="3646108806" sldId="300"/>
            <ac:picMk id="2" creationId="{02057D3D-22D1-6AF0-2E01-E66132FCB1DE}"/>
          </ac:picMkLst>
        </pc:picChg>
        <pc:picChg chg="add del mod">
          <ac:chgData name="Avi Saha" userId="e05bec33a216dabd" providerId="LiveId" clId="{2DD884A8-5D73-4BE3-ACB3-0281595621CC}" dt="2024-09-23T13:12:50.532" v="879" actId="478"/>
          <ac:picMkLst>
            <pc:docMk/>
            <pc:sldMk cId="3646108806" sldId="300"/>
            <ac:picMk id="3" creationId="{C26AA428-356D-C2A5-C43F-89BC38C43EA5}"/>
          </ac:picMkLst>
        </pc:picChg>
        <pc:picChg chg="del">
          <ac:chgData name="Avi Saha" userId="e05bec33a216dabd" providerId="LiveId" clId="{2DD884A8-5D73-4BE3-ACB3-0281595621CC}" dt="2024-09-23T13:05:34.455" v="836" actId="478"/>
          <ac:picMkLst>
            <pc:docMk/>
            <pc:sldMk cId="3646108806" sldId="300"/>
            <ac:picMk id="8" creationId="{D9F86BE5-261C-A0C6-B7C6-753A5591C90F}"/>
          </ac:picMkLst>
        </pc:picChg>
        <pc:picChg chg="add mod modCrop">
          <ac:chgData name="Avi Saha" userId="e05bec33a216dabd" providerId="LiveId" clId="{2DD884A8-5D73-4BE3-ACB3-0281595621CC}" dt="2024-09-23T13:16:03.816" v="893" actId="1076"/>
          <ac:picMkLst>
            <pc:docMk/>
            <pc:sldMk cId="3646108806" sldId="300"/>
            <ac:picMk id="15" creationId="{A1CD4EAE-D15E-A9C4-36C5-7B911DC4B38F}"/>
          </ac:picMkLst>
        </pc:picChg>
        <pc:picChg chg="add">
          <ac:chgData name="Avi Saha" userId="e05bec33a216dabd" providerId="LiveId" clId="{2DD884A8-5D73-4BE3-ACB3-0281595621CC}" dt="2024-09-23T13:13:20.373" v="880"/>
          <ac:picMkLst>
            <pc:docMk/>
            <pc:sldMk cId="3646108806" sldId="300"/>
            <ac:picMk id="6145" creationId="{00F4DF93-DB1B-08E8-D075-1EAD64F1B429}"/>
          </ac:picMkLst>
        </pc:picChg>
        <pc:picChg chg="add">
          <ac:chgData name="Avi Saha" userId="e05bec33a216dabd" providerId="LiveId" clId="{2DD884A8-5D73-4BE3-ACB3-0281595621CC}" dt="2024-09-23T13:13:20.373" v="880"/>
          <ac:picMkLst>
            <pc:docMk/>
            <pc:sldMk cId="3646108806" sldId="300"/>
            <ac:picMk id="6146" creationId="{75973830-DFC8-591A-91E0-9E5320E4F54E}"/>
          </ac:picMkLst>
        </pc:picChg>
        <pc:picChg chg="add">
          <ac:chgData name="Avi Saha" userId="e05bec33a216dabd" providerId="LiveId" clId="{2DD884A8-5D73-4BE3-ACB3-0281595621CC}" dt="2024-09-23T13:13:20.373" v="880"/>
          <ac:picMkLst>
            <pc:docMk/>
            <pc:sldMk cId="3646108806" sldId="300"/>
            <ac:picMk id="6147" creationId="{B0ECD4B7-50E0-C437-0577-C02666463AF9}"/>
          </ac:picMkLst>
        </pc:picChg>
        <pc:picChg chg="add">
          <ac:chgData name="Avi Saha" userId="e05bec33a216dabd" providerId="LiveId" clId="{2DD884A8-5D73-4BE3-ACB3-0281595621CC}" dt="2024-09-23T13:13:20.373" v="880"/>
          <ac:picMkLst>
            <pc:docMk/>
            <pc:sldMk cId="3646108806" sldId="300"/>
            <ac:picMk id="6148" creationId="{F4FB94B6-7B4A-9796-82C3-90F58B63BA98}"/>
          </ac:picMkLst>
        </pc:picChg>
      </pc:sldChg>
      <pc:sldChg chg="addSp delSp modSp add mod">
        <pc:chgData name="Avi Saha" userId="e05bec33a216dabd" providerId="LiveId" clId="{2DD884A8-5D73-4BE3-ACB3-0281595621CC}" dt="2024-09-23T13:24:57.415" v="962" actId="1076"/>
        <pc:sldMkLst>
          <pc:docMk/>
          <pc:sldMk cId="983570378" sldId="301"/>
        </pc:sldMkLst>
        <pc:spChg chg="add mod">
          <ac:chgData name="Avi Saha" userId="e05bec33a216dabd" providerId="LiveId" clId="{2DD884A8-5D73-4BE3-ACB3-0281595621CC}" dt="2024-09-23T13:24:57.415" v="962" actId="1076"/>
          <ac:spMkLst>
            <pc:docMk/>
            <pc:sldMk cId="983570378" sldId="301"/>
            <ac:spMk id="5" creationId="{4B45B5E8-5162-236A-F4EA-60B16F247A51}"/>
          </ac:spMkLst>
        </pc:spChg>
        <pc:picChg chg="add mod modCrop">
          <ac:chgData name="Avi Saha" userId="e05bec33a216dabd" providerId="LiveId" clId="{2DD884A8-5D73-4BE3-ACB3-0281595621CC}" dt="2024-09-23T13:23:49.828" v="920" actId="1076"/>
          <ac:picMkLst>
            <pc:docMk/>
            <pc:sldMk cId="983570378" sldId="301"/>
            <ac:picMk id="3" creationId="{45FDA589-C757-14F2-D8CA-53718B9756FA}"/>
          </ac:picMkLst>
        </pc:picChg>
        <pc:picChg chg="del">
          <ac:chgData name="Avi Saha" userId="e05bec33a216dabd" providerId="LiveId" clId="{2DD884A8-5D73-4BE3-ACB3-0281595621CC}" dt="2024-09-23T13:16:38.245" v="895" actId="478"/>
          <ac:picMkLst>
            <pc:docMk/>
            <pc:sldMk cId="983570378" sldId="301"/>
            <ac:picMk id="15" creationId="{A1CD4EAE-D15E-A9C4-36C5-7B911DC4B38F}"/>
          </ac:picMkLst>
        </pc:picChg>
        <pc:picChg chg="add mod">
          <ac:chgData name="Avi Saha" userId="e05bec33a216dabd" providerId="LiveId" clId="{2DD884A8-5D73-4BE3-ACB3-0281595621CC}" dt="2024-09-23T13:23:44.076" v="919" actId="1076"/>
          <ac:picMkLst>
            <pc:docMk/>
            <pc:sldMk cId="983570378" sldId="301"/>
            <ac:picMk id="7170" creationId="{D1480313-20D9-79C3-463B-5C2CCB5D5CA3}"/>
          </ac:picMkLst>
        </pc:picChg>
      </pc:sldChg>
      <pc:sldChg chg="addSp delSp modSp add mod">
        <pc:chgData name="Avi Saha" userId="e05bec33a216dabd" providerId="LiveId" clId="{2DD884A8-5D73-4BE3-ACB3-0281595621CC}" dt="2024-09-23T13:36:35.317" v="1100" actId="20577"/>
        <pc:sldMkLst>
          <pc:docMk/>
          <pc:sldMk cId="2752613068" sldId="302"/>
        </pc:sldMkLst>
        <pc:spChg chg="add del mod">
          <ac:chgData name="Avi Saha" userId="e05bec33a216dabd" providerId="LiveId" clId="{2DD884A8-5D73-4BE3-ACB3-0281595621CC}" dt="2024-09-23T13:34:49.578" v="1036" actId="26606"/>
          <ac:spMkLst>
            <pc:docMk/>
            <pc:sldMk cId="2752613068" sldId="302"/>
            <ac:spMk id="5" creationId="{2BF224F6-8D00-AD34-5EEF-047C6B5C7613}"/>
          </ac:spMkLst>
        </pc:spChg>
        <pc:spChg chg="add mod">
          <ac:chgData name="Avi Saha" userId="e05bec33a216dabd" providerId="LiveId" clId="{2DD884A8-5D73-4BE3-ACB3-0281595621CC}" dt="2024-09-23T13:35:58.246" v="1092" actId="20577"/>
          <ac:spMkLst>
            <pc:docMk/>
            <pc:sldMk cId="2752613068" sldId="302"/>
            <ac:spMk id="6" creationId="{A26F04A5-F9FE-829D-F60B-6AF2188D114A}"/>
          </ac:spMkLst>
        </pc:spChg>
        <pc:spChg chg="del mod">
          <ac:chgData name="Avi Saha" userId="e05bec33a216dabd" providerId="LiveId" clId="{2DD884A8-5D73-4BE3-ACB3-0281595621CC}" dt="2024-09-23T13:34:57.128" v="1037" actId="478"/>
          <ac:spMkLst>
            <pc:docMk/>
            <pc:sldMk cId="2752613068" sldId="302"/>
            <ac:spMk id="9" creationId="{AFA5CAA9-C30B-3D17-F62E-B8BD9656C42B}"/>
          </ac:spMkLst>
        </pc:spChg>
        <pc:spChg chg="del">
          <ac:chgData name="Avi Saha" userId="e05bec33a216dabd" providerId="LiveId" clId="{2DD884A8-5D73-4BE3-ACB3-0281595621CC}" dt="2024-09-23T13:34:49.578" v="1036" actId="26606"/>
          <ac:spMkLst>
            <pc:docMk/>
            <pc:sldMk cId="2752613068" sldId="302"/>
            <ac:spMk id="446" creationId="{4F7EBAE4-9945-4473-9E34-B2C66EA0F03D}"/>
          </ac:spMkLst>
        </pc:spChg>
        <pc:spChg chg="del">
          <ac:chgData name="Avi Saha" userId="e05bec33a216dabd" providerId="LiveId" clId="{2DD884A8-5D73-4BE3-ACB3-0281595621CC}" dt="2024-09-23T13:34:49.578" v="1036" actId="26606"/>
          <ac:spMkLst>
            <pc:docMk/>
            <pc:sldMk cId="2752613068" sldId="302"/>
            <ac:spMk id="447" creationId="{70BEB1E7-2F88-40BC-B73D-42E5B6F80BFC}"/>
          </ac:spMkLst>
        </pc:spChg>
        <pc:spChg chg="del">
          <ac:chgData name="Avi Saha" userId="e05bec33a216dabd" providerId="LiveId" clId="{2DD884A8-5D73-4BE3-ACB3-0281595621CC}" dt="2024-09-23T13:34:49.578" v="1036" actId="26606"/>
          <ac:spMkLst>
            <pc:docMk/>
            <pc:sldMk cId="2752613068" sldId="302"/>
            <ac:spMk id="448" creationId="{A7B99495-F43F-4D80-A44F-2CB4764EB90B}"/>
          </ac:spMkLst>
        </pc:spChg>
        <pc:spChg chg="add mod">
          <ac:chgData name="Avi Saha" userId="e05bec33a216dabd" providerId="LiveId" clId="{2DD884A8-5D73-4BE3-ACB3-0281595621CC}" dt="2024-09-23T13:36:35.317" v="1100" actId="20577"/>
          <ac:spMkLst>
            <pc:docMk/>
            <pc:sldMk cId="2752613068" sldId="302"/>
            <ac:spMk id="452" creationId="{2BF224F6-8D00-AD34-5EEF-047C6B5C7613}"/>
          </ac:spMkLst>
        </pc:spChg>
        <pc:spChg chg="add">
          <ac:chgData name="Avi Saha" userId="e05bec33a216dabd" providerId="LiveId" clId="{2DD884A8-5D73-4BE3-ACB3-0281595621CC}" dt="2024-09-23T13:34:49.578" v="1036" actId="26606"/>
          <ac:spMkLst>
            <pc:docMk/>
            <pc:sldMk cId="2752613068" sldId="302"/>
            <ac:spMk id="453" creationId="{17718681-A12E-49D6-9925-DD7C68176D61}"/>
          </ac:spMkLst>
        </pc:spChg>
        <pc:spChg chg="add">
          <ac:chgData name="Avi Saha" userId="e05bec33a216dabd" providerId="LiveId" clId="{2DD884A8-5D73-4BE3-ACB3-0281595621CC}" dt="2024-09-23T13:34:49.578" v="1036" actId="26606"/>
          <ac:spMkLst>
            <pc:docMk/>
            <pc:sldMk cId="2752613068" sldId="302"/>
            <ac:spMk id="455" creationId="{FBD77573-9EF2-4C35-8285-A1CF6FBB0EA5}"/>
          </ac:spMkLst>
        </pc:spChg>
        <pc:graphicFrameChg chg="del mod">
          <ac:chgData name="Avi Saha" userId="e05bec33a216dabd" providerId="LiveId" clId="{2DD884A8-5D73-4BE3-ACB3-0281595621CC}" dt="2024-09-23T13:33:37.009" v="1029" actId="478"/>
          <ac:graphicFrameMkLst>
            <pc:docMk/>
            <pc:sldMk cId="2752613068" sldId="302"/>
            <ac:graphicFrameMk id="449" creationId="{CF8B9508-04AF-27BC-CB33-30894AD5B5EC}"/>
          </ac:graphicFrameMkLst>
        </pc:graphicFrameChg>
        <pc:graphicFrameChg chg="add del">
          <ac:chgData name="Avi Saha" userId="e05bec33a216dabd" providerId="LiveId" clId="{2DD884A8-5D73-4BE3-ACB3-0281595621CC}" dt="2024-09-23T13:34:49.569" v="1035" actId="26606"/>
          <ac:graphicFrameMkLst>
            <pc:docMk/>
            <pc:sldMk cId="2752613068" sldId="302"/>
            <ac:graphicFrameMk id="450" creationId="{19749D02-3E3A-0167-D2F7-4D0050A4E26A}"/>
          </ac:graphicFrameMkLst>
        </pc:graphicFrameChg>
        <pc:picChg chg="del">
          <ac:chgData name="Avi Saha" userId="e05bec33a216dabd" providerId="LiveId" clId="{2DD884A8-5D73-4BE3-ACB3-0281595621CC}" dt="2024-09-23T13:34:02.215" v="1033" actId="478"/>
          <ac:picMkLst>
            <pc:docMk/>
            <pc:sldMk cId="2752613068" sldId="302"/>
            <ac:picMk id="2" creationId="{32423F8E-12B5-98E2-BB9E-AB0FAF09F4A4}"/>
          </ac:picMkLst>
        </pc:picChg>
      </pc:sldChg>
    </pc:docChg>
  </pc:docChgLst>
  <pc:docChgLst>
    <pc:chgData name="Avi Saha" userId="e05bec33a216dabd" providerId="LiveId" clId="{F3DFB06A-3507-4618-A619-FD7927D1218D}"/>
    <pc:docChg chg="undo custSel addSld delSld modSld sldOrd">
      <pc:chgData name="Avi Saha" userId="e05bec33a216dabd" providerId="LiveId" clId="{F3DFB06A-3507-4618-A619-FD7927D1218D}" dt="2023-11-28T16:20:56.723" v="2347" actId="21"/>
      <pc:docMkLst>
        <pc:docMk/>
      </pc:docMkLst>
      <pc:sldChg chg="addSp delSp modSp mod setBg delAnim">
        <pc:chgData name="Avi Saha" userId="e05bec33a216dabd" providerId="LiveId" clId="{F3DFB06A-3507-4618-A619-FD7927D1218D}" dt="2023-11-28T12:06:55.796" v="174" actId="1076"/>
        <pc:sldMkLst>
          <pc:docMk/>
          <pc:sldMk cId="927245807" sldId="256"/>
        </pc:sldMkLst>
        <pc:spChg chg="mod">
          <ac:chgData name="Avi Saha" userId="e05bec33a216dabd" providerId="LiveId" clId="{F3DFB06A-3507-4618-A619-FD7927D1218D}" dt="2023-11-28T12:05:17.261" v="144" actId="1076"/>
          <ac:spMkLst>
            <pc:docMk/>
            <pc:sldMk cId="927245807" sldId="256"/>
            <ac:spMk id="3" creationId="{2AFF39A3-86A6-A7EE-E1F3-3532D3D723F0}"/>
          </ac:spMkLst>
        </pc:spChg>
        <pc:spChg chg="mod ord">
          <ac:chgData name="Avi Saha" userId="e05bec33a216dabd" providerId="LiveId" clId="{F3DFB06A-3507-4618-A619-FD7927D1218D}" dt="2023-11-28T12:06:50.196" v="173" actId="20577"/>
          <ac:spMkLst>
            <pc:docMk/>
            <pc:sldMk cId="927245807" sldId="256"/>
            <ac:spMk id="6" creationId="{6F0AF611-A836-A91B-15F9-4D960911031E}"/>
          </ac:spMkLst>
        </pc:spChg>
        <pc:spChg chg="del mod">
          <ac:chgData name="Avi Saha" userId="e05bec33a216dabd" providerId="LiveId" clId="{F3DFB06A-3507-4618-A619-FD7927D1218D}" dt="2023-11-28T11:53:13.122" v="111" actId="21"/>
          <ac:spMkLst>
            <pc:docMk/>
            <pc:sldMk cId="927245807" sldId="256"/>
            <ac:spMk id="8" creationId="{D183C027-FCD7-D082-784D-8F541B25567B}"/>
          </ac:spMkLst>
        </pc:spChg>
        <pc:spChg chg="add del">
          <ac:chgData name="Avi Saha" userId="e05bec33a216dabd" providerId="LiveId" clId="{F3DFB06A-3507-4618-A619-FD7927D1218D}" dt="2023-11-28T12:04:21.993" v="139" actId="26606"/>
          <ac:spMkLst>
            <pc:docMk/>
            <pc:sldMk cId="927245807" sldId="256"/>
            <ac:spMk id="14" creationId="{AAB8EDC3-1C0D-4505-A2C7-839A5161FB53}"/>
          </ac:spMkLst>
        </pc:spChg>
        <pc:spChg chg="add del">
          <ac:chgData name="Avi Saha" userId="e05bec33a216dabd" providerId="LiveId" clId="{F3DFB06A-3507-4618-A619-FD7927D1218D}" dt="2023-11-28T12:04:21.993" v="139" actId="26606"/>
          <ac:spMkLst>
            <pc:docMk/>
            <pc:sldMk cId="927245807" sldId="256"/>
            <ac:spMk id="15" creationId="{2069E294-3813-4588-9E9C-AEA08F9C4DA1}"/>
          </ac:spMkLst>
        </pc:spChg>
        <pc:spChg chg="add">
          <ac:chgData name="Avi Saha" userId="e05bec33a216dabd" providerId="LiveId" clId="{F3DFB06A-3507-4618-A619-FD7927D1218D}" dt="2023-11-28T12:04:21.993" v="139" actId="26606"/>
          <ac:spMkLst>
            <pc:docMk/>
            <pc:sldMk cId="927245807" sldId="256"/>
            <ac:spMk id="18" creationId="{231BF440-39FA-4087-84CC-2EEC0BBDAF29}"/>
          </ac:spMkLst>
        </pc:spChg>
        <pc:spChg chg="add">
          <ac:chgData name="Avi Saha" userId="e05bec33a216dabd" providerId="LiveId" clId="{F3DFB06A-3507-4618-A619-FD7927D1218D}" dt="2023-11-28T12:04:21.993" v="139" actId="26606"/>
          <ac:spMkLst>
            <pc:docMk/>
            <pc:sldMk cId="927245807" sldId="256"/>
            <ac:spMk id="22" creationId="{F04E4CBA-303B-48BD-8451-C2701CB0EEBF}"/>
          </ac:spMkLst>
        </pc:spChg>
        <pc:spChg chg="add">
          <ac:chgData name="Avi Saha" userId="e05bec33a216dabd" providerId="LiveId" clId="{F3DFB06A-3507-4618-A619-FD7927D1218D}" dt="2023-11-28T12:04:21.993" v="139" actId="26606"/>
          <ac:spMkLst>
            <pc:docMk/>
            <pc:sldMk cId="927245807" sldId="256"/>
            <ac:spMk id="24" creationId="{F6CA58B3-AFCC-4A40-9882-50D5080879B0}"/>
          </ac:spMkLst>
        </pc:spChg>
        <pc:spChg chg="add">
          <ac:chgData name="Avi Saha" userId="e05bec33a216dabd" providerId="LiveId" clId="{F3DFB06A-3507-4618-A619-FD7927D1218D}" dt="2023-11-28T12:04:21.993" v="139" actId="26606"/>
          <ac:spMkLst>
            <pc:docMk/>
            <pc:sldMk cId="927245807" sldId="256"/>
            <ac:spMk id="25" creationId="{75C56826-D4E5-42ED-8529-079651CB3005}"/>
          </ac:spMkLst>
        </pc:spChg>
        <pc:spChg chg="add">
          <ac:chgData name="Avi Saha" userId="e05bec33a216dabd" providerId="LiveId" clId="{F3DFB06A-3507-4618-A619-FD7927D1218D}" dt="2023-11-28T12:04:21.993" v="139" actId="26606"/>
          <ac:spMkLst>
            <pc:docMk/>
            <pc:sldMk cId="927245807" sldId="256"/>
            <ac:spMk id="29" creationId="{82095FCE-EF05-4443-B97A-85DEE3A5CA17}"/>
          </ac:spMkLst>
        </pc:spChg>
        <pc:spChg chg="add">
          <ac:chgData name="Avi Saha" userId="e05bec33a216dabd" providerId="LiveId" clId="{F3DFB06A-3507-4618-A619-FD7927D1218D}" dt="2023-11-28T12:04:21.993" v="139" actId="26606"/>
          <ac:spMkLst>
            <pc:docMk/>
            <pc:sldMk cId="927245807" sldId="256"/>
            <ac:spMk id="30" creationId="{CA00AE6B-AA30-4CF8-BA6F-339B780AD76C}"/>
          </ac:spMkLst>
        </pc:spChg>
        <pc:picChg chg="add mod ord">
          <ac:chgData name="Avi Saha" userId="e05bec33a216dabd" providerId="LiveId" clId="{F3DFB06A-3507-4618-A619-FD7927D1218D}" dt="2023-11-28T12:04:21.993" v="139" actId="26606"/>
          <ac:picMkLst>
            <pc:docMk/>
            <pc:sldMk cId="927245807" sldId="256"/>
            <ac:picMk id="4" creationId="{CC58A602-A1A9-2C49-7777-F5C3B5FF8008}"/>
          </ac:picMkLst>
        </pc:picChg>
        <pc:picChg chg="mod">
          <ac:chgData name="Avi Saha" userId="e05bec33a216dabd" providerId="LiveId" clId="{F3DFB06A-3507-4618-A619-FD7927D1218D}" dt="2023-11-28T12:04:21.993" v="139" actId="26606"/>
          <ac:picMkLst>
            <pc:docMk/>
            <pc:sldMk cId="927245807" sldId="256"/>
            <ac:picMk id="5" creationId="{F7D002EA-45EE-E7B4-6B98-7411E1C19E15}"/>
          </ac:picMkLst>
        </pc:picChg>
        <pc:picChg chg="del mod">
          <ac:chgData name="Avi Saha" userId="e05bec33a216dabd" providerId="LiveId" clId="{F3DFB06A-3507-4618-A619-FD7927D1218D}" dt="2023-11-28T12:02:36.270" v="133" actId="21"/>
          <ac:picMkLst>
            <pc:docMk/>
            <pc:sldMk cId="927245807" sldId="256"/>
            <ac:picMk id="7" creationId="{59AC7408-B418-C50C-83CB-021E97DACED5}"/>
          </ac:picMkLst>
        </pc:picChg>
        <pc:picChg chg="add mod">
          <ac:chgData name="Avi Saha" userId="e05bec33a216dabd" providerId="LiveId" clId="{F3DFB06A-3507-4618-A619-FD7927D1218D}" dt="2023-11-28T12:06:55.796" v="174" actId="1076"/>
          <ac:picMkLst>
            <pc:docMk/>
            <pc:sldMk cId="927245807" sldId="256"/>
            <ac:picMk id="9" creationId="{78D08083-95DE-D766-75DF-FCFB428C9A0D}"/>
          </ac:picMkLst>
        </pc:picChg>
        <pc:picChg chg="del">
          <ac:chgData name="Avi Saha" userId="e05bec33a216dabd" providerId="LiveId" clId="{F3DFB06A-3507-4618-A619-FD7927D1218D}" dt="2023-11-28T11:41:43.673" v="0" actId="478"/>
          <ac:picMkLst>
            <pc:docMk/>
            <pc:sldMk cId="927245807" sldId="256"/>
            <ac:picMk id="153" creationId="{F7A31ED0-654A-CDB4-B4B4-270E05F02ED5}"/>
          </ac:picMkLst>
        </pc:picChg>
      </pc:sldChg>
      <pc:sldChg chg="addSp delSp modSp mod delAnim">
        <pc:chgData name="Avi Saha" userId="e05bec33a216dabd" providerId="LiveId" clId="{F3DFB06A-3507-4618-A619-FD7927D1218D}" dt="2023-11-28T16:20:56.723" v="2347" actId="21"/>
        <pc:sldMkLst>
          <pc:docMk/>
          <pc:sldMk cId="4008733167" sldId="257"/>
        </pc:sldMkLst>
        <pc:graphicFrameChg chg="add mod">
          <ac:chgData name="Avi Saha" userId="e05bec33a216dabd" providerId="LiveId" clId="{F3DFB06A-3507-4618-A619-FD7927D1218D}" dt="2023-11-28T12:42:26.600" v="280" actId="20577"/>
          <ac:graphicFrameMkLst>
            <pc:docMk/>
            <pc:sldMk cId="4008733167" sldId="257"/>
            <ac:graphicFrameMk id="5" creationId="{D4C31861-28CB-82D0-E2FA-8928E1F31E18}"/>
          </ac:graphicFrameMkLst>
        </pc:graphicFrameChg>
        <pc:graphicFrameChg chg="del">
          <ac:chgData name="Avi Saha" userId="e05bec33a216dabd" providerId="LiveId" clId="{F3DFB06A-3507-4618-A619-FD7927D1218D}" dt="2023-11-28T12:39:16.774" v="179" actId="21"/>
          <ac:graphicFrameMkLst>
            <pc:docMk/>
            <pc:sldMk cId="4008733167" sldId="257"/>
            <ac:graphicFrameMk id="18" creationId="{B1BCEEA5-2482-1675-A0E3-4AC6EE238673}"/>
          </ac:graphicFrameMkLst>
        </pc:graphicFrameChg>
        <pc:picChg chg="del">
          <ac:chgData name="Avi Saha" userId="e05bec33a216dabd" providerId="LiveId" clId="{F3DFB06A-3507-4618-A619-FD7927D1218D}" dt="2023-11-28T16:20:56.723" v="2347" actId="21"/>
          <ac:picMkLst>
            <pc:docMk/>
            <pc:sldMk cId="4008733167" sldId="257"/>
            <ac:picMk id="3" creationId="{323F832E-F842-230F-0412-F036FD5BBDC5}"/>
          </ac:picMkLst>
        </pc:picChg>
        <pc:picChg chg="add mod">
          <ac:chgData name="Avi Saha" userId="e05bec33a216dabd" providerId="LiveId" clId="{F3DFB06A-3507-4618-A619-FD7927D1218D}" dt="2023-11-28T12:42:50.663" v="281" actId="1076"/>
          <ac:picMkLst>
            <pc:docMk/>
            <pc:sldMk cId="4008733167" sldId="257"/>
            <ac:picMk id="4" creationId="{FC23F314-7743-CDD3-CFBB-955BA4415213}"/>
          </ac:picMkLst>
        </pc:picChg>
        <pc:picChg chg="del">
          <ac:chgData name="Avi Saha" userId="e05bec33a216dabd" providerId="LiveId" clId="{F3DFB06A-3507-4618-A619-FD7927D1218D}" dt="2023-11-28T11:41:46.747" v="1" actId="478"/>
          <ac:picMkLst>
            <pc:docMk/>
            <pc:sldMk cId="4008733167" sldId="257"/>
            <ac:picMk id="80" creationId="{35DE6299-49FE-4691-F6D0-3610838EA8D6}"/>
          </ac:picMkLst>
        </pc:picChg>
      </pc:sldChg>
      <pc:sldChg chg="addSp modSp mod">
        <pc:chgData name="Avi Saha" userId="e05bec33a216dabd" providerId="LiveId" clId="{F3DFB06A-3507-4618-A619-FD7927D1218D}" dt="2023-11-28T15:42:43.758" v="1636" actId="1076"/>
        <pc:sldMkLst>
          <pc:docMk/>
          <pc:sldMk cId="2906589229" sldId="258"/>
        </pc:sldMkLst>
        <pc:spChg chg="mod">
          <ac:chgData name="Avi Saha" userId="e05bec33a216dabd" providerId="LiveId" clId="{F3DFB06A-3507-4618-A619-FD7927D1218D}" dt="2023-11-28T15:42:23.442" v="1635" actId="1076"/>
          <ac:spMkLst>
            <pc:docMk/>
            <pc:sldMk cId="2906589229" sldId="258"/>
            <ac:spMk id="24" creationId="{00000000-0000-0000-0000-000000000000}"/>
          </ac:spMkLst>
        </pc:spChg>
        <pc:picChg chg="add mod">
          <ac:chgData name="Avi Saha" userId="e05bec33a216dabd" providerId="LiveId" clId="{F3DFB06A-3507-4618-A619-FD7927D1218D}" dt="2023-11-28T15:42:43.758" v="1636" actId="1076"/>
          <ac:picMkLst>
            <pc:docMk/>
            <pc:sldMk cId="2906589229" sldId="258"/>
            <ac:picMk id="5" creationId="{F6EF6BB5-4CB2-6CF6-5E1F-6B680074112E}"/>
          </ac:picMkLst>
        </pc:picChg>
      </pc:sldChg>
      <pc:sldChg chg="addSp delSp modSp del mod setBg delAnim modAnim">
        <pc:chgData name="Avi Saha" userId="e05bec33a216dabd" providerId="LiveId" clId="{F3DFB06A-3507-4618-A619-FD7927D1218D}" dt="2023-11-28T16:20:29.785" v="2345" actId="47"/>
        <pc:sldMkLst>
          <pc:docMk/>
          <pc:sldMk cId="2920341529" sldId="259"/>
        </pc:sldMkLst>
        <pc:spChg chg="add del mod">
          <ac:chgData name="Avi Saha" userId="e05bec33a216dabd" providerId="LiveId" clId="{F3DFB06A-3507-4618-A619-FD7927D1218D}" dt="2023-11-28T12:46:06.830" v="293" actId="21"/>
          <ac:spMkLst>
            <pc:docMk/>
            <pc:sldMk cId="2920341529" sldId="259"/>
            <ac:spMk id="2" creationId="{D6BB0E45-A455-F064-A126-D2728F3F4A29}"/>
          </ac:spMkLst>
        </pc:spChg>
        <pc:spChg chg="add mod ord">
          <ac:chgData name="Avi Saha" userId="e05bec33a216dabd" providerId="LiveId" clId="{F3DFB06A-3507-4618-A619-FD7927D1218D}" dt="2023-11-28T12:51:38.339" v="320" actId="26606"/>
          <ac:spMkLst>
            <pc:docMk/>
            <pc:sldMk cId="2920341529" sldId="259"/>
            <ac:spMk id="3" creationId="{A9021766-DDB3-23F3-CF9D-49C0AEA3A5EF}"/>
          </ac:spMkLst>
        </pc:spChg>
        <pc:spChg chg="del">
          <ac:chgData name="Avi Saha" userId="e05bec33a216dabd" providerId="LiveId" clId="{F3DFB06A-3507-4618-A619-FD7927D1218D}" dt="2023-11-28T12:45:25.426" v="288" actId="478"/>
          <ac:spMkLst>
            <pc:docMk/>
            <pc:sldMk cId="2920341529" sldId="259"/>
            <ac:spMk id="7" creationId="{5D108652-61F3-A6FD-69FA-CFAE55CCA754}"/>
          </ac:spMkLst>
        </pc:spChg>
        <pc:spChg chg="del">
          <ac:chgData name="Avi Saha" userId="e05bec33a216dabd" providerId="LiveId" clId="{F3DFB06A-3507-4618-A619-FD7927D1218D}" dt="2023-11-28T12:45:26.707" v="289" actId="478"/>
          <ac:spMkLst>
            <pc:docMk/>
            <pc:sldMk cId="2920341529" sldId="259"/>
            <ac:spMk id="8" creationId="{5547639E-37B9-CBF0-3B78-D4D9FD9299E0}"/>
          </ac:spMkLst>
        </pc:spChg>
        <pc:spChg chg="add mod">
          <ac:chgData name="Avi Saha" userId="e05bec33a216dabd" providerId="LiveId" clId="{F3DFB06A-3507-4618-A619-FD7927D1218D}" dt="2023-11-28T12:55:44.287" v="340" actId="1076"/>
          <ac:spMkLst>
            <pc:docMk/>
            <pc:sldMk cId="2920341529" sldId="259"/>
            <ac:spMk id="9" creationId="{AFA5CAA9-C30B-3D17-F62E-B8BD9656C42B}"/>
          </ac:spMkLst>
        </pc:spChg>
        <pc:spChg chg="del">
          <ac:chgData name="Avi Saha" userId="e05bec33a216dabd" providerId="LiveId" clId="{F3DFB06A-3507-4618-A619-FD7927D1218D}" dt="2023-11-28T12:45:23.551" v="287" actId="478"/>
          <ac:spMkLst>
            <pc:docMk/>
            <pc:sldMk cId="2920341529" sldId="259"/>
            <ac:spMk id="10" creationId="{5EAF1204-27AB-1AEE-91C1-F15ACE2DC2AD}"/>
          </ac:spMkLst>
        </pc:spChg>
        <pc:spChg chg="del">
          <ac:chgData name="Avi Saha" userId="e05bec33a216dabd" providerId="LiveId" clId="{F3DFB06A-3507-4618-A619-FD7927D1218D}" dt="2023-11-28T12:45:21.705" v="286" actId="478"/>
          <ac:spMkLst>
            <pc:docMk/>
            <pc:sldMk cId="2920341529" sldId="259"/>
            <ac:spMk id="12" creationId="{8BCB3AB9-351A-EC5C-B780-A49956431869}"/>
          </ac:spMkLst>
        </pc:spChg>
        <pc:spChg chg="add del mod">
          <ac:chgData name="Avi Saha" userId="e05bec33a216dabd" providerId="LiveId" clId="{F3DFB06A-3507-4618-A619-FD7927D1218D}" dt="2023-11-28T16:04:15.177" v="2179" actId="21"/>
          <ac:spMkLst>
            <pc:docMk/>
            <pc:sldMk cId="2920341529" sldId="259"/>
            <ac:spMk id="14" creationId="{E865BB0A-50D9-FD2F-790F-07667C1D8782}"/>
          </ac:spMkLst>
        </pc:spChg>
        <pc:spChg chg="add del">
          <ac:chgData name="Avi Saha" userId="e05bec33a216dabd" providerId="LiveId" clId="{F3DFB06A-3507-4618-A619-FD7927D1218D}" dt="2023-11-28T12:51:22.705" v="317" actId="26606"/>
          <ac:spMkLst>
            <pc:docMk/>
            <pc:sldMk cId="2920341529" sldId="259"/>
            <ac:spMk id="17" creationId="{7E2BE7F7-CA89-4002-ACCE-A478AEA24F5E}"/>
          </ac:spMkLst>
        </pc:spChg>
        <pc:spChg chg="del">
          <ac:chgData name="Avi Saha" userId="e05bec33a216dabd" providerId="LiveId" clId="{F3DFB06A-3507-4618-A619-FD7927D1218D}" dt="2023-11-28T12:45:13.163" v="284" actId="21"/>
          <ac:spMkLst>
            <pc:docMk/>
            <pc:sldMk cId="2920341529" sldId="259"/>
            <ac:spMk id="18" creationId="{EFA2F4D8-81C3-C2CD-275C-E1D5C25868ED}"/>
          </ac:spMkLst>
        </pc:spChg>
        <pc:spChg chg="add del">
          <ac:chgData name="Avi Saha" userId="e05bec33a216dabd" providerId="LiveId" clId="{F3DFB06A-3507-4618-A619-FD7927D1218D}" dt="2023-11-28T12:51:22.705" v="317" actId="26606"/>
          <ac:spMkLst>
            <pc:docMk/>
            <pc:sldMk cId="2920341529" sldId="259"/>
            <ac:spMk id="19" creationId="{1A9F7B4E-B03D-4F64-BE33-00D074458D45}"/>
          </ac:spMkLst>
        </pc:spChg>
        <pc:spChg chg="del">
          <ac:chgData name="Avi Saha" userId="e05bec33a216dabd" providerId="LiveId" clId="{F3DFB06A-3507-4618-A619-FD7927D1218D}" dt="2023-11-28T12:45:15.988" v="285" actId="21"/>
          <ac:spMkLst>
            <pc:docMk/>
            <pc:sldMk cId="2920341529" sldId="259"/>
            <ac:spMk id="20" creationId="{B22156CD-C581-412F-E928-10881C7E128A}"/>
          </ac:spMkLst>
        </pc:spChg>
        <pc:spChg chg="add mod">
          <ac:chgData name="Avi Saha" userId="e05bec33a216dabd" providerId="LiveId" clId="{F3DFB06A-3507-4618-A619-FD7927D1218D}" dt="2023-11-28T15:55:18.398" v="1691"/>
          <ac:spMkLst>
            <pc:docMk/>
            <pc:sldMk cId="2920341529" sldId="259"/>
            <ac:spMk id="21" creationId="{CDB593CD-D333-F920-D933-82E69B18CEB2}"/>
          </ac:spMkLst>
        </pc:spChg>
        <pc:spChg chg="add del">
          <ac:chgData name="Avi Saha" userId="e05bec33a216dabd" providerId="LiveId" clId="{F3DFB06A-3507-4618-A619-FD7927D1218D}" dt="2023-11-28T12:51:38.329" v="319" actId="26606"/>
          <ac:spMkLst>
            <pc:docMk/>
            <pc:sldMk cId="2920341529" sldId="259"/>
            <ac:spMk id="22" creationId="{D009D6D5-DAC2-4A8B-A17A-E206B9012D09}"/>
          </ac:spMkLst>
        </pc:spChg>
        <pc:spChg chg="add mod">
          <ac:chgData name="Avi Saha" userId="e05bec33a216dabd" providerId="LiveId" clId="{F3DFB06A-3507-4618-A619-FD7927D1218D}" dt="2023-11-28T16:00:35.408" v="1938" actId="20577"/>
          <ac:spMkLst>
            <pc:docMk/>
            <pc:sldMk cId="2920341529" sldId="259"/>
            <ac:spMk id="23" creationId="{A7DC76A4-F64A-20DC-4846-71E175E7201B}"/>
          </ac:spMkLst>
        </pc:spChg>
        <pc:spChg chg="add">
          <ac:chgData name="Avi Saha" userId="e05bec33a216dabd" providerId="LiveId" clId="{F3DFB06A-3507-4618-A619-FD7927D1218D}" dt="2023-11-28T12:51:38.339" v="320" actId="26606"/>
          <ac:spMkLst>
            <pc:docMk/>
            <pc:sldMk cId="2920341529" sldId="259"/>
            <ac:spMk id="24" creationId="{F13C74B1-5B17-4795-BED0-7140497B445A}"/>
          </ac:spMkLst>
        </pc:spChg>
        <pc:spChg chg="add">
          <ac:chgData name="Avi Saha" userId="e05bec33a216dabd" providerId="LiveId" clId="{F3DFB06A-3507-4618-A619-FD7927D1218D}" dt="2023-11-28T12:51:38.339" v="320" actId="26606"/>
          <ac:spMkLst>
            <pc:docMk/>
            <pc:sldMk cId="2920341529" sldId="259"/>
            <ac:spMk id="25" creationId="{D4974D33-8DC5-464E-8C6D-BE58F0669C17}"/>
          </ac:spMkLst>
        </pc:spChg>
        <pc:spChg chg="add mod">
          <ac:chgData name="Avi Saha" userId="e05bec33a216dabd" providerId="LiveId" clId="{F3DFB06A-3507-4618-A619-FD7927D1218D}" dt="2023-11-28T15:55:40.132" v="1692"/>
          <ac:spMkLst>
            <pc:docMk/>
            <pc:sldMk cId="2920341529" sldId="259"/>
            <ac:spMk id="27" creationId="{1EA7B350-4D44-38F2-04D1-1D32D4027D7C}"/>
          </ac:spMkLst>
        </pc:spChg>
        <pc:spChg chg="add mod">
          <ac:chgData name="Avi Saha" userId="e05bec33a216dabd" providerId="LiveId" clId="{F3DFB06A-3507-4618-A619-FD7927D1218D}" dt="2023-11-28T15:59:37.604" v="1859" actId="20577"/>
          <ac:spMkLst>
            <pc:docMk/>
            <pc:sldMk cId="2920341529" sldId="259"/>
            <ac:spMk id="28" creationId="{F0F90277-0C74-4882-DE5A-169D9E39A65E}"/>
          </ac:spMkLst>
        </pc:spChg>
        <pc:spChg chg="add mod">
          <ac:chgData name="Avi Saha" userId="e05bec33a216dabd" providerId="LiveId" clId="{F3DFB06A-3507-4618-A619-FD7927D1218D}" dt="2023-11-28T15:56:00.344" v="1694"/>
          <ac:spMkLst>
            <pc:docMk/>
            <pc:sldMk cId="2920341529" sldId="259"/>
            <ac:spMk id="30" creationId="{EDE31E31-E5DC-EB5F-4F19-F488BAD47139}"/>
          </ac:spMkLst>
        </pc:spChg>
        <pc:spChg chg="add mod">
          <ac:chgData name="Avi Saha" userId="e05bec33a216dabd" providerId="LiveId" clId="{F3DFB06A-3507-4618-A619-FD7927D1218D}" dt="2023-11-28T16:00:09.103" v="1891" actId="20577"/>
          <ac:spMkLst>
            <pc:docMk/>
            <pc:sldMk cId="2920341529" sldId="259"/>
            <ac:spMk id="31" creationId="{5C220EFD-3039-F126-9E82-C6D97E8792C2}"/>
          </ac:spMkLst>
        </pc:spChg>
        <pc:spChg chg="add mod">
          <ac:chgData name="Avi Saha" userId="e05bec33a216dabd" providerId="LiveId" clId="{F3DFB06A-3507-4618-A619-FD7927D1218D}" dt="2023-11-28T15:56:11.332" v="1696"/>
          <ac:spMkLst>
            <pc:docMk/>
            <pc:sldMk cId="2920341529" sldId="259"/>
            <ac:spMk id="33" creationId="{8B957909-9837-3BC9-653F-969D19D9E4B7}"/>
          </ac:spMkLst>
        </pc:spChg>
        <pc:spChg chg="add mod">
          <ac:chgData name="Avi Saha" userId="e05bec33a216dabd" providerId="LiveId" clId="{F3DFB06A-3507-4618-A619-FD7927D1218D}" dt="2023-11-28T16:01:05.256" v="1995" actId="20577"/>
          <ac:spMkLst>
            <pc:docMk/>
            <pc:sldMk cId="2920341529" sldId="259"/>
            <ac:spMk id="34" creationId="{74405ABC-89AF-0F93-4B17-09B4A6204923}"/>
          </ac:spMkLst>
        </pc:spChg>
        <pc:spChg chg="add mod">
          <ac:chgData name="Avi Saha" userId="e05bec33a216dabd" providerId="LiveId" clId="{F3DFB06A-3507-4618-A619-FD7927D1218D}" dt="2023-11-28T15:56:25.708" v="1698"/>
          <ac:spMkLst>
            <pc:docMk/>
            <pc:sldMk cId="2920341529" sldId="259"/>
            <ac:spMk id="36" creationId="{34CF6D20-A98F-2E21-7FFB-0C5D22C8BDB3}"/>
          </ac:spMkLst>
        </pc:spChg>
        <pc:spChg chg="add mod">
          <ac:chgData name="Avi Saha" userId="e05bec33a216dabd" providerId="LiveId" clId="{F3DFB06A-3507-4618-A619-FD7927D1218D}" dt="2023-11-28T15:59:21.826" v="1812" actId="20577"/>
          <ac:spMkLst>
            <pc:docMk/>
            <pc:sldMk cId="2920341529" sldId="259"/>
            <ac:spMk id="37" creationId="{8FE98840-9B24-22EF-0DB7-D9C99DAADCEA}"/>
          </ac:spMkLst>
        </pc:spChg>
        <pc:spChg chg="add mod">
          <ac:chgData name="Avi Saha" userId="e05bec33a216dabd" providerId="LiveId" clId="{F3DFB06A-3507-4618-A619-FD7927D1218D}" dt="2023-11-28T15:56:35.042" v="1700"/>
          <ac:spMkLst>
            <pc:docMk/>
            <pc:sldMk cId="2920341529" sldId="259"/>
            <ac:spMk id="39" creationId="{98692514-172B-DAA4-F892-3D5467DB0257}"/>
          </ac:spMkLst>
        </pc:spChg>
        <pc:spChg chg="add mod">
          <ac:chgData name="Avi Saha" userId="e05bec33a216dabd" providerId="LiveId" clId="{F3DFB06A-3507-4618-A619-FD7927D1218D}" dt="2023-11-28T15:56:35.042" v="1700"/>
          <ac:spMkLst>
            <pc:docMk/>
            <pc:sldMk cId="2920341529" sldId="259"/>
            <ac:spMk id="40" creationId="{4C4EFCE8-F2BB-0C2C-E3B4-B34F7703715C}"/>
          </ac:spMkLst>
        </pc:spChg>
        <pc:spChg chg="mod">
          <ac:chgData name="Avi Saha" userId="e05bec33a216dabd" providerId="LiveId" clId="{F3DFB06A-3507-4618-A619-FD7927D1218D}" dt="2023-11-28T16:01:14.809" v="1996"/>
          <ac:spMkLst>
            <pc:docMk/>
            <pc:sldMk cId="2920341529" sldId="259"/>
            <ac:spMk id="42" creationId="{62456D67-F7D3-9CC7-0295-E4963A70579A}"/>
          </ac:spMkLst>
        </pc:spChg>
        <pc:spChg chg="mod">
          <ac:chgData name="Avi Saha" userId="e05bec33a216dabd" providerId="LiveId" clId="{F3DFB06A-3507-4618-A619-FD7927D1218D}" dt="2023-11-28T16:01:38.801" v="2035" actId="20577"/>
          <ac:spMkLst>
            <pc:docMk/>
            <pc:sldMk cId="2920341529" sldId="259"/>
            <ac:spMk id="43" creationId="{084BE4B8-B430-C74D-6CDD-E994E805C373}"/>
          </ac:spMkLst>
        </pc:spChg>
        <pc:spChg chg="mod">
          <ac:chgData name="Avi Saha" userId="e05bec33a216dabd" providerId="LiveId" clId="{F3DFB06A-3507-4618-A619-FD7927D1218D}" dt="2023-11-28T16:01:43.411" v="2036"/>
          <ac:spMkLst>
            <pc:docMk/>
            <pc:sldMk cId="2920341529" sldId="259"/>
            <ac:spMk id="45" creationId="{903B96C3-BC59-6080-B7F4-C15A9CC1F263}"/>
          </ac:spMkLst>
        </pc:spChg>
        <pc:spChg chg="mod">
          <ac:chgData name="Avi Saha" userId="e05bec33a216dabd" providerId="LiveId" clId="{F3DFB06A-3507-4618-A619-FD7927D1218D}" dt="2023-11-28T16:02:03.901" v="2064" actId="20577"/>
          <ac:spMkLst>
            <pc:docMk/>
            <pc:sldMk cId="2920341529" sldId="259"/>
            <ac:spMk id="46" creationId="{61E681BD-22C7-DAC1-BD1A-C4F58C8D90C3}"/>
          </ac:spMkLst>
        </pc:spChg>
        <pc:spChg chg="mod">
          <ac:chgData name="Avi Saha" userId="e05bec33a216dabd" providerId="LiveId" clId="{F3DFB06A-3507-4618-A619-FD7927D1218D}" dt="2023-11-28T16:02:10.993" v="2065"/>
          <ac:spMkLst>
            <pc:docMk/>
            <pc:sldMk cId="2920341529" sldId="259"/>
            <ac:spMk id="48" creationId="{CFE4C8A4-3F9E-D6A8-A2E9-9A2DEDB4076F}"/>
          </ac:spMkLst>
        </pc:spChg>
        <pc:spChg chg="mod">
          <ac:chgData name="Avi Saha" userId="e05bec33a216dabd" providerId="LiveId" clId="{F3DFB06A-3507-4618-A619-FD7927D1218D}" dt="2023-11-28T16:02:37.128" v="2113" actId="20577"/>
          <ac:spMkLst>
            <pc:docMk/>
            <pc:sldMk cId="2920341529" sldId="259"/>
            <ac:spMk id="49" creationId="{A09924A9-4B99-E98D-6B8F-D44A13EB6CD8}"/>
          </ac:spMkLst>
        </pc:spChg>
        <pc:spChg chg="mod">
          <ac:chgData name="Avi Saha" userId="e05bec33a216dabd" providerId="LiveId" clId="{F3DFB06A-3507-4618-A619-FD7927D1218D}" dt="2023-11-28T16:02:51.687" v="2114"/>
          <ac:spMkLst>
            <pc:docMk/>
            <pc:sldMk cId="2920341529" sldId="259"/>
            <ac:spMk id="51" creationId="{4BCCEE75-5584-9FFC-ADCD-D80CD222FE85}"/>
          </ac:spMkLst>
        </pc:spChg>
        <pc:spChg chg="mod">
          <ac:chgData name="Avi Saha" userId="e05bec33a216dabd" providerId="LiveId" clId="{F3DFB06A-3507-4618-A619-FD7927D1218D}" dt="2023-11-28T16:03:03.564" v="2142" actId="20577"/>
          <ac:spMkLst>
            <pc:docMk/>
            <pc:sldMk cId="2920341529" sldId="259"/>
            <ac:spMk id="52" creationId="{911D1899-88A9-BA70-5295-4DF286B5B8BC}"/>
          </ac:spMkLst>
        </pc:spChg>
        <pc:spChg chg="mod">
          <ac:chgData name="Avi Saha" userId="e05bec33a216dabd" providerId="LiveId" clId="{F3DFB06A-3507-4618-A619-FD7927D1218D}" dt="2023-11-28T16:03:08.439" v="2143"/>
          <ac:spMkLst>
            <pc:docMk/>
            <pc:sldMk cId="2920341529" sldId="259"/>
            <ac:spMk id="54" creationId="{2306D7A5-C17E-0C55-E4DB-561FD9F26808}"/>
          </ac:spMkLst>
        </pc:spChg>
        <pc:spChg chg="mod">
          <ac:chgData name="Avi Saha" userId="e05bec33a216dabd" providerId="LiveId" clId="{F3DFB06A-3507-4618-A619-FD7927D1218D}" dt="2023-11-28T16:03:28.522" v="2147" actId="14100"/>
          <ac:spMkLst>
            <pc:docMk/>
            <pc:sldMk cId="2920341529" sldId="259"/>
            <ac:spMk id="55" creationId="{307C2E33-FED2-581E-7487-33281173A64B}"/>
          </ac:spMkLst>
        </pc:spChg>
        <pc:spChg chg="mod">
          <ac:chgData name="Avi Saha" userId="e05bec33a216dabd" providerId="LiveId" clId="{F3DFB06A-3507-4618-A619-FD7927D1218D}" dt="2023-11-28T16:03:43.463" v="2149"/>
          <ac:spMkLst>
            <pc:docMk/>
            <pc:sldMk cId="2920341529" sldId="259"/>
            <ac:spMk id="57" creationId="{A5C8AD1D-1F3F-7EE1-0F89-837E3153B006}"/>
          </ac:spMkLst>
        </pc:spChg>
        <pc:spChg chg="mod">
          <ac:chgData name="Avi Saha" userId="e05bec33a216dabd" providerId="LiveId" clId="{F3DFB06A-3507-4618-A619-FD7927D1218D}" dt="2023-11-28T16:03:58.374" v="2177" actId="20577"/>
          <ac:spMkLst>
            <pc:docMk/>
            <pc:sldMk cId="2920341529" sldId="259"/>
            <ac:spMk id="58" creationId="{0E1643F6-8700-E041-CDF0-7699CE44B3CE}"/>
          </ac:spMkLst>
        </pc:spChg>
        <pc:grpChg chg="add mod">
          <ac:chgData name="Avi Saha" userId="e05bec33a216dabd" providerId="LiveId" clId="{F3DFB06A-3507-4618-A619-FD7927D1218D}" dt="2023-11-28T15:55:18.398" v="1691"/>
          <ac:grpSpMkLst>
            <pc:docMk/>
            <pc:sldMk cId="2920341529" sldId="259"/>
            <ac:grpSpMk id="16" creationId="{DCF5473E-5A76-3545-1C13-4E6AFCC85654}"/>
          </ac:grpSpMkLst>
        </pc:grpChg>
        <pc:grpChg chg="add mod">
          <ac:chgData name="Avi Saha" userId="e05bec33a216dabd" providerId="LiveId" clId="{F3DFB06A-3507-4618-A619-FD7927D1218D}" dt="2023-11-28T15:55:44.047" v="1693" actId="1076"/>
          <ac:grpSpMkLst>
            <pc:docMk/>
            <pc:sldMk cId="2920341529" sldId="259"/>
            <ac:grpSpMk id="26" creationId="{25F3DD80-F8A7-5960-6E74-46E8FE6BE0F5}"/>
          </ac:grpSpMkLst>
        </pc:grpChg>
        <pc:grpChg chg="add mod">
          <ac:chgData name="Avi Saha" userId="e05bec33a216dabd" providerId="LiveId" clId="{F3DFB06A-3507-4618-A619-FD7927D1218D}" dt="2023-11-28T15:56:03.527" v="1695" actId="1076"/>
          <ac:grpSpMkLst>
            <pc:docMk/>
            <pc:sldMk cId="2920341529" sldId="259"/>
            <ac:grpSpMk id="29" creationId="{B9C09E84-F426-1A4F-CBA3-A6918E7A4731}"/>
          </ac:grpSpMkLst>
        </pc:grpChg>
        <pc:grpChg chg="add mod">
          <ac:chgData name="Avi Saha" userId="e05bec33a216dabd" providerId="LiveId" clId="{F3DFB06A-3507-4618-A619-FD7927D1218D}" dt="2023-11-28T15:56:14.145" v="1697" actId="1076"/>
          <ac:grpSpMkLst>
            <pc:docMk/>
            <pc:sldMk cId="2920341529" sldId="259"/>
            <ac:grpSpMk id="32" creationId="{29DBA5EA-72DB-3156-E7B6-60E41DF86F54}"/>
          </ac:grpSpMkLst>
        </pc:grpChg>
        <pc:grpChg chg="add mod">
          <ac:chgData name="Avi Saha" userId="e05bec33a216dabd" providerId="LiveId" clId="{F3DFB06A-3507-4618-A619-FD7927D1218D}" dt="2023-11-28T15:56:27.666" v="1699" actId="1076"/>
          <ac:grpSpMkLst>
            <pc:docMk/>
            <pc:sldMk cId="2920341529" sldId="259"/>
            <ac:grpSpMk id="35" creationId="{6DDEEEF6-9205-E176-F3D8-2CA1F256BA24}"/>
          </ac:grpSpMkLst>
        </pc:grpChg>
        <pc:grpChg chg="add del mod">
          <ac:chgData name="Avi Saha" userId="e05bec33a216dabd" providerId="LiveId" clId="{F3DFB06A-3507-4618-A619-FD7927D1218D}" dt="2023-11-28T15:56:42.980" v="1702" actId="21"/>
          <ac:grpSpMkLst>
            <pc:docMk/>
            <pc:sldMk cId="2920341529" sldId="259"/>
            <ac:grpSpMk id="38" creationId="{AD57FB29-CE67-AFF6-6FB1-F74ADFEF45D5}"/>
          </ac:grpSpMkLst>
        </pc:grpChg>
        <pc:grpChg chg="add mod">
          <ac:chgData name="Avi Saha" userId="e05bec33a216dabd" providerId="LiveId" clId="{F3DFB06A-3507-4618-A619-FD7927D1218D}" dt="2023-11-28T16:01:17.260" v="1997" actId="1076"/>
          <ac:grpSpMkLst>
            <pc:docMk/>
            <pc:sldMk cId="2920341529" sldId="259"/>
            <ac:grpSpMk id="41" creationId="{BC3E2A43-9DD1-0B85-25B9-D1A66A4CC0C7}"/>
          </ac:grpSpMkLst>
        </pc:grpChg>
        <pc:grpChg chg="add mod">
          <ac:chgData name="Avi Saha" userId="e05bec33a216dabd" providerId="LiveId" clId="{F3DFB06A-3507-4618-A619-FD7927D1218D}" dt="2023-11-28T16:01:45.484" v="2037" actId="1076"/>
          <ac:grpSpMkLst>
            <pc:docMk/>
            <pc:sldMk cId="2920341529" sldId="259"/>
            <ac:grpSpMk id="44" creationId="{778B5C75-07FC-3B5D-CD82-583EE1D1B677}"/>
          </ac:grpSpMkLst>
        </pc:grpChg>
        <pc:grpChg chg="add mod">
          <ac:chgData name="Avi Saha" userId="e05bec33a216dabd" providerId="LiveId" clId="{F3DFB06A-3507-4618-A619-FD7927D1218D}" dt="2023-11-28T16:02:17.147" v="2066" actId="1076"/>
          <ac:grpSpMkLst>
            <pc:docMk/>
            <pc:sldMk cId="2920341529" sldId="259"/>
            <ac:grpSpMk id="47" creationId="{754D878C-1659-629F-1911-E957A2EEDDC3}"/>
          </ac:grpSpMkLst>
        </pc:grpChg>
        <pc:grpChg chg="add mod">
          <ac:chgData name="Avi Saha" userId="e05bec33a216dabd" providerId="LiveId" clId="{F3DFB06A-3507-4618-A619-FD7927D1218D}" dt="2023-11-28T16:02:54.160" v="2115" actId="1076"/>
          <ac:grpSpMkLst>
            <pc:docMk/>
            <pc:sldMk cId="2920341529" sldId="259"/>
            <ac:grpSpMk id="50" creationId="{BD4388D3-B0B8-D215-B878-B2BA1C31EE13}"/>
          </ac:grpSpMkLst>
        </pc:grpChg>
        <pc:grpChg chg="add del mod">
          <ac:chgData name="Avi Saha" userId="e05bec33a216dabd" providerId="LiveId" clId="{F3DFB06A-3507-4618-A619-FD7927D1218D}" dt="2023-11-28T16:03:28.872" v="2148"/>
          <ac:grpSpMkLst>
            <pc:docMk/>
            <pc:sldMk cId="2920341529" sldId="259"/>
            <ac:grpSpMk id="53" creationId="{510E5B29-30D1-846E-D0C9-D1B1A9A63D5A}"/>
          </ac:grpSpMkLst>
        </pc:grpChg>
        <pc:grpChg chg="add mod">
          <ac:chgData name="Avi Saha" userId="e05bec33a216dabd" providerId="LiveId" clId="{F3DFB06A-3507-4618-A619-FD7927D1218D}" dt="2023-11-28T16:03:46.033" v="2150" actId="1076"/>
          <ac:grpSpMkLst>
            <pc:docMk/>
            <pc:sldMk cId="2920341529" sldId="259"/>
            <ac:grpSpMk id="56" creationId="{444D1092-B129-86AA-57CD-287711968327}"/>
          </ac:grpSpMkLst>
        </pc:grpChg>
        <pc:picChg chg="del mod ord">
          <ac:chgData name="Avi Saha" userId="e05bec33a216dabd" providerId="LiveId" clId="{F3DFB06A-3507-4618-A619-FD7927D1218D}" dt="2023-11-28T15:55:16.596" v="1690" actId="478"/>
          <ac:picMkLst>
            <pc:docMk/>
            <pc:sldMk cId="2920341529" sldId="259"/>
            <ac:picMk id="5" creationId="{52781AC6-3FE6-64D2-8A2F-ADA947A26D27}"/>
          </ac:picMkLst>
        </pc:picChg>
        <pc:picChg chg="del">
          <ac:chgData name="Avi Saha" userId="e05bec33a216dabd" providerId="LiveId" clId="{F3DFB06A-3507-4618-A619-FD7927D1218D}" dt="2023-11-28T12:45:08.286" v="283" actId="478"/>
          <ac:picMkLst>
            <pc:docMk/>
            <pc:sldMk cId="2920341529" sldId="259"/>
            <ac:picMk id="6" creationId="{AEC06BF4-1451-0D10-1829-795A444E89C8}"/>
          </ac:picMkLst>
        </pc:picChg>
        <pc:picChg chg="del">
          <ac:chgData name="Avi Saha" userId="e05bec33a216dabd" providerId="LiveId" clId="{F3DFB06A-3507-4618-A619-FD7927D1218D}" dt="2023-11-28T12:45:06.901" v="282" actId="478"/>
          <ac:picMkLst>
            <pc:docMk/>
            <pc:sldMk cId="2920341529" sldId="259"/>
            <ac:picMk id="11" creationId="{51C2AC19-5460-9AD9-D4B6-9677824CB0B5}"/>
          </ac:picMkLst>
        </pc:picChg>
        <pc:picChg chg="add mod">
          <ac:chgData name="Avi Saha" userId="e05bec33a216dabd" providerId="LiveId" clId="{F3DFB06A-3507-4618-A619-FD7927D1218D}" dt="2023-11-28T12:54:49.837" v="334" actId="1076"/>
          <ac:picMkLst>
            <pc:docMk/>
            <pc:sldMk cId="2920341529" sldId="259"/>
            <ac:picMk id="15" creationId="{B2264556-92B0-0BB4-C83F-77E834E4D5BE}"/>
          </ac:picMkLst>
        </pc:picChg>
        <pc:picChg chg="del">
          <ac:chgData name="Avi Saha" userId="e05bec33a216dabd" providerId="LiveId" clId="{F3DFB06A-3507-4618-A619-FD7927D1218D}" dt="2023-11-28T11:41:49.307" v="2" actId="478"/>
          <ac:picMkLst>
            <pc:docMk/>
            <pc:sldMk cId="2920341529" sldId="259"/>
            <ac:picMk id="93" creationId="{1CC39185-A544-77EC-F622-11E0B359FD02}"/>
          </ac:picMkLst>
        </pc:picChg>
      </pc:sldChg>
      <pc:sldChg chg="delSp modSp del mod delAnim">
        <pc:chgData name="Avi Saha" userId="e05bec33a216dabd" providerId="LiveId" clId="{F3DFB06A-3507-4618-A619-FD7927D1218D}" dt="2023-11-28T12:57:02.284" v="342" actId="47"/>
        <pc:sldMkLst>
          <pc:docMk/>
          <pc:sldMk cId="2248465904" sldId="260"/>
        </pc:sldMkLst>
        <pc:spChg chg="del mod">
          <ac:chgData name="Avi Saha" userId="e05bec33a216dabd" providerId="LiveId" clId="{F3DFB06A-3507-4618-A619-FD7927D1218D}" dt="2023-11-28T11:45:37.338" v="7" actId="21"/>
          <ac:spMkLst>
            <pc:docMk/>
            <pc:sldMk cId="2248465904" sldId="260"/>
            <ac:spMk id="7" creationId="{5D108652-61F3-A6FD-69FA-CFAE55CCA754}"/>
          </ac:spMkLst>
        </pc:spChg>
        <pc:graphicFrameChg chg="mod">
          <ac:chgData name="Avi Saha" userId="e05bec33a216dabd" providerId="LiveId" clId="{F3DFB06A-3507-4618-A619-FD7927D1218D}" dt="2023-11-28T11:45:51.858" v="14"/>
          <ac:graphicFrameMkLst>
            <pc:docMk/>
            <pc:sldMk cId="2248465904" sldId="260"/>
            <ac:graphicFrameMk id="42" creationId="{B8C0C2E6-0E4D-A7A1-0E58-E616BEFB5388}"/>
          </ac:graphicFrameMkLst>
        </pc:graphicFrameChg>
        <pc:picChg chg="del">
          <ac:chgData name="Avi Saha" userId="e05bec33a216dabd" providerId="LiveId" clId="{F3DFB06A-3507-4618-A619-FD7927D1218D}" dt="2023-11-28T11:42:27.745" v="3" actId="478"/>
          <ac:picMkLst>
            <pc:docMk/>
            <pc:sldMk cId="2248465904" sldId="260"/>
            <ac:picMk id="53" creationId="{D3B4A84E-46D2-1C1F-862A-56F49BFE0DBA}"/>
          </ac:picMkLst>
        </pc:picChg>
      </pc:sldChg>
      <pc:sldChg chg="addSp delSp modSp del mod delAnim">
        <pc:chgData name="Avi Saha" userId="e05bec33a216dabd" providerId="LiveId" clId="{F3DFB06A-3507-4618-A619-FD7927D1218D}" dt="2023-11-28T13:44:54.300" v="675" actId="2696"/>
        <pc:sldMkLst>
          <pc:docMk/>
          <pc:sldMk cId="3671458314" sldId="261"/>
        </pc:sldMkLst>
        <pc:spChg chg="del mod">
          <ac:chgData name="Avi Saha" userId="e05bec33a216dabd" providerId="LiveId" clId="{F3DFB06A-3507-4618-A619-FD7927D1218D}" dt="2023-11-28T11:45:59.653" v="16" actId="21"/>
          <ac:spMkLst>
            <pc:docMk/>
            <pc:sldMk cId="3671458314" sldId="261"/>
            <ac:spMk id="2" creationId="{3582570C-8737-3DDC-98D4-926285E4DF7B}"/>
          </ac:spMkLst>
        </pc:spChg>
        <pc:spChg chg="del">
          <ac:chgData name="Avi Saha" userId="e05bec33a216dabd" providerId="LiveId" clId="{F3DFB06A-3507-4618-A619-FD7927D1218D}" dt="2023-11-28T11:46:04.452" v="18" actId="21"/>
          <ac:spMkLst>
            <pc:docMk/>
            <pc:sldMk cId="3671458314" sldId="261"/>
            <ac:spMk id="4" creationId="{5CC56BBA-46CF-7452-0CEB-5F82B621A239}"/>
          </ac:spMkLst>
        </pc:spChg>
        <pc:spChg chg="del mod">
          <ac:chgData name="Avi Saha" userId="e05bec33a216dabd" providerId="LiveId" clId="{F3DFB06A-3507-4618-A619-FD7927D1218D}" dt="2023-11-28T11:46:07.715" v="20" actId="21"/>
          <ac:spMkLst>
            <pc:docMk/>
            <pc:sldMk cId="3671458314" sldId="261"/>
            <ac:spMk id="6" creationId="{188FCDEE-58B0-1386-A582-0F74DC0E7452}"/>
          </ac:spMkLst>
        </pc:spChg>
        <pc:spChg chg="mod">
          <ac:chgData name="Avi Saha" userId="e05bec33a216dabd" providerId="LiveId" clId="{F3DFB06A-3507-4618-A619-FD7927D1218D}" dt="2023-11-28T13:27:55.433" v="577" actId="20577"/>
          <ac:spMkLst>
            <pc:docMk/>
            <pc:sldMk cId="3671458314" sldId="261"/>
            <ac:spMk id="7" creationId="{5D108652-61F3-A6FD-69FA-CFAE55CCA754}"/>
          </ac:spMkLst>
        </pc:spChg>
        <pc:spChg chg="del">
          <ac:chgData name="Avi Saha" userId="e05bec33a216dabd" providerId="LiveId" clId="{F3DFB06A-3507-4618-A619-FD7927D1218D}" dt="2023-11-28T11:46:02.023" v="17" actId="21"/>
          <ac:spMkLst>
            <pc:docMk/>
            <pc:sldMk cId="3671458314" sldId="261"/>
            <ac:spMk id="9" creationId="{8F5093B0-5DB5-CD7D-86B0-A9AB1B462272}"/>
          </ac:spMkLst>
        </pc:spChg>
        <pc:spChg chg="del">
          <ac:chgData name="Avi Saha" userId="e05bec33a216dabd" providerId="LiveId" clId="{F3DFB06A-3507-4618-A619-FD7927D1218D}" dt="2023-11-28T11:46:08.517" v="21" actId="478"/>
          <ac:spMkLst>
            <pc:docMk/>
            <pc:sldMk cId="3671458314" sldId="261"/>
            <ac:spMk id="10" creationId="{1B970C5F-5152-58D3-B1F9-0FCF57514AAC}"/>
          </ac:spMkLst>
        </pc:spChg>
        <pc:spChg chg="del">
          <ac:chgData name="Avi Saha" userId="e05bec33a216dabd" providerId="LiveId" clId="{F3DFB06A-3507-4618-A619-FD7927D1218D}" dt="2023-11-28T11:46:11.171" v="24" actId="478"/>
          <ac:spMkLst>
            <pc:docMk/>
            <pc:sldMk cId="3671458314" sldId="261"/>
            <ac:spMk id="11" creationId="{1CB5D8B1-F4F1-2962-12D5-FB1E9083B623}"/>
          </ac:spMkLst>
        </pc:spChg>
        <pc:spChg chg="del">
          <ac:chgData name="Avi Saha" userId="e05bec33a216dabd" providerId="LiveId" clId="{F3DFB06A-3507-4618-A619-FD7927D1218D}" dt="2023-11-28T11:46:10.331" v="23" actId="478"/>
          <ac:spMkLst>
            <pc:docMk/>
            <pc:sldMk cId="3671458314" sldId="261"/>
            <ac:spMk id="12" creationId="{4463F2CF-8CC7-D1FB-EDCF-1C4C65F30EFA}"/>
          </ac:spMkLst>
        </pc:spChg>
        <pc:spChg chg="del">
          <ac:chgData name="Avi Saha" userId="e05bec33a216dabd" providerId="LiveId" clId="{F3DFB06A-3507-4618-A619-FD7927D1218D}" dt="2023-11-28T11:46:09.360" v="22" actId="478"/>
          <ac:spMkLst>
            <pc:docMk/>
            <pc:sldMk cId="3671458314" sldId="261"/>
            <ac:spMk id="13" creationId="{3D5864DC-2AB2-9A06-F123-3CF5754F0E9B}"/>
          </ac:spMkLst>
        </pc:spChg>
        <pc:spChg chg="add del mod">
          <ac:chgData name="Avi Saha" userId="e05bec33a216dabd" providerId="LiveId" clId="{F3DFB06A-3507-4618-A619-FD7927D1218D}" dt="2023-11-28T13:28:11.687" v="580" actId="21"/>
          <ac:spMkLst>
            <pc:docMk/>
            <pc:sldMk cId="3671458314" sldId="261"/>
            <ac:spMk id="14" creationId="{7A3471F8-00AA-B9BB-A04E-A03667647519}"/>
          </ac:spMkLst>
        </pc:spChg>
        <pc:spChg chg="del">
          <ac:chgData name="Avi Saha" userId="e05bec33a216dabd" providerId="LiveId" clId="{F3DFB06A-3507-4618-A619-FD7927D1218D}" dt="2023-11-28T11:46:13.916" v="25" actId="478"/>
          <ac:spMkLst>
            <pc:docMk/>
            <pc:sldMk cId="3671458314" sldId="261"/>
            <ac:spMk id="15" creationId="{C147B89C-E5E4-A6D7-C901-26F411C3BAB4}"/>
          </ac:spMkLst>
        </pc:spChg>
        <pc:spChg chg="del">
          <ac:chgData name="Avi Saha" userId="e05bec33a216dabd" providerId="LiveId" clId="{F3DFB06A-3507-4618-A619-FD7927D1218D}" dt="2023-11-28T11:46:16.180" v="26" actId="478"/>
          <ac:spMkLst>
            <pc:docMk/>
            <pc:sldMk cId="3671458314" sldId="261"/>
            <ac:spMk id="17" creationId="{9EF82D1C-5431-4E39-603D-D1EDC396E33B}"/>
          </ac:spMkLst>
        </pc:spChg>
        <pc:spChg chg="mod">
          <ac:chgData name="Avi Saha" userId="e05bec33a216dabd" providerId="LiveId" clId="{F3DFB06A-3507-4618-A619-FD7927D1218D}" dt="2023-11-28T13:08:51.123" v="441" actId="1076"/>
          <ac:spMkLst>
            <pc:docMk/>
            <pc:sldMk cId="3671458314" sldId="261"/>
            <ac:spMk id="20" creationId="{6B2BC80C-B486-79AC-DB23-EA0BCFFD44F4}"/>
          </ac:spMkLst>
        </pc:spChg>
        <pc:spChg chg="add mod">
          <ac:chgData name="Avi Saha" userId="e05bec33a216dabd" providerId="LiveId" clId="{F3DFB06A-3507-4618-A619-FD7927D1218D}" dt="2023-11-28T13:28:34.949" v="584" actId="14100"/>
          <ac:spMkLst>
            <pc:docMk/>
            <pc:sldMk cId="3671458314" sldId="261"/>
            <ac:spMk id="22" creationId="{8D2081D2-BDC1-4FE7-21D8-3F69CF8953B8}"/>
          </ac:spMkLst>
        </pc:spChg>
        <pc:spChg chg="add mod">
          <ac:chgData name="Avi Saha" userId="e05bec33a216dabd" providerId="LiveId" clId="{F3DFB06A-3507-4618-A619-FD7927D1218D}" dt="2023-11-28T13:28:48.396" v="586" actId="1076"/>
          <ac:spMkLst>
            <pc:docMk/>
            <pc:sldMk cId="3671458314" sldId="261"/>
            <ac:spMk id="24" creationId="{7F318468-6CEE-BF4B-0C57-01372A79D1BA}"/>
          </ac:spMkLst>
        </pc:spChg>
        <pc:picChg chg="add del">
          <ac:chgData name="Avi Saha" userId="e05bec33a216dabd" providerId="LiveId" clId="{F3DFB06A-3507-4618-A619-FD7927D1218D}" dt="2023-11-28T13:28:04.026" v="578" actId="478"/>
          <ac:picMkLst>
            <pc:docMk/>
            <pc:sldMk cId="3671458314" sldId="261"/>
            <ac:picMk id="19" creationId="{D22F622F-2A83-017E-586B-8F2D262397F8}"/>
          </ac:picMkLst>
        </pc:picChg>
        <pc:picChg chg="del">
          <ac:chgData name="Avi Saha" userId="e05bec33a216dabd" providerId="LiveId" clId="{F3DFB06A-3507-4618-A619-FD7927D1218D}" dt="2023-11-28T11:42:37.751" v="4" actId="478"/>
          <ac:picMkLst>
            <pc:docMk/>
            <pc:sldMk cId="3671458314" sldId="261"/>
            <ac:picMk id="32" creationId="{FBC80C5D-19A4-2012-0AE9-095A291D0F33}"/>
          </ac:picMkLst>
        </pc:picChg>
      </pc:sldChg>
      <pc:sldChg chg="delSp del mod delAnim">
        <pc:chgData name="Avi Saha" userId="e05bec33a216dabd" providerId="LiveId" clId="{F3DFB06A-3507-4618-A619-FD7927D1218D}" dt="2023-11-28T14:51:27.453" v="1283" actId="47"/>
        <pc:sldMkLst>
          <pc:docMk/>
          <pc:sldMk cId="2592171903" sldId="262"/>
        </pc:sldMkLst>
        <pc:spChg chg="del">
          <ac:chgData name="Avi Saha" userId="e05bec33a216dabd" providerId="LiveId" clId="{F3DFB06A-3507-4618-A619-FD7927D1218D}" dt="2023-11-28T11:46:22.157" v="27" actId="478"/>
          <ac:spMkLst>
            <pc:docMk/>
            <pc:sldMk cId="2592171903" sldId="262"/>
            <ac:spMk id="13" creationId="{5477E19B-F898-D93A-D02F-7C152519C75A}"/>
          </ac:spMkLst>
        </pc:spChg>
        <pc:graphicFrameChg chg="del">
          <ac:chgData name="Avi Saha" userId="e05bec33a216dabd" providerId="LiveId" clId="{F3DFB06A-3507-4618-A619-FD7927D1218D}" dt="2023-11-28T11:46:30.690" v="28" actId="21"/>
          <ac:graphicFrameMkLst>
            <pc:docMk/>
            <pc:sldMk cId="2592171903" sldId="262"/>
            <ac:graphicFrameMk id="9" creationId="{C8A9C1A1-A57B-4B5F-5437-E32C8D9C51E2}"/>
          </ac:graphicFrameMkLst>
        </pc:graphicFrameChg>
        <pc:picChg chg="del">
          <ac:chgData name="Avi Saha" userId="e05bec33a216dabd" providerId="LiveId" clId="{F3DFB06A-3507-4618-A619-FD7927D1218D}" dt="2023-11-28T11:43:41.110" v="5" actId="478"/>
          <ac:picMkLst>
            <pc:docMk/>
            <pc:sldMk cId="2592171903" sldId="262"/>
            <ac:picMk id="92" creationId="{E9F5CF47-147E-B4CB-6814-25F6CAD02C40}"/>
          </ac:picMkLst>
        </pc:picChg>
        <pc:cxnChg chg="del">
          <ac:chgData name="Avi Saha" userId="e05bec33a216dabd" providerId="LiveId" clId="{F3DFB06A-3507-4618-A619-FD7927D1218D}" dt="2023-11-28T11:46:32.470" v="29" actId="478"/>
          <ac:cxnSpMkLst>
            <pc:docMk/>
            <pc:sldMk cId="2592171903" sldId="262"/>
            <ac:cxnSpMk id="3" creationId="{2ED4A38A-BD52-6AB3-89FF-30732760CA22}"/>
          </ac:cxnSpMkLst>
        </pc:cxnChg>
        <pc:cxnChg chg="del">
          <ac:chgData name="Avi Saha" userId="e05bec33a216dabd" providerId="LiveId" clId="{F3DFB06A-3507-4618-A619-FD7927D1218D}" dt="2023-11-28T11:46:33.803" v="30" actId="478"/>
          <ac:cxnSpMkLst>
            <pc:docMk/>
            <pc:sldMk cId="2592171903" sldId="262"/>
            <ac:cxnSpMk id="14" creationId="{F75A1461-716B-A923-AC11-BFB9B61C5043}"/>
          </ac:cxnSpMkLst>
        </pc:cxnChg>
        <pc:cxnChg chg="del">
          <ac:chgData name="Avi Saha" userId="e05bec33a216dabd" providerId="LiveId" clId="{F3DFB06A-3507-4618-A619-FD7927D1218D}" dt="2023-11-28T11:46:34.889" v="31" actId="478"/>
          <ac:cxnSpMkLst>
            <pc:docMk/>
            <pc:sldMk cId="2592171903" sldId="262"/>
            <ac:cxnSpMk id="15" creationId="{AA721857-456F-0667-4585-037608611534}"/>
          </ac:cxnSpMkLst>
        </pc:cxnChg>
      </pc:sldChg>
      <pc:sldChg chg="addSp delSp del mod delAnim">
        <pc:chgData name="Avi Saha" userId="e05bec33a216dabd" providerId="LiveId" clId="{F3DFB06A-3507-4618-A619-FD7927D1218D}" dt="2023-11-28T15:35:44.114" v="1514" actId="47"/>
        <pc:sldMkLst>
          <pc:docMk/>
          <pc:sldMk cId="3483022146" sldId="263"/>
        </pc:sldMkLst>
        <pc:spChg chg="del">
          <ac:chgData name="Avi Saha" userId="e05bec33a216dabd" providerId="LiveId" clId="{F3DFB06A-3507-4618-A619-FD7927D1218D}" dt="2023-11-28T11:46:54.271" v="36" actId="21"/>
          <ac:spMkLst>
            <pc:docMk/>
            <pc:sldMk cId="3483022146" sldId="263"/>
            <ac:spMk id="13" creationId="{36D349B5-E0B6-095A-B4EA-B8D55574B466}"/>
          </ac:spMkLst>
        </pc:spChg>
        <pc:graphicFrameChg chg="del">
          <ac:chgData name="Avi Saha" userId="e05bec33a216dabd" providerId="LiveId" clId="{F3DFB06A-3507-4618-A619-FD7927D1218D}" dt="2023-11-28T11:46:59.035" v="37" actId="21"/>
          <ac:graphicFrameMkLst>
            <pc:docMk/>
            <pc:sldMk cId="3483022146" sldId="263"/>
            <ac:graphicFrameMk id="9" creationId="{C8A9C1A1-A57B-4B5F-5437-E32C8D9C51E2}"/>
          </ac:graphicFrameMkLst>
        </pc:graphicFrameChg>
        <pc:picChg chg="add del">
          <ac:chgData name="Avi Saha" userId="e05bec33a216dabd" providerId="LiveId" clId="{F3DFB06A-3507-4618-A619-FD7927D1218D}" dt="2023-11-28T11:46:45.295" v="35" actId="478"/>
          <ac:picMkLst>
            <pc:docMk/>
            <pc:sldMk cId="3483022146" sldId="263"/>
            <ac:picMk id="5" creationId="{CD24BA4A-2842-864D-033E-C703BFE31D99}"/>
          </ac:picMkLst>
        </pc:picChg>
        <pc:cxnChg chg="del">
          <ac:chgData name="Avi Saha" userId="e05bec33a216dabd" providerId="LiveId" clId="{F3DFB06A-3507-4618-A619-FD7927D1218D}" dt="2023-11-28T11:47:03.791" v="41" actId="478"/>
          <ac:cxnSpMkLst>
            <pc:docMk/>
            <pc:sldMk cId="3483022146" sldId="263"/>
            <ac:cxnSpMk id="3" creationId="{9812CAD7-2A2F-73F7-691F-B343BD81C755}"/>
          </ac:cxnSpMkLst>
        </pc:cxnChg>
        <pc:cxnChg chg="del">
          <ac:chgData name="Avi Saha" userId="e05bec33a216dabd" providerId="LiveId" clId="{F3DFB06A-3507-4618-A619-FD7927D1218D}" dt="2023-11-28T11:47:00.526" v="38" actId="478"/>
          <ac:cxnSpMkLst>
            <pc:docMk/>
            <pc:sldMk cId="3483022146" sldId="263"/>
            <ac:cxnSpMk id="4" creationId="{4601E7B1-3FB8-AFF7-3F47-8C666BB141D4}"/>
          </ac:cxnSpMkLst>
        </pc:cxnChg>
        <pc:cxnChg chg="del">
          <ac:chgData name="Avi Saha" userId="e05bec33a216dabd" providerId="LiveId" clId="{F3DFB06A-3507-4618-A619-FD7927D1218D}" dt="2023-11-28T11:47:01.699" v="39" actId="478"/>
          <ac:cxnSpMkLst>
            <pc:docMk/>
            <pc:sldMk cId="3483022146" sldId="263"/>
            <ac:cxnSpMk id="6" creationId="{17322DCD-6E4E-1FFD-1EF5-56C31B1EB136}"/>
          </ac:cxnSpMkLst>
        </pc:cxnChg>
        <pc:cxnChg chg="del">
          <ac:chgData name="Avi Saha" userId="e05bec33a216dabd" providerId="LiveId" clId="{F3DFB06A-3507-4618-A619-FD7927D1218D}" dt="2023-11-28T11:47:02.702" v="40" actId="478"/>
          <ac:cxnSpMkLst>
            <pc:docMk/>
            <pc:sldMk cId="3483022146" sldId="263"/>
            <ac:cxnSpMk id="10" creationId="{1328352C-7A3C-0CA3-BAD9-C502019DD191}"/>
          </ac:cxnSpMkLst>
        </pc:cxnChg>
      </pc:sldChg>
      <pc:sldChg chg="addSp delSp del mod delAnim">
        <pc:chgData name="Avi Saha" userId="e05bec33a216dabd" providerId="LiveId" clId="{F3DFB06A-3507-4618-A619-FD7927D1218D}" dt="2023-11-28T11:47:56.557" v="60" actId="2696"/>
        <pc:sldMkLst>
          <pc:docMk/>
          <pc:sldMk cId="2767676549" sldId="264"/>
        </pc:sldMkLst>
        <pc:spChg chg="del">
          <ac:chgData name="Avi Saha" userId="e05bec33a216dabd" providerId="LiveId" clId="{F3DFB06A-3507-4618-A619-FD7927D1218D}" dt="2023-11-28T11:47:27.573" v="52" actId="21"/>
          <ac:spMkLst>
            <pc:docMk/>
            <pc:sldMk cId="2767676549" sldId="264"/>
            <ac:spMk id="27" creationId="{AB641FDB-D505-7977-50E3-F31E7F00D0B6}"/>
          </ac:spMkLst>
        </pc:spChg>
        <pc:spChg chg="del">
          <ac:chgData name="Avi Saha" userId="e05bec33a216dabd" providerId="LiveId" clId="{F3DFB06A-3507-4618-A619-FD7927D1218D}" dt="2023-11-28T11:47:14.480" v="46" actId="478"/>
          <ac:spMkLst>
            <pc:docMk/>
            <pc:sldMk cId="2767676549" sldId="264"/>
            <ac:spMk id="34" creationId="{031ED808-1EDE-C439-CDA3-8E846A302DC3}"/>
          </ac:spMkLst>
        </pc:spChg>
        <pc:spChg chg="del">
          <ac:chgData name="Avi Saha" userId="e05bec33a216dabd" providerId="LiveId" clId="{F3DFB06A-3507-4618-A619-FD7927D1218D}" dt="2023-11-28T11:47:38.700" v="55" actId="21"/>
          <ac:spMkLst>
            <pc:docMk/>
            <pc:sldMk cId="2767676549" sldId="264"/>
            <ac:spMk id="35" creationId="{1B382B0B-45AE-3A93-2463-0A200B9C4064}"/>
          </ac:spMkLst>
        </pc:spChg>
        <pc:spChg chg="del">
          <ac:chgData name="Avi Saha" userId="e05bec33a216dabd" providerId="LiveId" clId="{F3DFB06A-3507-4618-A619-FD7927D1218D}" dt="2023-11-28T11:47:10.894" v="45" actId="478"/>
          <ac:spMkLst>
            <pc:docMk/>
            <pc:sldMk cId="2767676549" sldId="264"/>
            <ac:spMk id="37" creationId="{C4327534-E457-3004-CF46-4E380852C975}"/>
          </ac:spMkLst>
        </pc:spChg>
        <pc:spChg chg="del">
          <ac:chgData name="Avi Saha" userId="e05bec33a216dabd" providerId="LiveId" clId="{F3DFB06A-3507-4618-A619-FD7927D1218D}" dt="2023-11-28T11:47:09.068" v="44" actId="478"/>
          <ac:spMkLst>
            <pc:docMk/>
            <pc:sldMk cId="2767676549" sldId="264"/>
            <ac:spMk id="40" creationId="{032C287E-60AA-FA1E-D248-4601F56422F9}"/>
          </ac:spMkLst>
        </pc:spChg>
        <pc:spChg chg="del">
          <ac:chgData name="Avi Saha" userId="e05bec33a216dabd" providerId="LiveId" clId="{F3DFB06A-3507-4618-A619-FD7927D1218D}" dt="2023-11-28T11:47:08.137" v="43" actId="478"/>
          <ac:spMkLst>
            <pc:docMk/>
            <pc:sldMk cId="2767676549" sldId="264"/>
            <ac:spMk id="43" creationId="{0445AE23-79E2-CA14-0C1C-305ECE40F747}"/>
          </ac:spMkLst>
        </pc:spChg>
        <pc:spChg chg="del">
          <ac:chgData name="Avi Saha" userId="e05bec33a216dabd" providerId="LiveId" clId="{F3DFB06A-3507-4618-A619-FD7927D1218D}" dt="2023-11-28T11:47:07.091" v="42" actId="478"/>
          <ac:spMkLst>
            <pc:docMk/>
            <pc:sldMk cId="2767676549" sldId="264"/>
            <ac:spMk id="44" creationId="{B266FCB0-75B4-E007-64CA-BF80E93DC0ED}"/>
          </ac:spMkLst>
        </pc:spChg>
        <pc:spChg chg="del">
          <ac:chgData name="Avi Saha" userId="e05bec33a216dabd" providerId="LiveId" clId="{F3DFB06A-3507-4618-A619-FD7927D1218D}" dt="2023-11-28T11:47:43.994" v="57" actId="21"/>
          <ac:spMkLst>
            <pc:docMk/>
            <pc:sldMk cId="2767676549" sldId="264"/>
            <ac:spMk id="49" creationId="{5DD7D943-7044-6B08-7CB6-9C25BB53FCE8}"/>
          </ac:spMkLst>
        </pc:spChg>
        <pc:spChg chg="del">
          <ac:chgData name="Avi Saha" userId="e05bec33a216dabd" providerId="LiveId" clId="{F3DFB06A-3507-4618-A619-FD7927D1218D}" dt="2023-11-28T11:47:51.173" v="59" actId="21"/>
          <ac:spMkLst>
            <pc:docMk/>
            <pc:sldMk cId="2767676549" sldId="264"/>
            <ac:spMk id="50" creationId="{4A3DD0FE-4063-AA55-B1F6-EBA8FCB35BFE}"/>
          </ac:spMkLst>
        </pc:spChg>
        <pc:spChg chg="del">
          <ac:chgData name="Avi Saha" userId="e05bec33a216dabd" providerId="LiveId" clId="{F3DFB06A-3507-4618-A619-FD7927D1218D}" dt="2023-11-28T11:47:32.101" v="53" actId="21"/>
          <ac:spMkLst>
            <pc:docMk/>
            <pc:sldMk cId="2767676549" sldId="264"/>
            <ac:spMk id="59" creationId="{2FCDA242-E1AB-A40B-8D44-0BAA4D8894C6}"/>
          </ac:spMkLst>
        </pc:spChg>
        <pc:spChg chg="del">
          <ac:chgData name="Avi Saha" userId="e05bec33a216dabd" providerId="LiveId" clId="{F3DFB06A-3507-4618-A619-FD7927D1218D}" dt="2023-11-28T11:47:35.614" v="54" actId="21"/>
          <ac:spMkLst>
            <pc:docMk/>
            <pc:sldMk cId="2767676549" sldId="264"/>
            <ac:spMk id="66" creationId="{FB43C90A-A691-0C35-E0EA-2E901B20DECE}"/>
          </ac:spMkLst>
        </pc:spChg>
        <pc:graphicFrameChg chg="del">
          <ac:chgData name="Avi Saha" userId="e05bec33a216dabd" providerId="LiveId" clId="{F3DFB06A-3507-4618-A619-FD7927D1218D}" dt="2023-11-28T11:47:41.503" v="56" actId="21"/>
          <ac:graphicFrameMkLst>
            <pc:docMk/>
            <pc:sldMk cId="2767676549" sldId="264"/>
            <ac:graphicFrameMk id="12" creationId="{791E7AF7-1A92-CC82-3D81-24E945C23737}"/>
          </ac:graphicFrameMkLst>
        </pc:graphicFrameChg>
        <pc:graphicFrameChg chg="del">
          <ac:chgData name="Avi Saha" userId="e05bec33a216dabd" providerId="LiveId" clId="{F3DFB06A-3507-4618-A619-FD7927D1218D}" dt="2023-11-28T11:47:47.859" v="58" actId="21"/>
          <ac:graphicFrameMkLst>
            <pc:docMk/>
            <pc:sldMk cId="2767676549" sldId="264"/>
            <ac:graphicFrameMk id="13" creationId="{65F72C5A-4C2B-3484-E512-D21E701563A8}"/>
          </ac:graphicFrameMkLst>
        </pc:graphicFrameChg>
        <pc:graphicFrameChg chg="del">
          <ac:chgData name="Avi Saha" userId="e05bec33a216dabd" providerId="LiveId" clId="{F3DFB06A-3507-4618-A619-FD7927D1218D}" dt="2023-11-28T11:47:16.142" v="47" actId="478"/>
          <ac:graphicFrameMkLst>
            <pc:docMk/>
            <pc:sldMk cId="2767676549" sldId="264"/>
            <ac:graphicFrameMk id="19" creationId="{0225A16D-3FD0-0BD8-38DB-7B5F4A4B0E36}"/>
          </ac:graphicFrameMkLst>
        </pc:graphicFrameChg>
        <pc:picChg chg="add del">
          <ac:chgData name="Avi Saha" userId="e05bec33a216dabd" providerId="LiveId" clId="{F3DFB06A-3507-4618-A619-FD7927D1218D}" dt="2023-11-28T11:47:23.838" v="51" actId="21"/>
          <ac:picMkLst>
            <pc:docMk/>
            <pc:sldMk cId="2767676549" sldId="264"/>
            <ac:picMk id="5" creationId="{CD24BA4A-2842-864D-033E-C703BFE31D99}"/>
          </ac:picMkLst>
        </pc:picChg>
      </pc:sldChg>
      <pc:sldChg chg="del">
        <pc:chgData name="Avi Saha" userId="e05bec33a216dabd" providerId="LiveId" clId="{F3DFB06A-3507-4618-A619-FD7927D1218D}" dt="2023-11-28T11:47:59.687" v="61" actId="2696"/>
        <pc:sldMkLst>
          <pc:docMk/>
          <pc:sldMk cId="676970837" sldId="265"/>
        </pc:sldMkLst>
      </pc:sldChg>
      <pc:sldChg chg="del">
        <pc:chgData name="Avi Saha" userId="e05bec33a216dabd" providerId="LiveId" clId="{F3DFB06A-3507-4618-A619-FD7927D1218D}" dt="2023-11-28T11:48:03.476" v="62" actId="2696"/>
        <pc:sldMkLst>
          <pc:docMk/>
          <pc:sldMk cId="3573959870" sldId="266"/>
        </pc:sldMkLst>
      </pc:sldChg>
      <pc:sldChg chg="delSp modSp del mod">
        <pc:chgData name="Avi Saha" userId="e05bec33a216dabd" providerId="LiveId" clId="{F3DFB06A-3507-4618-A619-FD7927D1218D}" dt="2023-11-28T15:38:21.996" v="1593" actId="2696"/>
        <pc:sldMkLst>
          <pc:docMk/>
          <pc:sldMk cId="1471006934" sldId="267"/>
        </pc:sldMkLst>
        <pc:spChg chg="mod">
          <ac:chgData name="Avi Saha" userId="e05bec33a216dabd" providerId="LiveId" clId="{F3DFB06A-3507-4618-A619-FD7927D1218D}" dt="2023-11-28T15:38:15.728" v="1592" actId="20577"/>
          <ac:spMkLst>
            <pc:docMk/>
            <pc:sldMk cId="1471006934" sldId="267"/>
            <ac:spMk id="3" creationId="{A9DFC5A4-572A-4463-2C1E-D5F19C36FD7F}"/>
          </ac:spMkLst>
        </pc:spChg>
        <pc:spChg chg="del mod">
          <ac:chgData name="Avi Saha" userId="e05bec33a216dabd" providerId="LiveId" clId="{F3DFB06A-3507-4618-A619-FD7927D1218D}" dt="2023-11-28T11:48:12.740" v="65" actId="21"/>
          <ac:spMkLst>
            <pc:docMk/>
            <pc:sldMk cId="1471006934" sldId="267"/>
            <ac:spMk id="6" creationId="{C687C4C6-7D56-F8CB-1109-C9FF6DBD3377}"/>
          </ac:spMkLst>
        </pc:spChg>
      </pc:sldChg>
      <pc:sldChg chg="addSp delSp modSp add mod delAnim">
        <pc:chgData name="Avi Saha" userId="e05bec33a216dabd" providerId="LiveId" clId="{F3DFB06A-3507-4618-A619-FD7927D1218D}" dt="2023-11-28T15:50:53.180" v="1689" actId="14100"/>
        <pc:sldMkLst>
          <pc:docMk/>
          <pc:sldMk cId="4091382560" sldId="268"/>
        </pc:sldMkLst>
        <pc:spChg chg="mod ord">
          <ac:chgData name="Avi Saha" userId="e05bec33a216dabd" providerId="LiveId" clId="{F3DFB06A-3507-4618-A619-FD7927D1218D}" dt="2023-11-28T15:48:39.098" v="1666" actId="26606"/>
          <ac:spMkLst>
            <pc:docMk/>
            <pc:sldMk cId="4091382560" sldId="268"/>
            <ac:spMk id="3" creationId="{A9021766-DDB3-23F3-CF9D-49C0AEA3A5EF}"/>
          </ac:spMkLst>
        </pc:spChg>
        <pc:spChg chg="mod">
          <ac:chgData name="Avi Saha" userId="e05bec33a216dabd" providerId="LiveId" clId="{F3DFB06A-3507-4618-A619-FD7927D1218D}" dt="2023-11-28T15:49:53.638" v="1674" actId="1076"/>
          <ac:spMkLst>
            <pc:docMk/>
            <pc:sldMk cId="4091382560" sldId="268"/>
            <ac:spMk id="9" creationId="{AFA5CAA9-C30B-3D17-F62E-B8BD9656C42B}"/>
          </ac:spMkLst>
        </pc:spChg>
        <pc:spChg chg="add mod">
          <ac:chgData name="Avi Saha" userId="e05bec33a216dabd" providerId="LiveId" clId="{F3DFB06A-3507-4618-A619-FD7927D1218D}" dt="2023-11-28T15:50:14.914" v="1677"/>
          <ac:spMkLst>
            <pc:docMk/>
            <pc:sldMk cId="4091382560" sldId="268"/>
            <ac:spMk id="11" creationId="{97D47F36-2E1A-959A-E446-2DAB57614118}"/>
          </ac:spMkLst>
        </pc:spChg>
        <pc:spChg chg="mod ord">
          <ac:chgData name="Avi Saha" userId="e05bec33a216dabd" providerId="LiveId" clId="{F3DFB06A-3507-4618-A619-FD7927D1218D}" dt="2023-11-28T15:50:53.180" v="1689" actId="14100"/>
          <ac:spMkLst>
            <pc:docMk/>
            <pc:sldMk cId="4091382560" sldId="268"/>
            <ac:spMk id="14" creationId="{E865BB0A-50D9-FD2F-790F-07667C1D8782}"/>
          </ac:spMkLst>
        </pc:spChg>
        <pc:spChg chg="del">
          <ac:chgData name="Avi Saha" userId="e05bec33a216dabd" providerId="LiveId" clId="{F3DFB06A-3507-4618-A619-FD7927D1218D}" dt="2023-11-28T12:58:44.910" v="394" actId="26606"/>
          <ac:spMkLst>
            <pc:docMk/>
            <pc:sldMk cId="4091382560" sldId="268"/>
            <ac:spMk id="24" creationId="{F13C74B1-5B17-4795-BED0-7140497B445A}"/>
          </ac:spMkLst>
        </pc:spChg>
        <pc:spChg chg="del">
          <ac:chgData name="Avi Saha" userId="e05bec33a216dabd" providerId="LiveId" clId="{F3DFB06A-3507-4618-A619-FD7927D1218D}" dt="2023-11-28T12:58:44.910" v="394" actId="26606"/>
          <ac:spMkLst>
            <pc:docMk/>
            <pc:sldMk cId="4091382560" sldId="268"/>
            <ac:spMk id="25" creationId="{D4974D33-8DC5-464E-8C6D-BE58F0669C17}"/>
          </ac:spMkLst>
        </pc:spChg>
        <pc:spChg chg="add del">
          <ac:chgData name="Avi Saha" userId="e05bec33a216dabd" providerId="LiveId" clId="{F3DFB06A-3507-4618-A619-FD7927D1218D}" dt="2023-11-28T15:48:39.098" v="1666" actId="26606"/>
          <ac:spMkLst>
            <pc:docMk/>
            <pc:sldMk cId="4091382560" sldId="268"/>
            <ac:spMk id="30" creationId="{1A9F7B4E-B03D-4F64-BE33-00D074458D45}"/>
          </ac:spMkLst>
        </pc:spChg>
        <pc:spChg chg="add del">
          <ac:chgData name="Avi Saha" userId="e05bec33a216dabd" providerId="LiveId" clId="{F3DFB06A-3507-4618-A619-FD7927D1218D}" dt="2023-11-28T15:48:39.098" v="1666" actId="26606"/>
          <ac:spMkLst>
            <pc:docMk/>
            <pc:sldMk cId="4091382560" sldId="268"/>
            <ac:spMk id="32" creationId="{7E2BE7F7-CA89-4002-ACCE-A478AEA24F5E}"/>
          </ac:spMkLst>
        </pc:spChg>
        <pc:spChg chg="add del">
          <ac:chgData name="Avi Saha" userId="e05bec33a216dabd" providerId="LiveId" clId="{F3DFB06A-3507-4618-A619-FD7927D1218D}" dt="2023-11-28T15:49:00.883" v="1670" actId="26606"/>
          <ac:spMkLst>
            <pc:docMk/>
            <pc:sldMk cId="4091382560" sldId="268"/>
            <ac:spMk id="37" creationId="{9E9F2A28-69A3-4945-B6B6-C2E4A6C55373}"/>
          </ac:spMkLst>
        </pc:spChg>
        <pc:spChg chg="add del">
          <ac:chgData name="Avi Saha" userId="e05bec33a216dabd" providerId="LiveId" clId="{F3DFB06A-3507-4618-A619-FD7927D1218D}" dt="2023-11-28T15:49:00.883" v="1670" actId="26606"/>
          <ac:spMkLst>
            <pc:docMk/>
            <pc:sldMk cId="4091382560" sldId="268"/>
            <ac:spMk id="39" creationId="{CB147A70-DC29-4DDF-A34C-2B82C6E2295E}"/>
          </ac:spMkLst>
        </pc:spChg>
        <pc:spChg chg="add del">
          <ac:chgData name="Avi Saha" userId="e05bec33a216dabd" providerId="LiveId" clId="{F3DFB06A-3507-4618-A619-FD7927D1218D}" dt="2023-11-28T15:49:00.883" v="1670" actId="26606"/>
          <ac:spMkLst>
            <pc:docMk/>
            <pc:sldMk cId="4091382560" sldId="268"/>
            <ac:spMk id="41" creationId="{3B438362-1E1E-4C62-A99E-4134CB16366C}"/>
          </ac:spMkLst>
        </pc:spChg>
        <pc:spChg chg="add del">
          <ac:chgData name="Avi Saha" userId="e05bec33a216dabd" providerId="LiveId" clId="{F3DFB06A-3507-4618-A619-FD7927D1218D}" dt="2023-11-28T15:49:00.883" v="1670" actId="26606"/>
          <ac:spMkLst>
            <pc:docMk/>
            <pc:sldMk cId="4091382560" sldId="268"/>
            <ac:spMk id="43" creationId="{6C077334-5571-4B83-A83E-4CCCFA7B5E8A}"/>
          </ac:spMkLst>
        </pc:spChg>
        <pc:spChg chg="add del">
          <ac:chgData name="Avi Saha" userId="e05bec33a216dabd" providerId="LiveId" clId="{F3DFB06A-3507-4618-A619-FD7927D1218D}" dt="2023-11-28T15:49:00.883" v="1670" actId="26606"/>
          <ac:spMkLst>
            <pc:docMk/>
            <pc:sldMk cId="4091382560" sldId="268"/>
            <ac:spMk id="45" creationId="{4D3DC50D-CA0F-48F9-B17E-20D8669AA4E0}"/>
          </ac:spMkLst>
        </pc:spChg>
        <pc:spChg chg="add del">
          <ac:chgData name="Avi Saha" userId="e05bec33a216dabd" providerId="LiveId" clId="{F3DFB06A-3507-4618-A619-FD7927D1218D}" dt="2023-11-28T15:49:00.883" v="1670" actId="26606"/>
          <ac:spMkLst>
            <pc:docMk/>
            <pc:sldMk cId="4091382560" sldId="268"/>
            <ac:spMk id="47" creationId="{D1B80E9C-CF8A-440B-B8F5-54BF121BF458}"/>
          </ac:spMkLst>
        </pc:spChg>
        <pc:spChg chg="add del">
          <ac:chgData name="Avi Saha" userId="e05bec33a216dabd" providerId="LiveId" clId="{F3DFB06A-3507-4618-A619-FD7927D1218D}" dt="2023-11-28T15:49:00.874" v="1669" actId="26606"/>
          <ac:spMkLst>
            <pc:docMk/>
            <pc:sldMk cId="4091382560" sldId="268"/>
            <ac:spMk id="52" creationId="{D2B783EE-0239-4717-BBEA-8C9EAC61C824}"/>
          </ac:spMkLst>
        </pc:spChg>
        <pc:spChg chg="add del">
          <ac:chgData name="Avi Saha" userId="e05bec33a216dabd" providerId="LiveId" clId="{F3DFB06A-3507-4618-A619-FD7927D1218D}" dt="2023-11-28T15:49:00.874" v="1669" actId="26606"/>
          <ac:spMkLst>
            <pc:docMk/>
            <pc:sldMk cId="4091382560" sldId="268"/>
            <ac:spMk id="54" creationId="{A7B99495-F43F-4D80-A44F-2CB4764EB90B}"/>
          </ac:spMkLst>
        </pc:spChg>
        <pc:spChg chg="add del">
          <ac:chgData name="Avi Saha" userId="e05bec33a216dabd" providerId="LiveId" clId="{F3DFB06A-3507-4618-A619-FD7927D1218D}" dt="2023-11-28T15:49:00.874" v="1669" actId="26606"/>
          <ac:spMkLst>
            <pc:docMk/>
            <pc:sldMk cId="4091382560" sldId="268"/>
            <ac:spMk id="56" creationId="{70BEB1E7-2F88-40BC-B73D-42E5B6F80BFC}"/>
          </ac:spMkLst>
        </pc:spChg>
        <pc:spChg chg="add">
          <ac:chgData name="Avi Saha" userId="e05bec33a216dabd" providerId="LiveId" clId="{F3DFB06A-3507-4618-A619-FD7927D1218D}" dt="2023-11-28T15:49:00.883" v="1670" actId="26606"/>
          <ac:spMkLst>
            <pc:docMk/>
            <pc:sldMk cId="4091382560" sldId="268"/>
            <ac:spMk id="58" creationId="{020C988C-FAAD-4B22-8BA7-6B5DEFD8D167}"/>
          </ac:spMkLst>
        </pc:spChg>
        <pc:spChg chg="add">
          <ac:chgData name="Avi Saha" userId="e05bec33a216dabd" providerId="LiveId" clId="{F3DFB06A-3507-4618-A619-FD7927D1218D}" dt="2023-11-28T15:49:00.883" v="1670" actId="26606"/>
          <ac:spMkLst>
            <pc:docMk/>
            <pc:sldMk cId="4091382560" sldId="268"/>
            <ac:spMk id="59" creationId="{A7B99495-F43F-4D80-A44F-2CB4764EB90B}"/>
          </ac:spMkLst>
        </pc:spChg>
        <pc:spChg chg="add">
          <ac:chgData name="Avi Saha" userId="e05bec33a216dabd" providerId="LiveId" clId="{F3DFB06A-3507-4618-A619-FD7927D1218D}" dt="2023-11-28T15:49:00.883" v="1670" actId="26606"/>
          <ac:spMkLst>
            <pc:docMk/>
            <pc:sldMk cId="4091382560" sldId="268"/>
            <ac:spMk id="60" creationId="{70BEB1E7-2F88-40BC-B73D-42E5B6F80BFC}"/>
          </ac:spMkLst>
        </pc:spChg>
        <pc:picChg chg="add del mod">
          <ac:chgData name="Avi Saha" userId="e05bec33a216dabd" providerId="LiveId" clId="{F3DFB06A-3507-4618-A619-FD7927D1218D}" dt="2023-11-28T13:03:30.772" v="406" actId="21"/>
          <ac:picMkLst>
            <pc:docMk/>
            <pc:sldMk cId="4091382560" sldId="268"/>
            <ac:picMk id="4" creationId="{8BDD2422-D377-B4FD-BCEC-FCAE01887D07}"/>
          </ac:picMkLst>
        </pc:picChg>
        <pc:picChg chg="del mod ord">
          <ac:chgData name="Avi Saha" userId="e05bec33a216dabd" providerId="LiveId" clId="{F3DFB06A-3507-4618-A619-FD7927D1218D}" dt="2023-11-28T15:48:41.257" v="1667" actId="478"/>
          <ac:picMkLst>
            <pc:docMk/>
            <pc:sldMk cId="4091382560" sldId="268"/>
            <ac:picMk id="5" creationId="{52781AC6-3FE6-64D2-8A2F-ADA947A26D27}"/>
          </ac:picMkLst>
        </pc:picChg>
        <pc:picChg chg="add mod ord">
          <ac:chgData name="Avi Saha" userId="e05bec33a216dabd" providerId="LiveId" clId="{F3DFB06A-3507-4618-A619-FD7927D1218D}" dt="2023-11-28T15:49:00.883" v="1670" actId="26606"/>
          <ac:picMkLst>
            <pc:docMk/>
            <pc:sldMk cId="4091382560" sldId="268"/>
            <ac:picMk id="7" creationId="{7D11FC89-F2FF-1AAC-FA2F-77674802A3EC}"/>
          </ac:picMkLst>
        </pc:picChg>
        <pc:picChg chg="add mod ord">
          <ac:chgData name="Avi Saha" userId="e05bec33a216dabd" providerId="LiveId" clId="{F3DFB06A-3507-4618-A619-FD7927D1218D}" dt="2023-11-28T15:49:00.883" v="1670" actId="26606"/>
          <ac:picMkLst>
            <pc:docMk/>
            <pc:sldMk cId="4091382560" sldId="268"/>
            <ac:picMk id="10" creationId="{05F028E9-08D1-2955-6EB5-ED42F82BF2E7}"/>
          </ac:picMkLst>
        </pc:picChg>
        <pc:picChg chg="del">
          <ac:chgData name="Avi Saha" userId="e05bec33a216dabd" providerId="LiveId" clId="{F3DFB06A-3507-4618-A619-FD7927D1218D}" dt="2023-11-28T12:58:28.591" v="393" actId="478"/>
          <ac:picMkLst>
            <pc:docMk/>
            <pc:sldMk cId="4091382560" sldId="268"/>
            <ac:picMk id="15" creationId="{B2264556-92B0-0BB4-C83F-77E834E4D5BE}"/>
          </ac:picMkLst>
        </pc:picChg>
      </pc:sldChg>
      <pc:sldChg chg="addSp delSp modSp add mod">
        <pc:chgData name="Avi Saha" userId="e05bec33a216dabd" providerId="LiveId" clId="{F3DFB06A-3507-4618-A619-FD7927D1218D}" dt="2023-11-28T15:50:08.353" v="1676" actId="1076"/>
        <pc:sldMkLst>
          <pc:docMk/>
          <pc:sldMk cId="417482161" sldId="269"/>
        </pc:sldMkLst>
        <pc:spChg chg="del mod ord">
          <ac:chgData name="Avi Saha" userId="e05bec33a216dabd" providerId="LiveId" clId="{F3DFB06A-3507-4618-A619-FD7927D1218D}" dt="2023-11-28T13:19:31.830" v="492" actId="478"/>
          <ac:spMkLst>
            <pc:docMk/>
            <pc:sldMk cId="417482161" sldId="269"/>
            <ac:spMk id="3" creationId="{A9021766-DDB3-23F3-CF9D-49C0AEA3A5EF}"/>
          </ac:spMkLst>
        </pc:spChg>
        <pc:spChg chg="add mod ord">
          <ac:chgData name="Avi Saha" userId="e05bec33a216dabd" providerId="LiveId" clId="{F3DFB06A-3507-4618-A619-FD7927D1218D}" dt="2023-11-28T13:26:22.245" v="541" actId="20577"/>
          <ac:spMkLst>
            <pc:docMk/>
            <pc:sldMk cId="417482161" sldId="269"/>
            <ac:spMk id="4" creationId="{607288EA-0ECD-5C87-1F33-69E172134365}"/>
          </ac:spMkLst>
        </pc:spChg>
        <pc:spChg chg="mod">
          <ac:chgData name="Avi Saha" userId="e05bec33a216dabd" providerId="LiveId" clId="{F3DFB06A-3507-4618-A619-FD7927D1218D}" dt="2023-11-28T13:21:12.804" v="496" actId="1076"/>
          <ac:spMkLst>
            <pc:docMk/>
            <pc:sldMk cId="417482161" sldId="269"/>
            <ac:spMk id="9" creationId="{AFA5CAA9-C30B-3D17-F62E-B8BD9656C42B}"/>
          </ac:spMkLst>
        </pc:spChg>
        <pc:spChg chg="add mod">
          <ac:chgData name="Avi Saha" userId="e05bec33a216dabd" providerId="LiveId" clId="{F3DFB06A-3507-4618-A619-FD7927D1218D}" dt="2023-11-28T15:50:08.353" v="1676" actId="1076"/>
          <ac:spMkLst>
            <pc:docMk/>
            <pc:sldMk cId="417482161" sldId="269"/>
            <ac:spMk id="12" creationId="{3B267D63-65BD-7460-64F7-646B6D583B72}"/>
          </ac:spMkLst>
        </pc:spChg>
        <pc:spChg chg="del">
          <ac:chgData name="Avi Saha" userId="e05bec33a216dabd" providerId="LiveId" clId="{F3DFB06A-3507-4618-A619-FD7927D1218D}" dt="2023-11-28T13:10:09.469" v="448" actId="21"/>
          <ac:spMkLst>
            <pc:docMk/>
            <pc:sldMk cId="417482161" sldId="269"/>
            <ac:spMk id="14" creationId="{E865BB0A-50D9-FD2F-790F-07667C1D8782}"/>
          </ac:spMkLst>
        </pc:spChg>
        <pc:spChg chg="del">
          <ac:chgData name="Avi Saha" userId="e05bec33a216dabd" providerId="LiveId" clId="{F3DFB06A-3507-4618-A619-FD7927D1218D}" dt="2023-11-28T13:11:34.061" v="455" actId="26606"/>
          <ac:spMkLst>
            <pc:docMk/>
            <pc:sldMk cId="417482161" sldId="269"/>
            <ac:spMk id="30" creationId="{1A9F7B4E-B03D-4F64-BE33-00D074458D45}"/>
          </ac:spMkLst>
        </pc:spChg>
        <pc:spChg chg="del">
          <ac:chgData name="Avi Saha" userId="e05bec33a216dabd" providerId="LiveId" clId="{F3DFB06A-3507-4618-A619-FD7927D1218D}" dt="2023-11-28T13:11:34.061" v="455" actId="26606"/>
          <ac:spMkLst>
            <pc:docMk/>
            <pc:sldMk cId="417482161" sldId="269"/>
            <ac:spMk id="32" creationId="{7E2BE7F7-CA89-4002-ACCE-A478AEA24F5E}"/>
          </ac:spMkLst>
        </pc:spChg>
        <pc:spChg chg="add del">
          <ac:chgData name="Avi Saha" userId="e05bec33a216dabd" providerId="LiveId" clId="{F3DFB06A-3507-4618-A619-FD7927D1218D}" dt="2023-11-28T13:15:04.574" v="473" actId="26606"/>
          <ac:spMkLst>
            <pc:docMk/>
            <pc:sldMk cId="417482161" sldId="269"/>
            <ac:spMk id="37" creationId="{5A0118C5-4F8D-4CF4-BADD-53FEACC6C42A}"/>
          </ac:spMkLst>
        </pc:spChg>
        <pc:spChg chg="add del">
          <ac:chgData name="Avi Saha" userId="e05bec33a216dabd" providerId="LiveId" clId="{F3DFB06A-3507-4618-A619-FD7927D1218D}" dt="2023-11-28T13:15:04.574" v="473" actId="26606"/>
          <ac:spMkLst>
            <pc:docMk/>
            <pc:sldMk cId="417482161" sldId="269"/>
            <ac:spMk id="39" creationId="{F98F79A4-A6C7-4101-B1E9-27E05CB7CFA0}"/>
          </ac:spMkLst>
        </pc:spChg>
        <pc:spChg chg="add del">
          <ac:chgData name="Avi Saha" userId="e05bec33a216dabd" providerId="LiveId" clId="{F3DFB06A-3507-4618-A619-FD7927D1218D}" dt="2023-11-28T13:15:04.574" v="473" actId="26606"/>
          <ac:spMkLst>
            <pc:docMk/>
            <pc:sldMk cId="417482161" sldId="269"/>
            <ac:spMk id="41" creationId="{F8875E4C-CFFE-4552-ABC7-175C3CB757FB}"/>
          </ac:spMkLst>
        </pc:spChg>
        <pc:spChg chg="add del">
          <ac:chgData name="Avi Saha" userId="e05bec33a216dabd" providerId="LiveId" clId="{F3DFB06A-3507-4618-A619-FD7927D1218D}" dt="2023-11-28T13:15:04.574" v="473" actId="26606"/>
          <ac:spMkLst>
            <pc:docMk/>
            <pc:sldMk cId="417482161" sldId="269"/>
            <ac:spMk id="43" creationId="{79AFCB35-9C04-4524-A0B1-57FF6865D013}"/>
          </ac:spMkLst>
        </pc:spChg>
        <pc:spChg chg="add del">
          <ac:chgData name="Avi Saha" userId="e05bec33a216dabd" providerId="LiveId" clId="{F3DFB06A-3507-4618-A619-FD7927D1218D}" dt="2023-11-28T13:15:04.574" v="473" actId="26606"/>
          <ac:spMkLst>
            <pc:docMk/>
            <pc:sldMk cId="417482161" sldId="269"/>
            <ac:spMk id="45" creationId="{D11AD2AD-0BA0-4DD3-8EEA-84686A0E718C}"/>
          </ac:spMkLst>
        </pc:spChg>
        <pc:spChg chg="add del">
          <ac:chgData name="Avi Saha" userId="e05bec33a216dabd" providerId="LiveId" clId="{F3DFB06A-3507-4618-A619-FD7927D1218D}" dt="2023-11-28T13:15:04.574" v="473" actId="26606"/>
          <ac:spMkLst>
            <pc:docMk/>
            <pc:sldMk cId="417482161" sldId="269"/>
            <ac:spMk id="47" creationId="{9E5C5460-229E-46C8-A712-CC317985420F}"/>
          </ac:spMkLst>
        </pc:spChg>
        <pc:spChg chg="add del">
          <ac:chgData name="Avi Saha" userId="e05bec33a216dabd" providerId="LiveId" clId="{F3DFB06A-3507-4618-A619-FD7927D1218D}" dt="2023-11-28T13:15:04.574" v="473" actId="26606"/>
          <ac:spMkLst>
            <pc:docMk/>
            <pc:sldMk cId="417482161" sldId="269"/>
            <ac:spMk id="49" creationId="{53812026-3FC6-44DA-94EF-3B81640494BD}"/>
          </ac:spMkLst>
        </pc:spChg>
        <pc:spChg chg="add del">
          <ac:chgData name="Avi Saha" userId="e05bec33a216dabd" providerId="LiveId" clId="{F3DFB06A-3507-4618-A619-FD7927D1218D}" dt="2023-11-28T13:14:02.575" v="458" actId="26606"/>
          <ac:spMkLst>
            <pc:docMk/>
            <pc:sldMk cId="417482161" sldId="269"/>
            <ac:spMk id="61" creationId="{5A0118C5-4F8D-4CF4-BADD-53FEACC6C42A}"/>
          </ac:spMkLst>
        </pc:spChg>
        <pc:spChg chg="add del">
          <ac:chgData name="Avi Saha" userId="e05bec33a216dabd" providerId="LiveId" clId="{F3DFB06A-3507-4618-A619-FD7927D1218D}" dt="2023-11-28T13:14:11.954" v="462" actId="26606"/>
          <ac:spMkLst>
            <pc:docMk/>
            <pc:sldMk cId="417482161" sldId="269"/>
            <ac:spMk id="65" creationId="{E656C08E-A84B-4C76-9D3B-46237B5A9751}"/>
          </ac:spMkLst>
        </pc:spChg>
        <pc:spChg chg="add del">
          <ac:chgData name="Avi Saha" userId="e05bec33a216dabd" providerId="LiveId" clId="{F3DFB06A-3507-4618-A619-FD7927D1218D}" dt="2023-11-28T13:14:41.835" v="466" actId="26606"/>
          <ac:spMkLst>
            <pc:docMk/>
            <pc:sldMk cId="417482161" sldId="269"/>
            <ac:spMk id="69" creationId="{30BDE8C6-094E-46E6-BD5E-75FAB4F7CAC7}"/>
          </ac:spMkLst>
        </pc:spChg>
        <pc:spChg chg="add del">
          <ac:chgData name="Avi Saha" userId="e05bec33a216dabd" providerId="LiveId" clId="{F3DFB06A-3507-4618-A619-FD7927D1218D}" dt="2023-11-28T13:14:02.575" v="458" actId="26606"/>
          <ac:spMkLst>
            <pc:docMk/>
            <pc:sldMk cId="417482161" sldId="269"/>
            <ac:spMk id="71" creationId="{CAEBFCD5-5356-4326-8D39-8235A46CD7B2}"/>
          </ac:spMkLst>
        </pc:spChg>
        <pc:spChg chg="add del">
          <ac:chgData name="Avi Saha" userId="e05bec33a216dabd" providerId="LiveId" clId="{F3DFB06A-3507-4618-A619-FD7927D1218D}" dt="2023-11-28T13:14:08" v="460" actId="26606"/>
          <ac:spMkLst>
            <pc:docMk/>
            <pc:sldMk cId="417482161" sldId="269"/>
            <ac:spMk id="241" creationId="{5A0118C5-4F8D-4CF4-BADD-53FEACC6C42A}"/>
          </ac:spMkLst>
        </pc:spChg>
        <pc:spChg chg="add del">
          <ac:chgData name="Avi Saha" userId="e05bec33a216dabd" providerId="LiveId" clId="{F3DFB06A-3507-4618-A619-FD7927D1218D}" dt="2023-11-28T13:14:08" v="460" actId="26606"/>
          <ac:spMkLst>
            <pc:docMk/>
            <pc:sldMk cId="417482161" sldId="269"/>
            <ac:spMk id="245" creationId="{FEED861F-CCB5-4C5C-B30B-A67DD2975AF7}"/>
          </ac:spMkLst>
        </pc:spChg>
        <pc:spChg chg="add del">
          <ac:chgData name="Avi Saha" userId="e05bec33a216dabd" providerId="LiveId" clId="{F3DFB06A-3507-4618-A619-FD7927D1218D}" dt="2023-11-28T13:14:08" v="460" actId="26606"/>
          <ac:spMkLst>
            <pc:docMk/>
            <pc:sldMk cId="417482161" sldId="269"/>
            <ac:spMk id="246" creationId="{F77C4D01-899C-430C-B96D-4E85CD4BA17A}"/>
          </ac:spMkLst>
        </pc:spChg>
        <pc:spChg chg="add del">
          <ac:chgData name="Avi Saha" userId="e05bec33a216dabd" providerId="LiveId" clId="{F3DFB06A-3507-4618-A619-FD7927D1218D}" dt="2023-11-28T13:14:11.954" v="462" actId="26606"/>
          <ac:spMkLst>
            <pc:docMk/>
            <pc:sldMk cId="417482161" sldId="269"/>
            <ac:spMk id="263" creationId="{5A0118C5-4F8D-4CF4-BADD-53FEACC6C42A}"/>
          </ac:spMkLst>
        </pc:spChg>
        <pc:spChg chg="add del">
          <ac:chgData name="Avi Saha" userId="e05bec33a216dabd" providerId="LiveId" clId="{F3DFB06A-3507-4618-A619-FD7927D1218D}" dt="2023-11-28T13:14:11.954" v="462" actId="26606"/>
          <ac:spMkLst>
            <pc:docMk/>
            <pc:sldMk cId="417482161" sldId="269"/>
            <ac:spMk id="264" creationId="{037C701E-5151-4086-9CF2-7F44AA38A6F5}"/>
          </ac:spMkLst>
        </pc:spChg>
        <pc:spChg chg="add del">
          <ac:chgData name="Avi Saha" userId="e05bec33a216dabd" providerId="LiveId" clId="{F3DFB06A-3507-4618-A619-FD7927D1218D}" dt="2023-11-28T13:14:34.933" v="464" actId="26606"/>
          <ac:spMkLst>
            <pc:docMk/>
            <pc:sldMk cId="417482161" sldId="269"/>
            <ac:spMk id="270" creationId="{5A0118C5-4F8D-4CF4-BADD-53FEACC6C42A}"/>
          </ac:spMkLst>
        </pc:spChg>
        <pc:spChg chg="add del">
          <ac:chgData name="Avi Saha" userId="e05bec33a216dabd" providerId="LiveId" clId="{F3DFB06A-3507-4618-A619-FD7927D1218D}" dt="2023-11-28T13:14:34.933" v="464" actId="26606"/>
          <ac:spMkLst>
            <pc:docMk/>
            <pc:sldMk cId="417482161" sldId="269"/>
            <ac:spMk id="276" creationId="{EAED1919-54A1-41C9-B30B-A3FF3F58E38B}"/>
          </ac:spMkLst>
        </pc:spChg>
        <pc:spChg chg="add del">
          <ac:chgData name="Avi Saha" userId="e05bec33a216dabd" providerId="LiveId" clId="{F3DFB06A-3507-4618-A619-FD7927D1218D}" dt="2023-11-28T13:14:34.933" v="464" actId="26606"/>
          <ac:spMkLst>
            <pc:docMk/>
            <pc:sldMk cId="417482161" sldId="269"/>
            <ac:spMk id="280" creationId="{FFFEB18F-F81F-4CED-BE64-EB888A77C3B8}"/>
          </ac:spMkLst>
        </pc:spChg>
        <pc:spChg chg="add del">
          <ac:chgData name="Avi Saha" userId="e05bec33a216dabd" providerId="LiveId" clId="{F3DFB06A-3507-4618-A619-FD7927D1218D}" dt="2023-11-28T13:14:41.835" v="466" actId="26606"/>
          <ac:spMkLst>
            <pc:docMk/>
            <pc:sldMk cId="417482161" sldId="269"/>
            <ac:spMk id="289" creationId="{5A0118C5-4F8D-4CF4-BADD-53FEACC6C42A}"/>
          </ac:spMkLst>
        </pc:spChg>
        <pc:spChg chg="add del">
          <ac:chgData name="Avi Saha" userId="e05bec33a216dabd" providerId="LiveId" clId="{F3DFB06A-3507-4618-A619-FD7927D1218D}" dt="2023-11-28T13:14:41.835" v="466" actId="26606"/>
          <ac:spMkLst>
            <pc:docMk/>
            <pc:sldMk cId="417482161" sldId="269"/>
            <ac:spMk id="293" creationId="{877E3FF1-E4B8-49CB-9DD6-7D2067808FFB}"/>
          </ac:spMkLst>
        </pc:spChg>
        <pc:spChg chg="add del">
          <ac:chgData name="Avi Saha" userId="e05bec33a216dabd" providerId="LiveId" clId="{F3DFB06A-3507-4618-A619-FD7927D1218D}" dt="2023-11-28T13:14:47.186" v="468" actId="26606"/>
          <ac:spMkLst>
            <pc:docMk/>
            <pc:sldMk cId="417482161" sldId="269"/>
            <ac:spMk id="297" creationId="{2172A0AC-3DCE-4672-BCAF-28FEF91F6020}"/>
          </ac:spMkLst>
        </pc:spChg>
        <pc:spChg chg="add del">
          <ac:chgData name="Avi Saha" userId="e05bec33a216dabd" providerId="LiveId" clId="{F3DFB06A-3507-4618-A619-FD7927D1218D}" dt="2023-11-28T13:14:47.186" v="468" actId="26606"/>
          <ac:spMkLst>
            <pc:docMk/>
            <pc:sldMk cId="417482161" sldId="269"/>
            <ac:spMk id="298" creationId="{AE6F1C77-EDC9-4C5F-8C1C-62DD46BDA3C3}"/>
          </ac:spMkLst>
        </pc:spChg>
        <pc:spChg chg="add del">
          <ac:chgData name="Avi Saha" userId="e05bec33a216dabd" providerId="LiveId" clId="{F3DFB06A-3507-4618-A619-FD7927D1218D}" dt="2023-11-28T13:15:03.235" v="470" actId="26606"/>
          <ac:spMkLst>
            <pc:docMk/>
            <pc:sldMk cId="417482161" sldId="269"/>
            <ac:spMk id="300" creationId="{72D05657-94EE-4B2D-BC1B-A1D065063658}"/>
          </ac:spMkLst>
        </pc:spChg>
        <pc:spChg chg="add del">
          <ac:chgData name="Avi Saha" userId="e05bec33a216dabd" providerId="LiveId" clId="{F3DFB06A-3507-4618-A619-FD7927D1218D}" dt="2023-11-28T13:15:03.235" v="470" actId="26606"/>
          <ac:spMkLst>
            <pc:docMk/>
            <pc:sldMk cId="417482161" sldId="269"/>
            <ac:spMk id="301" creationId="{7586665A-47B3-4AEE-BC94-15D89FF706B3}"/>
          </ac:spMkLst>
        </pc:spChg>
        <pc:spChg chg="add del">
          <ac:chgData name="Avi Saha" userId="e05bec33a216dabd" providerId="LiveId" clId="{F3DFB06A-3507-4618-A619-FD7927D1218D}" dt="2023-11-28T13:17:39.744" v="481" actId="26606"/>
          <ac:spMkLst>
            <pc:docMk/>
            <pc:sldMk cId="417482161" sldId="269"/>
            <ac:spMk id="308" creationId="{20366137-3DBB-4912-98D5-6727020207DE}"/>
          </ac:spMkLst>
        </pc:spChg>
        <pc:spChg chg="add del">
          <ac:chgData name="Avi Saha" userId="e05bec33a216dabd" providerId="LiveId" clId="{F3DFB06A-3507-4618-A619-FD7927D1218D}" dt="2023-11-28T13:17:39.744" v="481" actId="26606"/>
          <ac:spMkLst>
            <pc:docMk/>
            <pc:sldMk cId="417482161" sldId="269"/>
            <ac:spMk id="309" creationId="{5D28D1CE-5BF4-45B7-8D6D-B31A3198079C}"/>
          </ac:spMkLst>
        </pc:spChg>
        <pc:spChg chg="add del">
          <ac:chgData name="Avi Saha" userId="e05bec33a216dabd" providerId="LiveId" clId="{F3DFB06A-3507-4618-A619-FD7927D1218D}" dt="2023-11-28T13:18:36.707" v="486" actId="26606"/>
          <ac:spMkLst>
            <pc:docMk/>
            <pc:sldMk cId="417482161" sldId="269"/>
            <ac:spMk id="311" creationId="{6D22FA1E-E02A-4FC5-BBA6-577D6DA0C8C8}"/>
          </ac:spMkLst>
        </pc:spChg>
        <pc:spChg chg="add del">
          <ac:chgData name="Avi Saha" userId="e05bec33a216dabd" providerId="LiveId" clId="{F3DFB06A-3507-4618-A619-FD7927D1218D}" dt="2023-11-28T13:18:36.707" v="486" actId="26606"/>
          <ac:spMkLst>
            <pc:docMk/>
            <pc:sldMk cId="417482161" sldId="269"/>
            <ac:spMk id="312" creationId="{05D27520-F270-4F3D-A46E-76A337B6E167}"/>
          </ac:spMkLst>
        </pc:spChg>
        <pc:spChg chg="add del">
          <ac:chgData name="Avi Saha" userId="e05bec33a216dabd" providerId="LiveId" clId="{F3DFB06A-3507-4618-A619-FD7927D1218D}" dt="2023-11-28T13:16:42.459" v="476" actId="26606"/>
          <ac:spMkLst>
            <pc:docMk/>
            <pc:sldMk cId="417482161" sldId="269"/>
            <ac:spMk id="314" creationId="{1135A26D-9D47-467E-91F1-31149BF0D213}"/>
          </ac:spMkLst>
        </pc:spChg>
        <pc:spChg chg="add del">
          <ac:chgData name="Avi Saha" userId="e05bec33a216dabd" providerId="LiveId" clId="{F3DFB06A-3507-4618-A619-FD7927D1218D}" dt="2023-11-28T13:16:42.459" v="476" actId="26606"/>
          <ac:spMkLst>
            <pc:docMk/>
            <pc:sldMk cId="417482161" sldId="269"/>
            <ac:spMk id="316" creationId="{CB147A70-DC29-4DDF-A34C-2B82C6E2295E}"/>
          </ac:spMkLst>
        </pc:spChg>
        <pc:spChg chg="add del">
          <ac:chgData name="Avi Saha" userId="e05bec33a216dabd" providerId="LiveId" clId="{F3DFB06A-3507-4618-A619-FD7927D1218D}" dt="2023-11-28T13:19:06.126" v="490" actId="26606"/>
          <ac:spMkLst>
            <pc:docMk/>
            <pc:sldMk cId="417482161" sldId="269"/>
            <ac:spMk id="317" creationId="{6D22FA1E-E02A-4FC5-BBA6-577D6DA0C8C8}"/>
          </ac:spMkLst>
        </pc:spChg>
        <pc:spChg chg="add del">
          <ac:chgData name="Avi Saha" userId="e05bec33a216dabd" providerId="LiveId" clId="{F3DFB06A-3507-4618-A619-FD7927D1218D}" dt="2023-11-28T13:16:42.459" v="476" actId="26606"/>
          <ac:spMkLst>
            <pc:docMk/>
            <pc:sldMk cId="417482161" sldId="269"/>
            <ac:spMk id="318" creationId="{3B438362-1E1E-4C62-A99E-4134CB16366C}"/>
          </ac:spMkLst>
        </pc:spChg>
        <pc:spChg chg="add del">
          <ac:chgData name="Avi Saha" userId="e05bec33a216dabd" providerId="LiveId" clId="{F3DFB06A-3507-4618-A619-FD7927D1218D}" dt="2023-11-28T13:19:06.126" v="490" actId="26606"/>
          <ac:spMkLst>
            <pc:docMk/>
            <pc:sldMk cId="417482161" sldId="269"/>
            <ac:spMk id="319" creationId="{05D27520-F270-4F3D-A46E-76A337B6E167}"/>
          </ac:spMkLst>
        </pc:spChg>
        <pc:spChg chg="add del">
          <ac:chgData name="Avi Saha" userId="e05bec33a216dabd" providerId="LiveId" clId="{F3DFB06A-3507-4618-A619-FD7927D1218D}" dt="2023-11-28T13:16:42.459" v="476" actId="26606"/>
          <ac:spMkLst>
            <pc:docMk/>
            <pc:sldMk cId="417482161" sldId="269"/>
            <ac:spMk id="320" creationId="{6C077334-5571-4B83-A83E-4CCCFA7B5E8A}"/>
          </ac:spMkLst>
        </pc:spChg>
        <pc:spChg chg="add">
          <ac:chgData name="Avi Saha" userId="e05bec33a216dabd" providerId="LiveId" clId="{F3DFB06A-3507-4618-A619-FD7927D1218D}" dt="2023-11-28T13:19:06.126" v="490" actId="26606"/>
          <ac:spMkLst>
            <pc:docMk/>
            <pc:sldMk cId="417482161" sldId="269"/>
            <ac:spMk id="321" creationId="{327D73B4-9F5C-4A64-A179-51B9500CB8B5}"/>
          </ac:spMkLst>
        </pc:spChg>
        <pc:spChg chg="add del">
          <ac:chgData name="Avi Saha" userId="e05bec33a216dabd" providerId="LiveId" clId="{F3DFB06A-3507-4618-A619-FD7927D1218D}" dt="2023-11-28T13:16:42.459" v="476" actId="26606"/>
          <ac:spMkLst>
            <pc:docMk/>
            <pc:sldMk cId="417482161" sldId="269"/>
            <ac:spMk id="322" creationId="{4D3DC50D-CA0F-48F9-B17E-20D8669AA4E0}"/>
          </ac:spMkLst>
        </pc:spChg>
        <pc:spChg chg="add">
          <ac:chgData name="Avi Saha" userId="e05bec33a216dabd" providerId="LiveId" clId="{F3DFB06A-3507-4618-A619-FD7927D1218D}" dt="2023-11-28T13:19:06.126" v="490" actId="26606"/>
          <ac:spMkLst>
            <pc:docMk/>
            <pc:sldMk cId="417482161" sldId="269"/>
            <ac:spMk id="323" creationId="{5841E0DD-1BA7-47EA-92C1-DFCD469D043C}"/>
          </ac:spMkLst>
        </pc:spChg>
        <pc:spChg chg="add del">
          <ac:chgData name="Avi Saha" userId="e05bec33a216dabd" providerId="LiveId" clId="{F3DFB06A-3507-4618-A619-FD7927D1218D}" dt="2023-11-28T13:16:42.459" v="476" actId="26606"/>
          <ac:spMkLst>
            <pc:docMk/>
            <pc:sldMk cId="417482161" sldId="269"/>
            <ac:spMk id="324" creationId="{D1B80E9C-CF8A-440B-B8F5-54BF121BF458}"/>
          </ac:spMkLst>
        </pc:spChg>
        <pc:spChg chg="add del">
          <ac:chgData name="Avi Saha" userId="e05bec33a216dabd" providerId="LiveId" clId="{F3DFB06A-3507-4618-A619-FD7927D1218D}" dt="2023-11-28T13:17:24.894" v="478" actId="26606"/>
          <ac:spMkLst>
            <pc:docMk/>
            <pc:sldMk cId="417482161" sldId="269"/>
            <ac:spMk id="326" creationId="{6D22FA1E-E02A-4FC5-BBA6-577D6DA0C8C8}"/>
          </ac:spMkLst>
        </pc:spChg>
        <pc:spChg chg="add del">
          <ac:chgData name="Avi Saha" userId="e05bec33a216dabd" providerId="LiveId" clId="{F3DFB06A-3507-4618-A619-FD7927D1218D}" dt="2023-11-28T13:17:24.894" v="478" actId="26606"/>
          <ac:spMkLst>
            <pc:docMk/>
            <pc:sldMk cId="417482161" sldId="269"/>
            <ac:spMk id="327" creationId="{05D27520-F270-4F3D-A46E-76A337B6E167}"/>
          </ac:spMkLst>
        </pc:spChg>
        <pc:spChg chg="add">
          <ac:chgData name="Avi Saha" userId="e05bec33a216dabd" providerId="LiveId" clId="{F3DFB06A-3507-4618-A619-FD7927D1218D}" dt="2023-11-28T13:19:06.126" v="490" actId="26606"/>
          <ac:spMkLst>
            <pc:docMk/>
            <pc:sldMk cId="417482161" sldId="269"/>
            <ac:spMk id="328" creationId="{6CB927A4-E432-4310-9CD5-E89FF5063179}"/>
          </ac:spMkLst>
        </pc:spChg>
        <pc:spChg chg="add">
          <ac:chgData name="Avi Saha" userId="e05bec33a216dabd" providerId="LiveId" clId="{F3DFB06A-3507-4618-A619-FD7927D1218D}" dt="2023-11-28T13:19:06.126" v="490" actId="26606"/>
          <ac:spMkLst>
            <pc:docMk/>
            <pc:sldMk cId="417482161" sldId="269"/>
            <ac:spMk id="330" creationId="{8D3BEFDA-0C8B-4C24-AF49-B7E58C98DB64}"/>
          </ac:spMkLst>
        </pc:spChg>
        <pc:spChg chg="add">
          <ac:chgData name="Avi Saha" userId="e05bec33a216dabd" providerId="LiveId" clId="{F3DFB06A-3507-4618-A619-FD7927D1218D}" dt="2023-11-28T13:19:06.126" v="490" actId="26606"/>
          <ac:spMkLst>
            <pc:docMk/>
            <pc:sldMk cId="417482161" sldId="269"/>
            <ac:spMk id="332" creationId="{7400EEA6-B330-4DBC-A821-469627E96203}"/>
          </ac:spMkLst>
        </pc:spChg>
        <pc:spChg chg="add">
          <ac:chgData name="Avi Saha" userId="e05bec33a216dabd" providerId="LiveId" clId="{F3DFB06A-3507-4618-A619-FD7927D1218D}" dt="2023-11-28T13:19:06.126" v="490" actId="26606"/>
          <ac:spMkLst>
            <pc:docMk/>
            <pc:sldMk cId="417482161" sldId="269"/>
            <ac:spMk id="334" creationId="{1453BF6C-B012-48B7-B4E8-6D7AC7C27D02}"/>
          </ac:spMkLst>
        </pc:spChg>
        <pc:spChg chg="add">
          <ac:chgData name="Avi Saha" userId="e05bec33a216dabd" providerId="LiveId" clId="{F3DFB06A-3507-4618-A619-FD7927D1218D}" dt="2023-11-28T13:19:06.126" v="490" actId="26606"/>
          <ac:spMkLst>
            <pc:docMk/>
            <pc:sldMk cId="417482161" sldId="269"/>
            <ac:spMk id="336" creationId="{E3020543-B24B-4EC4-8FFC-8DD88EEA91A8}"/>
          </ac:spMkLst>
        </pc:spChg>
        <pc:grpChg chg="add del">
          <ac:chgData name="Avi Saha" userId="e05bec33a216dabd" providerId="LiveId" clId="{F3DFB06A-3507-4618-A619-FD7927D1218D}" dt="2023-11-28T13:15:04.574" v="473" actId="26606"/>
          <ac:grpSpMkLst>
            <pc:docMk/>
            <pc:sldMk cId="417482161" sldId="269"/>
            <ac:grpSpMk id="51" creationId="{0C156BF8-7FF7-440F-BE2B-417DFFE8BFA5}"/>
          </ac:grpSpMkLst>
        </pc:grpChg>
        <pc:grpChg chg="add del">
          <ac:chgData name="Avi Saha" userId="e05bec33a216dabd" providerId="LiveId" clId="{F3DFB06A-3507-4618-A619-FD7927D1218D}" dt="2023-11-28T13:14:02.575" v="458" actId="26606"/>
          <ac:grpSpMkLst>
            <pc:docMk/>
            <pc:sldMk cId="417482161" sldId="269"/>
            <ac:grpSpMk id="63" creationId="{6B67BE95-96EF-433C-9F29-B0732AA6B6AC}"/>
          </ac:grpSpMkLst>
        </pc:grpChg>
        <pc:grpChg chg="add del">
          <ac:chgData name="Avi Saha" userId="e05bec33a216dabd" providerId="LiveId" clId="{F3DFB06A-3507-4618-A619-FD7927D1218D}" dt="2023-11-28T13:14:02.575" v="458" actId="26606"/>
          <ac:grpSpMkLst>
            <pc:docMk/>
            <pc:sldMk cId="417482161" sldId="269"/>
            <ac:grpSpMk id="67" creationId="{5983D416-45F1-46D1-ACDB-D653B2E43456}"/>
          </ac:grpSpMkLst>
        </pc:grpChg>
        <pc:grpChg chg="add del">
          <ac:chgData name="Avi Saha" userId="e05bec33a216dabd" providerId="LiveId" clId="{F3DFB06A-3507-4618-A619-FD7927D1218D}" dt="2023-11-28T13:14:02.575" v="458" actId="26606"/>
          <ac:grpSpMkLst>
            <pc:docMk/>
            <pc:sldMk cId="417482161" sldId="269"/>
            <ac:grpSpMk id="73" creationId="{D6E8B984-55B9-4A62-A043-997D00F0AE09}"/>
          </ac:grpSpMkLst>
        </pc:grpChg>
        <pc:grpChg chg="add del">
          <ac:chgData name="Avi Saha" userId="e05bec33a216dabd" providerId="LiveId" clId="{F3DFB06A-3507-4618-A619-FD7927D1218D}" dt="2023-11-28T13:14:08" v="460" actId="26606"/>
          <ac:grpSpMkLst>
            <pc:docMk/>
            <pc:sldMk cId="417482161" sldId="269"/>
            <ac:grpSpMk id="242" creationId="{A0AD230C-F2F1-4A9E-8B97-584473C0E675}"/>
          </ac:grpSpMkLst>
        </pc:grpChg>
        <pc:grpChg chg="add del">
          <ac:chgData name="Avi Saha" userId="e05bec33a216dabd" providerId="LiveId" clId="{F3DFB06A-3507-4618-A619-FD7927D1218D}" dt="2023-11-28T13:14:08" v="460" actId="26606"/>
          <ac:grpSpMkLst>
            <pc:docMk/>
            <pc:sldMk cId="417482161" sldId="269"/>
            <ac:grpSpMk id="247" creationId="{1184B901-2502-42F7-B6E1-13651AE05CD9}"/>
          </ac:grpSpMkLst>
        </pc:grpChg>
        <pc:grpChg chg="add del">
          <ac:chgData name="Avi Saha" userId="e05bec33a216dabd" providerId="LiveId" clId="{F3DFB06A-3507-4618-A619-FD7927D1218D}" dt="2023-11-28T13:14:11.954" v="462" actId="26606"/>
          <ac:grpSpMkLst>
            <pc:docMk/>
            <pc:sldMk cId="417482161" sldId="269"/>
            <ac:grpSpMk id="265" creationId="{72FB3F6E-946C-4B30-8EAA-64FA3056D06D}"/>
          </ac:grpSpMkLst>
        </pc:grpChg>
        <pc:grpChg chg="add del">
          <ac:chgData name="Avi Saha" userId="e05bec33a216dabd" providerId="LiveId" clId="{F3DFB06A-3507-4618-A619-FD7927D1218D}" dt="2023-11-28T13:14:34.933" v="464" actId="26606"/>
          <ac:grpSpMkLst>
            <pc:docMk/>
            <pc:sldMk cId="417482161" sldId="269"/>
            <ac:grpSpMk id="271" creationId="{00C7DD97-49DC-4BFD-951D-CFF51B976DE9}"/>
          </ac:grpSpMkLst>
        </pc:grpChg>
        <pc:grpChg chg="add del">
          <ac:chgData name="Avi Saha" userId="e05bec33a216dabd" providerId="LiveId" clId="{F3DFB06A-3507-4618-A619-FD7927D1218D}" dt="2023-11-28T13:14:34.933" v="464" actId="26606"/>
          <ac:grpSpMkLst>
            <pc:docMk/>
            <pc:sldMk cId="417482161" sldId="269"/>
            <ac:grpSpMk id="273" creationId="{176786CF-68E6-476D-909E-8522718B7BE0}"/>
          </ac:grpSpMkLst>
        </pc:grpChg>
        <pc:grpChg chg="add del">
          <ac:chgData name="Avi Saha" userId="e05bec33a216dabd" providerId="LiveId" clId="{F3DFB06A-3507-4618-A619-FD7927D1218D}" dt="2023-11-28T13:14:34.933" v="464" actId="26606"/>
          <ac:grpSpMkLst>
            <pc:docMk/>
            <pc:sldMk cId="417482161" sldId="269"/>
            <ac:grpSpMk id="277" creationId="{00E015F5-1A99-4E40-BC3D-7707802996B5}"/>
          </ac:grpSpMkLst>
        </pc:grpChg>
        <pc:grpChg chg="add del">
          <ac:chgData name="Avi Saha" userId="e05bec33a216dabd" providerId="LiveId" clId="{F3DFB06A-3507-4618-A619-FD7927D1218D}" dt="2023-11-28T13:14:34.933" v="464" actId="26606"/>
          <ac:grpSpMkLst>
            <pc:docMk/>
            <pc:sldMk cId="417482161" sldId="269"/>
            <ac:grpSpMk id="281" creationId="{A04977CB-3825-471A-A590-C57F8C350306}"/>
          </ac:grpSpMkLst>
        </pc:grpChg>
        <pc:grpChg chg="add del">
          <ac:chgData name="Avi Saha" userId="e05bec33a216dabd" providerId="LiveId" clId="{F3DFB06A-3507-4618-A619-FD7927D1218D}" dt="2023-11-28T13:14:41.835" v="466" actId="26606"/>
          <ac:grpSpMkLst>
            <pc:docMk/>
            <pc:sldMk cId="417482161" sldId="269"/>
            <ac:grpSpMk id="290" creationId="{5C880D58-0477-47F1-B3CB-4B301794116A}"/>
          </ac:grpSpMkLst>
        </pc:grpChg>
        <pc:grpChg chg="add del">
          <ac:chgData name="Avi Saha" userId="e05bec33a216dabd" providerId="LiveId" clId="{F3DFB06A-3507-4618-A619-FD7927D1218D}" dt="2023-11-28T13:14:41.835" v="466" actId="26606"/>
          <ac:grpSpMkLst>
            <pc:docMk/>
            <pc:sldMk cId="417482161" sldId="269"/>
            <ac:grpSpMk id="294" creationId="{582A903B-6B78-4F0A-B7C9-3D80499020B8}"/>
          </ac:grpSpMkLst>
        </pc:grpChg>
        <pc:grpChg chg="add del">
          <ac:chgData name="Avi Saha" userId="e05bec33a216dabd" providerId="LiveId" clId="{F3DFB06A-3507-4618-A619-FD7927D1218D}" dt="2023-11-28T13:15:04.557" v="472" actId="26606"/>
          <ac:grpSpMkLst>
            <pc:docMk/>
            <pc:sldMk cId="417482161" sldId="269"/>
            <ac:grpSpMk id="303" creationId="{CD68496C-9427-64A2-86D9-AFE7390A41F5}"/>
          </ac:grpSpMkLst>
        </pc:grpChg>
        <pc:grpChg chg="add del">
          <ac:chgData name="Avi Saha" userId="e05bec33a216dabd" providerId="LiveId" clId="{F3DFB06A-3507-4618-A619-FD7927D1218D}" dt="2023-11-28T13:17:26.981" v="480" actId="26606"/>
          <ac:grpSpMkLst>
            <pc:docMk/>
            <pc:sldMk cId="417482161" sldId="269"/>
            <ac:grpSpMk id="329" creationId="{74973377-805B-4874-55A0-B454D806E6A2}"/>
          </ac:grpSpMkLst>
        </pc:grpChg>
        <pc:picChg chg="add mod ord">
          <ac:chgData name="Avi Saha" userId="e05bec33a216dabd" providerId="LiveId" clId="{F3DFB06A-3507-4618-A619-FD7927D1218D}" dt="2023-11-28T13:19:06.126" v="490" actId="26606"/>
          <ac:picMkLst>
            <pc:docMk/>
            <pc:sldMk cId="417482161" sldId="269"/>
            <ac:picMk id="2" creationId="{780F3B91-AC92-DDF0-5B8B-C457E72AF33D}"/>
          </ac:picMkLst>
        </pc:picChg>
        <pc:picChg chg="del mod ord">
          <ac:chgData name="Avi Saha" userId="e05bec33a216dabd" providerId="LiveId" clId="{F3DFB06A-3507-4618-A619-FD7927D1218D}" dt="2023-11-28T13:18:21.865" v="482" actId="478"/>
          <ac:picMkLst>
            <pc:docMk/>
            <pc:sldMk cId="417482161" sldId="269"/>
            <ac:picMk id="5" creationId="{52781AC6-3FE6-64D2-8A2F-ADA947A26D27}"/>
          </ac:picMkLst>
        </pc:picChg>
        <pc:picChg chg="del">
          <ac:chgData name="Avi Saha" userId="e05bec33a216dabd" providerId="LiveId" clId="{F3DFB06A-3507-4618-A619-FD7927D1218D}" dt="2023-11-28T13:10:18.849" v="451" actId="21"/>
          <ac:picMkLst>
            <pc:docMk/>
            <pc:sldMk cId="417482161" sldId="269"/>
            <ac:picMk id="7" creationId="{7D11FC89-F2FF-1AAC-FA2F-77674802A3EC}"/>
          </ac:picMkLst>
        </pc:picChg>
        <pc:picChg chg="add mod ord">
          <ac:chgData name="Avi Saha" userId="e05bec33a216dabd" providerId="LiveId" clId="{F3DFB06A-3507-4618-A619-FD7927D1218D}" dt="2023-11-28T13:19:06.126" v="490" actId="26606"/>
          <ac:picMkLst>
            <pc:docMk/>
            <pc:sldMk cId="417482161" sldId="269"/>
            <ac:picMk id="8" creationId="{88C87CA3-C3FF-0511-1FC1-152E3E400AF4}"/>
          </ac:picMkLst>
        </pc:picChg>
        <pc:picChg chg="add mod ord">
          <ac:chgData name="Avi Saha" userId="e05bec33a216dabd" providerId="LiveId" clId="{F3DFB06A-3507-4618-A619-FD7927D1218D}" dt="2023-11-28T13:19:06.126" v="490" actId="26606"/>
          <ac:picMkLst>
            <pc:docMk/>
            <pc:sldMk cId="417482161" sldId="269"/>
            <ac:picMk id="11" creationId="{F20CAC00-425F-AD2D-9B71-23A9D7752934}"/>
          </ac:picMkLst>
        </pc:picChg>
        <pc:cxnChg chg="add">
          <ac:chgData name="Avi Saha" userId="e05bec33a216dabd" providerId="LiveId" clId="{F3DFB06A-3507-4618-A619-FD7927D1218D}" dt="2023-11-28T13:19:06.126" v="490" actId="26606"/>
          <ac:cxnSpMkLst>
            <pc:docMk/>
            <pc:sldMk cId="417482161" sldId="269"/>
            <ac:cxnSpMk id="338" creationId="{C49DA8F6-BCC1-4447-B54C-57856834B94B}"/>
          </ac:cxnSpMkLst>
        </pc:cxnChg>
      </pc:sldChg>
      <pc:sldChg chg="modSp add del mod">
        <pc:chgData name="Avi Saha" userId="e05bec33a216dabd" providerId="LiveId" clId="{F3DFB06A-3507-4618-A619-FD7927D1218D}" dt="2023-11-28T13:29:30.970" v="591" actId="2696"/>
        <pc:sldMkLst>
          <pc:docMk/>
          <pc:sldMk cId="3801302013" sldId="270"/>
        </pc:sldMkLst>
        <pc:spChg chg="mod">
          <ac:chgData name="Avi Saha" userId="e05bec33a216dabd" providerId="LiveId" clId="{F3DFB06A-3507-4618-A619-FD7927D1218D}" dt="2023-11-28T13:29:27.317" v="590" actId="1076"/>
          <ac:spMkLst>
            <pc:docMk/>
            <pc:sldMk cId="3801302013" sldId="270"/>
            <ac:spMk id="9" creationId="{AFA5CAA9-C30B-3D17-F62E-B8BD9656C42B}"/>
          </ac:spMkLst>
        </pc:spChg>
      </pc:sldChg>
      <pc:sldChg chg="addSp delSp modSp add del mod ord">
        <pc:chgData name="Avi Saha" userId="e05bec33a216dabd" providerId="LiveId" clId="{F3DFB06A-3507-4618-A619-FD7927D1218D}" dt="2023-11-28T13:44:43.381" v="674" actId="2696"/>
        <pc:sldMkLst>
          <pc:docMk/>
          <pc:sldMk cId="3891890508" sldId="270"/>
        </pc:sldMkLst>
        <pc:spChg chg="add mod">
          <ac:chgData name="Avi Saha" userId="e05bec33a216dabd" providerId="LiveId" clId="{F3DFB06A-3507-4618-A619-FD7927D1218D}" dt="2023-11-28T13:31:08.114" v="606" actId="1076"/>
          <ac:spMkLst>
            <pc:docMk/>
            <pc:sldMk cId="3891890508" sldId="270"/>
            <ac:spMk id="4" creationId="{CBCD8A1D-08BA-03E1-D262-B91F7F06F832}"/>
          </ac:spMkLst>
        </pc:spChg>
        <pc:spChg chg="add mod">
          <ac:chgData name="Avi Saha" userId="e05bec33a216dabd" providerId="LiveId" clId="{F3DFB06A-3507-4618-A619-FD7927D1218D}" dt="2023-11-28T13:30:57.710" v="604" actId="207"/>
          <ac:spMkLst>
            <pc:docMk/>
            <pc:sldMk cId="3891890508" sldId="270"/>
            <ac:spMk id="8" creationId="{D058B8CF-141A-0017-5705-267F6524FF49}"/>
          </ac:spMkLst>
        </pc:spChg>
        <pc:spChg chg="mod">
          <ac:chgData name="Avi Saha" userId="e05bec33a216dabd" providerId="LiveId" clId="{F3DFB06A-3507-4618-A619-FD7927D1218D}" dt="2023-11-28T13:30:12.242" v="597"/>
          <ac:spMkLst>
            <pc:docMk/>
            <pc:sldMk cId="3891890508" sldId="270"/>
            <ac:spMk id="9" creationId="{AFA5CAA9-C30B-3D17-F62E-B8BD9656C42B}"/>
          </ac:spMkLst>
        </pc:spChg>
        <pc:spChg chg="mod">
          <ac:chgData name="Avi Saha" userId="e05bec33a216dabd" providerId="LiveId" clId="{F3DFB06A-3507-4618-A619-FD7927D1218D}" dt="2023-11-28T13:29:53.645" v="595" actId="20577"/>
          <ac:spMkLst>
            <pc:docMk/>
            <pc:sldMk cId="3891890508" sldId="270"/>
            <ac:spMk id="14" creationId="{E865BB0A-50D9-FD2F-790F-07667C1D8782}"/>
          </ac:spMkLst>
        </pc:spChg>
        <pc:picChg chg="del">
          <ac:chgData name="Avi Saha" userId="e05bec33a216dabd" providerId="LiveId" clId="{F3DFB06A-3507-4618-A619-FD7927D1218D}" dt="2023-11-28T13:29:59.702" v="596" actId="478"/>
          <ac:picMkLst>
            <pc:docMk/>
            <pc:sldMk cId="3891890508" sldId="270"/>
            <ac:picMk id="7" creationId="{7D11FC89-F2FF-1AAC-FA2F-77674802A3EC}"/>
          </ac:picMkLst>
        </pc:picChg>
        <pc:picChg chg="add mod">
          <ac:chgData name="Avi Saha" userId="e05bec33a216dabd" providerId="LiveId" clId="{F3DFB06A-3507-4618-A619-FD7927D1218D}" dt="2023-11-28T13:34:44.508" v="609" actId="1076"/>
          <ac:picMkLst>
            <pc:docMk/>
            <pc:sldMk cId="3891890508" sldId="270"/>
            <ac:picMk id="11" creationId="{A6789991-8C39-3BC1-5020-D1F67EFA4883}"/>
          </ac:picMkLst>
        </pc:picChg>
      </pc:sldChg>
      <pc:sldChg chg="addSp delSp modSp add mod ord">
        <pc:chgData name="Avi Saha" userId="e05bec33a216dabd" providerId="LiveId" clId="{F3DFB06A-3507-4618-A619-FD7927D1218D}" dt="2023-11-28T13:44:27.732" v="673"/>
        <pc:sldMkLst>
          <pc:docMk/>
          <pc:sldMk cId="639453458" sldId="271"/>
        </pc:sldMkLst>
        <pc:spChg chg="mod ord">
          <ac:chgData name="Avi Saha" userId="e05bec33a216dabd" providerId="LiveId" clId="{F3DFB06A-3507-4618-A619-FD7927D1218D}" dt="2023-11-28T13:40:34.466" v="645" actId="26606"/>
          <ac:spMkLst>
            <pc:docMk/>
            <pc:sldMk cId="639453458" sldId="271"/>
            <ac:spMk id="4" creationId="{607288EA-0ECD-5C87-1F33-69E172134365}"/>
          </ac:spMkLst>
        </pc:spChg>
        <pc:spChg chg="add mod">
          <ac:chgData name="Avi Saha" userId="e05bec33a216dabd" providerId="LiveId" clId="{F3DFB06A-3507-4618-A619-FD7927D1218D}" dt="2023-11-28T13:44:23.459" v="671" actId="1076"/>
          <ac:spMkLst>
            <pc:docMk/>
            <pc:sldMk cId="639453458" sldId="271"/>
            <ac:spMk id="6" creationId="{8B891D33-4FDF-7641-3570-E7C1D56CCD02}"/>
          </ac:spMkLst>
        </pc:spChg>
        <pc:spChg chg="mod">
          <ac:chgData name="Avi Saha" userId="e05bec33a216dabd" providerId="LiveId" clId="{F3DFB06A-3507-4618-A619-FD7927D1218D}" dt="2023-11-28T13:42:23.260" v="658" actId="14100"/>
          <ac:spMkLst>
            <pc:docMk/>
            <pc:sldMk cId="639453458" sldId="271"/>
            <ac:spMk id="9" creationId="{AFA5CAA9-C30B-3D17-F62E-B8BD9656C42B}"/>
          </ac:spMkLst>
        </pc:spChg>
        <pc:spChg chg="add del mod">
          <ac:chgData name="Avi Saha" userId="e05bec33a216dabd" providerId="LiveId" clId="{F3DFB06A-3507-4618-A619-FD7927D1218D}" dt="2023-11-28T13:36:51.480" v="624" actId="21"/>
          <ac:spMkLst>
            <pc:docMk/>
            <pc:sldMk cId="639453458" sldId="271"/>
            <ac:spMk id="10" creationId="{AE39248C-96D2-4D42-EBE6-65744441CAA4}"/>
          </ac:spMkLst>
        </pc:spChg>
        <pc:spChg chg="add mod">
          <ac:chgData name="Avi Saha" userId="e05bec33a216dabd" providerId="LiveId" clId="{F3DFB06A-3507-4618-A619-FD7927D1218D}" dt="2023-11-28T13:42:15.287" v="656" actId="1076"/>
          <ac:spMkLst>
            <pc:docMk/>
            <pc:sldMk cId="639453458" sldId="271"/>
            <ac:spMk id="12" creationId="{6914B3C2-EDBE-4DC5-C8E4-1D78617581AC}"/>
          </ac:spMkLst>
        </pc:spChg>
        <pc:spChg chg="add mod">
          <ac:chgData name="Avi Saha" userId="e05bec33a216dabd" providerId="LiveId" clId="{F3DFB06A-3507-4618-A619-FD7927D1218D}" dt="2023-11-28T13:44:10.421" v="670" actId="1076"/>
          <ac:spMkLst>
            <pc:docMk/>
            <pc:sldMk cId="639453458" sldId="271"/>
            <ac:spMk id="14" creationId="{C77C7FA2-B253-85D7-2230-05653D8594F3}"/>
          </ac:spMkLst>
        </pc:spChg>
        <pc:spChg chg="add del">
          <ac:chgData name="Avi Saha" userId="e05bec33a216dabd" providerId="LiveId" clId="{F3DFB06A-3507-4618-A619-FD7927D1218D}" dt="2023-11-28T13:40:34.466" v="645" actId="26606"/>
          <ac:spMkLst>
            <pc:docMk/>
            <pc:sldMk cId="639453458" sldId="271"/>
            <ac:spMk id="321" creationId="{327D73B4-9F5C-4A64-A179-51B9500CB8B5}"/>
          </ac:spMkLst>
        </pc:spChg>
        <pc:spChg chg="add del">
          <ac:chgData name="Avi Saha" userId="e05bec33a216dabd" providerId="LiveId" clId="{F3DFB06A-3507-4618-A619-FD7927D1218D}" dt="2023-11-28T13:40:34.466" v="645" actId="26606"/>
          <ac:spMkLst>
            <pc:docMk/>
            <pc:sldMk cId="639453458" sldId="271"/>
            <ac:spMk id="323" creationId="{5841E0DD-1BA7-47EA-92C1-DFCD469D043C}"/>
          </ac:spMkLst>
        </pc:spChg>
        <pc:spChg chg="add del">
          <ac:chgData name="Avi Saha" userId="e05bec33a216dabd" providerId="LiveId" clId="{F3DFB06A-3507-4618-A619-FD7927D1218D}" dt="2023-11-28T13:40:34.466" v="645" actId="26606"/>
          <ac:spMkLst>
            <pc:docMk/>
            <pc:sldMk cId="639453458" sldId="271"/>
            <ac:spMk id="328" creationId="{6CB927A4-E432-4310-9CD5-E89FF5063179}"/>
          </ac:spMkLst>
        </pc:spChg>
        <pc:spChg chg="add del">
          <ac:chgData name="Avi Saha" userId="e05bec33a216dabd" providerId="LiveId" clId="{F3DFB06A-3507-4618-A619-FD7927D1218D}" dt="2023-11-28T13:40:34.466" v="645" actId="26606"/>
          <ac:spMkLst>
            <pc:docMk/>
            <pc:sldMk cId="639453458" sldId="271"/>
            <ac:spMk id="330" creationId="{8D3BEFDA-0C8B-4C24-AF49-B7E58C98DB64}"/>
          </ac:spMkLst>
        </pc:spChg>
        <pc:spChg chg="add del">
          <ac:chgData name="Avi Saha" userId="e05bec33a216dabd" providerId="LiveId" clId="{F3DFB06A-3507-4618-A619-FD7927D1218D}" dt="2023-11-28T13:40:34.466" v="645" actId="26606"/>
          <ac:spMkLst>
            <pc:docMk/>
            <pc:sldMk cId="639453458" sldId="271"/>
            <ac:spMk id="332" creationId="{7400EEA6-B330-4DBC-A821-469627E96203}"/>
          </ac:spMkLst>
        </pc:spChg>
        <pc:spChg chg="add del">
          <ac:chgData name="Avi Saha" userId="e05bec33a216dabd" providerId="LiveId" clId="{F3DFB06A-3507-4618-A619-FD7927D1218D}" dt="2023-11-28T13:40:34.466" v="645" actId="26606"/>
          <ac:spMkLst>
            <pc:docMk/>
            <pc:sldMk cId="639453458" sldId="271"/>
            <ac:spMk id="334" creationId="{1453BF6C-B012-48B7-B4E8-6D7AC7C27D02}"/>
          </ac:spMkLst>
        </pc:spChg>
        <pc:spChg chg="add del">
          <ac:chgData name="Avi Saha" userId="e05bec33a216dabd" providerId="LiveId" clId="{F3DFB06A-3507-4618-A619-FD7927D1218D}" dt="2023-11-28T13:40:34.466" v="645" actId="26606"/>
          <ac:spMkLst>
            <pc:docMk/>
            <pc:sldMk cId="639453458" sldId="271"/>
            <ac:spMk id="336" creationId="{E3020543-B24B-4EC4-8FFC-8DD88EEA91A8}"/>
          </ac:spMkLst>
        </pc:spChg>
        <pc:spChg chg="add del">
          <ac:chgData name="Avi Saha" userId="e05bec33a216dabd" providerId="LiveId" clId="{F3DFB06A-3507-4618-A619-FD7927D1218D}" dt="2023-11-28T13:39:27.135" v="626" actId="26606"/>
          <ac:spMkLst>
            <pc:docMk/>
            <pc:sldMk cId="639453458" sldId="271"/>
            <ac:spMk id="343" creationId="{201CC55D-ED54-4C5C-95E6-10947BD1103B}"/>
          </ac:spMkLst>
        </pc:spChg>
        <pc:spChg chg="add">
          <ac:chgData name="Avi Saha" userId="e05bec33a216dabd" providerId="LiveId" clId="{F3DFB06A-3507-4618-A619-FD7927D1218D}" dt="2023-11-28T13:40:34.466" v="645" actId="26606"/>
          <ac:spMkLst>
            <pc:docMk/>
            <pc:sldMk cId="639453458" sldId="271"/>
            <ac:spMk id="347" creationId="{B8B8D07F-F13E-443E-BA68-2D26672D76B9}"/>
          </ac:spMkLst>
        </pc:spChg>
        <pc:spChg chg="add del">
          <ac:chgData name="Avi Saha" userId="e05bec33a216dabd" providerId="LiveId" clId="{F3DFB06A-3507-4618-A619-FD7927D1218D}" dt="2023-11-28T13:39:27.135" v="626" actId="26606"/>
          <ac:spMkLst>
            <pc:docMk/>
            <pc:sldMk cId="639453458" sldId="271"/>
            <ac:spMk id="349" creationId="{3873B707-463F-40B0-8227-E8CC6C67EB25}"/>
          </ac:spMkLst>
        </pc:spChg>
        <pc:spChg chg="add del">
          <ac:chgData name="Avi Saha" userId="e05bec33a216dabd" providerId="LiveId" clId="{F3DFB06A-3507-4618-A619-FD7927D1218D}" dt="2023-11-28T13:39:27.135" v="626" actId="26606"/>
          <ac:spMkLst>
            <pc:docMk/>
            <pc:sldMk cId="639453458" sldId="271"/>
            <ac:spMk id="351" creationId="{C13237C8-E62C-4F0D-A318-BD6FB6C2D138}"/>
          </ac:spMkLst>
        </pc:spChg>
        <pc:spChg chg="add del">
          <ac:chgData name="Avi Saha" userId="e05bec33a216dabd" providerId="LiveId" clId="{F3DFB06A-3507-4618-A619-FD7927D1218D}" dt="2023-11-28T13:39:27.135" v="626" actId="26606"/>
          <ac:spMkLst>
            <pc:docMk/>
            <pc:sldMk cId="639453458" sldId="271"/>
            <ac:spMk id="353" creationId="{19C9EAEA-39D0-4B0E-A0EB-51E7B26740B1}"/>
          </ac:spMkLst>
        </pc:spChg>
        <pc:spChg chg="add del">
          <ac:chgData name="Avi Saha" userId="e05bec33a216dabd" providerId="LiveId" clId="{F3DFB06A-3507-4618-A619-FD7927D1218D}" dt="2023-11-28T13:39:55.890" v="632" actId="26606"/>
          <ac:spMkLst>
            <pc:docMk/>
            <pc:sldMk cId="639453458" sldId="271"/>
            <ac:spMk id="365" creationId="{12609869-9E80-471B-A487-A53288E0E791}"/>
          </ac:spMkLst>
        </pc:spChg>
        <pc:spChg chg="add del">
          <ac:chgData name="Avi Saha" userId="e05bec33a216dabd" providerId="LiveId" clId="{F3DFB06A-3507-4618-A619-FD7927D1218D}" dt="2023-11-28T13:39:55.890" v="632" actId="26606"/>
          <ac:spMkLst>
            <pc:docMk/>
            <pc:sldMk cId="639453458" sldId="271"/>
            <ac:spMk id="366" creationId="{7004738A-9D34-43E8-97D2-CA0EED4F8BE0}"/>
          </ac:spMkLst>
        </pc:spChg>
        <pc:spChg chg="add del">
          <ac:chgData name="Avi Saha" userId="e05bec33a216dabd" providerId="LiveId" clId="{F3DFB06A-3507-4618-A619-FD7927D1218D}" dt="2023-11-28T13:39:55.890" v="632" actId="26606"/>
          <ac:spMkLst>
            <pc:docMk/>
            <pc:sldMk cId="639453458" sldId="271"/>
            <ac:spMk id="367" creationId="{B8B8D07F-F13E-443E-BA68-2D26672D76B9}"/>
          </ac:spMkLst>
        </pc:spChg>
        <pc:spChg chg="add del">
          <ac:chgData name="Avi Saha" userId="e05bec33a216dabd" providerId="LiveId" clId="{F3DFB06A-3507-4618-A619-FD7927D1218D}" dt="2023-11-28T13:39:55.890" v="632" actId="26606"/>
          <ac:spMkLst>
            <pc:docMk/>
            <pc:sldMk cId="639453458" sldId="271"/>
            <ac:spMk id="368" creationId="{2813A4FA-24A5-41ED-A534-3807D1B2F344}"/>
          </ac:spMkLst>
        </pc:spChg>
        <pc:spChg chg="add del">
          <ac:chgData name="Avi Saha" userId="e05bec33a216dabd" providerId="LiveId" clId="{F3DFB06A-3507-4618-A619-FD7927D1218D}" dt="2023-11-28T13:39:55.890" v="632" actId="26606"/>
          <ac:spMkLst>
            <pc:docMk/>
            <pc:sldMk cId="639453458" sldId="271"/>
            <ac:spMk id="369" creationId="{C3944F27-CA70-4E84-A51A-E6BF89558979}"/>
          </ac:spMkLst>
        </pc:spChg>
        <pc:spChg chg="add del">
          <ac:chgData name="Avi Saha" userId="e05bec33a216dabd" providerId="LiveId" clId="{F3DFB06A-3507-4618-A619-FD7927D1218D}" dt="2023-11-28T13:40:00.327" v="636" actId="26606"/>
          <ac:spMkLst>
            <pc:docMk/>
            <pc:sldMk cId="639453458" sldId="271"/>
            <ac:spMk id="374" creationId="{12609869-9E80-471B-A487-A53288E0E791}"/>
          </ac:spMkLst>
        </pc:spChg>
        <pc:spChg chg="add del">
          <ac:chgData name="Avi Saha" userId="e05bec33a216dabd" providerId="LiveId" clId="{F3DFB06A-3507-4618-A619-FD7927D1218D}" dt="2023-11-28T13:40:00.327" v="636" actId="26606"/>
          <ac:spMkLst>
            <pc:docMk/>
            <pc:sldMk cId="639453458" sldId="271"/>
            <ac:spMk id="375" creationId="{7004738A-9D34-43E8-97D2-CA0EED4F8BE0}"/>
          </ac:spMkLst>
        </pc:spChg>
        <pc:spChg chg="add del">
          <ac:chgData name="Avi Saha" userId="e05bec33a216dabd" providerId="LiveId" clId="{F3DFB06A-3507-4618-A619-FD7927D1218D}" dt="2023-11-28T13:40:00.327" v="636" actId="26606"/>
          <ac:spMkLst>
            <pc:docMk/>
            <pc:sldMk cId="639453458" sldId="271"/>
            <ac:spMk id="376" creationId="{B8B8D07F-F13E-443E-BA68-2D26672D76B9}"/>
          </ac:spMkLst>
        </pc:spChg>
        <pc:spChg chg="add del">
          <ac:chgData name="Avi Saha" userId="e05bec33a216dabd" providerId="LiveId" clId="{F3DFB06A-3507-4618-A619-FD7927D1218D}" dt="2023-11-28T13:40:00.327" v="636" actId="26606"/>
          <ac:spMkLst>
            <pc:docMk/>
            <pc:sldMk cId="639453458" sldId="271"/>
            <ac:spMk id="377" creationId="{2813A4FA-24A5-41ED-A534-3807D1B2F344}"/>
          </ac:spMkLst>
        </pc:spChg>
        <pc:spChg chg="add del">
          <ac:chgData name="Avi Saha" userId="e05bec33a216dabd" providerId="LiveId" clId="{F3DFB06A-3507-4618-A619-FD7927D1218D}" dt="2023-11-28T13:40:00.327" v="636" actId="26606"/>
          <ac:spMkLst>
            <pc:docMk/>
            <pc:sldMk cId="639453458" sldId="271"/>
            <ac:spMk id="378" creationId="{C3944F27-CA70-4E84-A51A-E6BF89558979}"/>
          </ac:spMkLst>
        </pc:spChg>
        <pc:spChg chg="add del">
          <ac:chgData name="Avi Saha" userId="e05bec33a216dabd" providerId="LiveId" clId="{F3DFB06A-3507-4618-A619-FD7927D1218D}" dt="2023-11-28T13:40:11.824" v="638" actId="26606"/>
          <ac:spMkLst>
            <pc:docMk/>
            <pc:sldMk cId="639453458" sldId="271"/>
            <ac:spMk id="380" creationId="{201CC55D-ED54-4C5C-95E6-10947BD1103B}"/>
          </ac:spMkLst>
        </pc:spChg>
        <pc:spChg chg="add del">
          <ac:chgData name="Avi Saha" userId="e05bec33a216dabd" providerId="LiveId" clId="{F3DFB06A-3507-4618-A619-FD7927D1218D}" dt="2023-11-28T13:40:11.824" v="638" actId="26606"/>
          <ac:spMkLst>
            <pc:docMk/>
            <pc:sldMk cId="639453458" sldId="271"/>
            <ac:spMk id="382" creationId="{3873B707-463F-40B0-8227-E8CC6C67EB25}"/>
          </ac:spMkLst>
        </pc:spChg>
        <pc:spChg chg="add del">
          <ac:chgData name="Avi Saha" userId="e05bec33a216dabd" providerId="LiveId" clId="{F3DFB06A-3507-4618-A619-FD7927D1218D}" dt="2023-11-28T13:40:11.824" v="638" actId="26606"/>
          <ac:spMkLst>
            <pc:docMk/>
            <pc:sldMk cId="639453458" sldId="271"/>
            <ac:spMk id="383" creationId="{C13237C8-E62C-4F0D-A318-BD6FB6C2D138}"/>
          </ac:spMkLst>
        </pc:spChg>
        <pc:spChg chg="add del">
          <ac:chgData name="Avi Saha" userId="e05bec33a216dabd" providerId="LiveId" clId="{F3DFB06A-3507-4618-A619-FD7927D1218D}" dt="2023-11-28T13:40:11.824" v="638" actId="26606"/>
          <ac:spMkLst>
            <pc:docMk/>
            <pc:sldMk cId="639453458" sldId="271"/>
            <ac:spMk id="384" creationId="{19C9EAEA-39D0-4B0E-A0EB-51E7B26740B1}"/>
          </ac:spMkLst>
        </pc:spChg>
        <pc:spChg chg="add del">
          <ac:chgData name="Avi Saha" userId="e05bec33a216dabd" providerId="LiveId" clId="{F3DFB06A-3507-4618-A619-FD7927D1218D}" dt="2023-11-28T13:40:22.669" v="640" actId="26606"/>
          <ac:spMkLst>
            <pc:docMk/>
            <pc:sldMk cId="639453458" sldId="271"/>
            <ac:spMk id="386" creationId="{B95B9BA8-1D69-4796-85F5-B6D0BD52354B}"/>
          </ac:spMkLst>
        </pc:spChg>
        <pc:spChg chg="add del">
          <ac:chgData name="Avi Saha" userId="e05bec33a216dabd" providerId="LiveId" clId="{F3DFB06A-3507-4618-A619-FD7927D1218D}" dt="2023-11-28T13:40:32.002" v="642" actId="26606"/>
          <ac:spMkLst>
            <pc:docMk/>
            <pc:sldMk cId="639453458" sldId="271"/>
            <ac:spMk id="391" creationId="{201CC55D-ED54-4C5C-95E6-10947BD1103B}"/>
          </ac:spMkLst>
        </pc:spChg>
        <pc:spChg chg="add del">
          <ac:chgData name="Avi Saha" userId="e05bec33a216dabd" providerId="LiveId" clId="{F3DFB06A-3507-4618-A619-FD7927D1218D}" dt="2023-11-28T13:40:32.002" v="642" actId="26606"/>
          <ac:spMkLst>
            <pc:docMk/>
            <pc:sldMk cId="639453458" sldId="271"/>
            <ac:spMk id="393" creationId="{3873B707-463F-40B0-8227-E8CC6C67EB25}"/>
          </ac:spMkLst>
        </pc:spChg>
        <pc:spChg chg="add del">
          <ac:chgData name="Avi Saha" userId="e05bec33a216dabd" providerId="LiveId" clId="{F3DFB06A-3507-4618-A619-FD7927D1218D}" dt="2023-11-28T13:40:32.002" v="642" actId="26606"/>
          <ac:spMkLst>
            <pc:docMk/>
            <pc:sldMk cId="639453458" sldId="271"/>
            <ac:spMk id="394" creationId="{C13237C8-E62C-4F0D-A318-BD6FB6C2D138}"/>
          </ac:spMkLst>
        </pc:spChg>
        <pc:spChg chg="add del">
          <ac:chgData name="Avi Saha" userId="e05bec33a216dabd" providerId="LiveId" clId="{F3DFB06A-3507-4618-A619-FD7927D1218D}" dt="2023-11-28T13:40:32.002" v="642" actId="26606"/>
          <ac:spMkLst>
            <pc:docMk/>
            <pc:sldMk cId="639453458" sldId="271"/>
            <ac:spMk id="395" creationId="{19C9EAEA-39D0-4B0E-A0EB-51E7B26740B1}"/>
          </ac:spMkLst>
        </pc:spChg>
        <pc:spChg chg="add del">
          <ac:chgData name="Avi Saha" userId="e05bec33a216dabd" providerId="LiveId" clId="{F3DFB06A-3507-4618-A619-FD7927D1218D}" dt="2023-11-28T13:40:34.454" v="644" actId="26606"/>
          <ac:spMkLst>
            <pc:docMk/>
            <pc:sldMk cId="639453458" sldId="271"/>
            <ac:spMk id="397" creationId="{D4420C61-30B9-D26F-6720-C32154CA34BF}"/>
          </ac:spMkLst>
        </pc:spChg>
        <pc:spChg chg="add del">
          <ac:chgData name="Avi Saha" userId="e05bec33a216dabd" providerId="LiveId" clId="{F3DFB06A-3507-4618-A619-FD7927D1218D}" dt="2023-11-28T13:40:34.454" v="644" actId="26606"/>
          <ac:spMkLst>
            <pc:docMk/>
            <pc:sldMk cId="639453458" sldId="271"/>
            <ac:spMk id="398" creationId="{38505720-2558-A390-8612-99A55D48F42A}"/>
          </ac:spMkLst>
        </pc:spChg>
        <pc:spChg chg="add del">
          <ac:chgData name="Avi Saha" userId="e05bec33a216dabd" providerId="LiveId" clId="{F3DFB06A-3507-4618-A619-FD7927D1218D}" dt="2023-11-28T13:40:34.454" v="644" actId="26606"/>
          <ac:spMkLst>
            <pc:docMk/>
            <pc:sldMk cId="639453458" sldId="271"/>
            <ac:spMk id="399" creationId="{F720743B-9C97-37DF-D56A-D2A9E750BD12}"/>
          </ac:spMkLst>
        </pc:spChg>
        <pc:spChg chg="add del">
          <ac:chgData name="Avi Saha" userId="e05bec33a216dabd" providerId="LiveId" clId="{F3DFB06A-3507-4618-A619-FD7927D1218D}" dt="2023-11-28T13:40:34.454" v="644" actId="26606"/>
          <ac:spMkLst>
            <pc:docMk/>
            <pc:sldMk cId="639453458" sldId="271"/>
            <ac:spMk id="400" creationId="{39C3539A-A126-556F-3B61-690C785C75D3}"/>
          </ac:spMkLst>
        </pc:spChg>
        <pc:spChg chg="add del">
          <ac:chgData name="Avi Saha" userId="e05bec33a216dabd" providerId="LiveId" clId="{F3DFB06A-3507-4618-A619-FD7927D1218D}" dt="2023-11-28T13:40:34.454" v="644" actId="26606"/>
          <ac:spMkLst>
            <pc:docMk/>
            <pc:sldMk cId="639453458" sldId="271"/>
            <ac:spMk id="401" creationId="{E5089FB1-F28D-0DD0-436F-D094F3C82331}"/>
          </ac:spMkLst>
        </pc:spChg>
        <pc:spChg chg="add">
          <ac:chgData name="Avi Saha" userId="e05bec33a216dabd" providerId="LiveId" clId="{F3DFB06A-3507-4618-A619-FD7927D1218D}" dt="2023-11-28T13:40:34.466" v="645" actId="26606"/>
          <ac:spMkLst>
            <pc:docMk/>
            <pc:sldMk cId="639453458" sldId="271"/>
            <ac:spMk id="403" creationId="{12609869-9E80-471B-A487-A53288E0E791}"/>
          </ac:spMkLst>
        </pc:spChg>
        <pc:spChg chg="add">
          <ac:chgData name="Avi Saha" userId="e05bec33a216dabd" providerId="LiveId" clId="{F3DFB06A-3507-4618-A619-FD7927D1218D}" dt="2023-11-28T13:40:34.466" v="645" actId="26606"/>
          <ac:spMkLst>
            <pc:docMk/>
            <pc:sldMk cId="639453458" sldId="271"/>
            <ac:spMk id="404" creationId="{7004738A-9D34-43E8-97D2-CA0EED4F8BE0}"/>
          </ac:spMkLst>
        </pc:spChg>
        <pc:spChg chg="add">
          <ac:chgData name="Avi Saha" userId="e05bec33a216dabd" providerId="LiveId" clId="{F3DFB06A-3507-4618-A619-FD7927D1218D}" dt="2023-11-28T13:40:34.466" v="645" actId="26606"/>
          <ac:spMkLst>
            <pc:docMk/>
            <pc:sldMk cId="639453458" sldId="271"/>
            <ac:spMk id="405" creationId="{2813A4FA-24A5-41ED-A534-3807D1B2F344}"/>
          </ac:spMkLst>
        </pc:spChg>
        <pc:spChg chg="add">
          <ac:chgData name="Avi Saha" userId="e05bec33a216dabd" providerId="LiveId" clId="{F3DFB06A-3507-4618-A619-FD7927D1218D}" dt="2023-11-28T13:40:34.466" v="645" actId="26606"/>
          <ac:spMkLst>
            <pc:docMk/>
            <pc:sldMk cId="639453458" sldId="271"/>
            <ac:spMk id="406" creationId="{C3944F27-CA70-4E84-A51A-E6BF89558979}"/>
          </ac:spMkLst>
        </pc:spChg>
        <pc:grpChg chg="add del">
          <ac:chgData name="Avi Saha" userId="e05bec33a216dabd" providerId="LiveId" clId="{F3DFB06A-3507-4618-A619-FD7927D1218D}" dt="2023-11-28T13:39:27.135" v="626" actId="26606"/>
          <ac:grpSpMkLst>
            <pc:docMk/>
            <pc:sldMk cId="639453458" sldId="271"/>
            <ac:grpSpMk id="345" creationId="{1DE889C7-FAD6-4397-98E2-05D503484459}"/>
          </ac:grpSpMkLst>
        </pc:grpChg>
        <pc:grpChg chg="add del">
          <ac:chgData name="Avi Saha" userId="e05bec33a216dabd" providerId="LiveId" clId="{F3DFB06A-3507-4618-A619-FD7927D1218D}" dt="2023-11-28T13:39:39.996" v="628" actId="26606"/>
          <ac:grpSpMkLst>
            <pc:docMk/>
            <pc:sldMk cId="639453458" sldId="271"/>
            <ac:grpSpMk id="355" creationId="{A825BD3A-E149-3C61-449F-23D1B09562D9}"/>
          </ac:grpSpMkLst>
        </pc:grpChg>
        <pc:grpChg chg="add del">
          <ac:chgData name="Avi Saha" userId="e05bec33a216dabd" providerId="LiveId" clId="{F3DFB06A-3507-4618-A619-FD7927D1218D}" dt="2023-11-28T13:39:42.389" v="630" actId="26606"/>
          <ac:grpSpMkLst>
            <pc:docMk/>
            <pc:sldMk cId="639453458" sldId="271"/>
            <ac:grpSpMk id="360" creationId="{9B991AFC-21D0-28BD-C527-F66B1B56F841}"/>
          </ac:grpSpMkLst>
        </pc:grpChg>
        <pc:grpChg chg="add del">
          <ac:chgData name="Avi Saha" userId="e05bec33a216dabd" providerId="LiveId" clId="{F3DFB06A-3507-4618-A619-FD7927D1218D}" dt="2023-11-28T13:39:58.391" v="634" actId="26606"/>
          <ac:grpSpMkLst>
            <pc:docMk/>
            <pc:sldMk cId="639453458" sldId="271"/>
            <ac:grpSpMk id="371" creationId="{9B991AFC-21D0-28BD-C527-F66B1B56F841}"/>
          </ac:grpSpMkLst>
        </pc:grpChg>
        <pc:grpChg chg="add del">
          <ac:chgData name="Avi Saha" userId="e05bec33a216dabd" providerId="LiveId" clId="{F3DFB06A-3507-4618-A619-FD7927D1218D}" dt="2023-11-28T13:40:11.824" v="638" actId="26606"/>
          <ac:grpSpMkLst>
            <pc:docMk/>
            <pc:sldMk cId="639453458" sldId="271"/>
            <ac:grpSpMk id="381" creationId="{1DE889C7-FAD6-4397-98E2-05D503484459}"/>
          </ac:grpSpMkLst>
        </pc:grpChg>
        <pc:grpChg chg="add del">
          <ac:chgData name="Avi Saha" userId="e05bec33a216dabd" providerId="LiveId" clId="{F3DFB06A-3507-4618-A619-FD7927D1218D}" dt="2023-11-28T13:40:22.669" v="640" actId="26606"/>
          <ac:grpSpMkLst>
            <pc:docMk/>
            <pc:sldMk cId="639453458" sldId="271"/>
            <ac:grpSpMk id="387" creationId="{23705FF7-CAB4-430F-A07B-AF2245F17F1C}"/>
          </ac:grpSpMkLst>
        </pc:grpChg>
        <pc:grpChg chg="add del">
          <ac:chgData name="Avi Saha" userId="e05bec33a216dabd" providerId="LiveId" clId="{F3DFB06A-3507-4618-A619-FD7927D1218D}" dt="2023-11-28T13:40:32.002" v="642" actId="26606"/>
          <ac:grpSpMkLst>
            <pc:docMk/>
            <pc:sldMk cId="639453458" sldId="271"/>
            <ac:grpSpMk id="392" creationId="{1DE889C7-FAD6-4397-98E2-05D503484459}"/>
          </ac:grpSpMkLst>
        </pc:grpChg>
        <pc:picChg chg="del">
          <ac:chgData name="Avi Saha" userId="e05bec33a216dabd" providerId="LiveId" clId="{F3DFB06A-3507-4618-A619-FD7927D1218D}" dt="2023-11-28T13:35:51.948" v="613" actId="478"/>
          <ac:picMkLst>
            <pc:docMk/>
            <pc:sldMk cId="639453458" sldId="271"/>
            <ac:picMk id="2" creationId="{780F3B91-AC92-DDF0-5B8B-C457E72AF33D}"/>
          </ac:picMkLst>
        </pc:picChg>
        <pc:picChg chg="add mod ord">
          <ac:chgData name="Avi Saha" userId="e05bec33a216dabd" providerId="LiveId" clId="{F3DFB06A-3507-4618-A619-FD7927D1218D}" dt="2023-11-28T13:40:34.466" v="645" actId="26606"/>
          <ac:picMkLst>
            <pc:docMk/>
            <pc:sldMk cId="639453458" sldId="271"/>
            <ac:picMk id="3" creationId="{45DD7B7E-750D-6C15-895E-CF89F71ABA0B}"/>
          </ac:picMkLst>
        </pc:picChg>
        <pc:picChg chg="del">
          <ac:chgData name="Avi Saha" userId="e05bec33a216dabd" providerId="LiveId" clId="{F3DFB06A-3507-4618-A619-FD7927D1218D}" dt="2023-11-28T13:35:56.112" v="616" actId="478"/>
          <ac:picMkLst>
            <pc:docMk/>
            <pc:sldMk cId="639453458" sldId="271"/>
            <ac:picMk id="8" creationId="{88C87CA3-C3FF-0511-1FC1-152E3E400AF4}"/>
          </ac:picMkLst>
        </pc:picChg>
        <pc:picChg chg="del">
          <ac:chgData name="Avi Saha" userId="e05bec33a216dabd" providerId="LiveId" clId="{F3DFB06A-3507-4618-A619-FD7927D1218D}" dt="2023-11-28T13:35:57.107" v="617" actId="478"/>
          <ac:picMkLst>
            <pc:docMk/>
            <pc:sldMk cId="639453458" sldId="271"/>
            <ac:picMk id="11" creationId="{F20CAC00-425F-AD2D-9B71-23A9D7752934}"/>
          </ac:picMkLst>
        </pc:picChg>
        <pc:cxnChg chg="add del">
          <ac:chgData name="Avi Saha" userId="e05bec33a216dabd" providerId="LiveId" clId="{F3DFB06A-3507-4618-A619-FD7927D1218D}" dt="2023-11-28T13:40:34.466" v="645" actId="26606"/>
          <ac:cxnSpMkLst>
            <pc:docMk/>
            <pc:sldMk cId="639453458" sldId="271"/>
            <ac:cxnSpMk id="338" creationId="{C49DA8F6-BCC1-4447-B54C-57856834B94B}"/>
          </ac:cxnSpMkLst>
        </pc:cxnChg>
      </pc:sldChg>
      <pc:sldChg chg="addSp delSp modSp add mod ord">
        <pc:chgData name="Avi Saha" userId="e05bec33a216dabd" providerId="LiveId" clId="{F3DFB06A-3507-4618-A619-FD7927D1218D}" dt="2023-11-28T13:59:15.371" v="847"/>
        <pc:sldMkLst>
          <pc:docMk/>
          <pc:sldMk cId="170113030" sldId="272"/>
        </pc:sldMkLst>
        <pc:spChg chg="mod">
          <ac:chgData name="Avi Saha" userId="e05bec33a216dabd" providerId="LiveId" clId="{F3DFB06A-3507-4618-A619-FD7927D1218D}" dt="2023-11-28T13:59:01.981" v="845" actId="1076"/>
          <ac:spMkLst>
            <pc:docMk/>
            <pc:sldMk cId="170113030" sldId="272"/>
            <ac:spMk id="4" creationId="{607288EA-0ECD-5C87-1F33-69E172134365}"/>
          </ac:spMkLst>
        </pc:spChg>
        <pc:spChg chg="add mod">
          <ac:chgData name="Avi Saha" userId="e05bec33a216dabd" providerId="LiveId" clId="{F3DFB06A-3507-4618-A619-FD7927D1218D}" dt="2023-11-28T13:55:27.469" v="790" actId="1076"/>
          <ac:spMkLst>
            <pc:docMk/>
            <pc:sldMk cId="170113030" sldId="272"/>
            <ac:spMk id="7" creationId="{2C4BA6A5-41A4-0308-EDC4-3ECFB9C4D601}"/>
          </ac:spMkLst>
        </pc:spChg>
        <pc:spChg chg="mod">
          <ac:chgData name="Avi Saha" userId="e05bec33a216dabd" providerId="LiveId" clId="{F3DFB06A-3507-4618-A619-FD7927D1218D}" dt="2023-11-28T13:55:35.951" v="792" actId="14100"/>
          <ac:spMkLst>
            <pc:docMk/>
            <pc:sldMk cId="170113030" sldId="272"/>
            <ac:spMk id="9" creationId="{AFA5CAA9-C30B-3D17-F62E-B8BD9656C42B}"/>
          </ac:spMkLst>
        </pc:spChg>
        <pc:spChg chg="del">
          <ac:chgData name="Avi Saha" userId="e05bec33a216dabd" providerId="LiveId" clId="{F3DFB06A-3507-4618-A619-FD7927D1218D}" dt="2023-11-28T13:48:00.118" v="730" actId="26606"/>
          <ac:spMkLst>
            <pc:docMk/>
            <pc:sldMk cId="170113030" sldId="272"/>
            <ac:spMk id="321" creationId="{327D73B4-9F5C-4A64-A179-51B9500CB8B5}"/>
          </ac:spMkLst>
        </pc:spChg>
        <pc:spChg chg="del">
          <ac:chgData name="Avi Saha" userId="e05bec33a216dabd" providerId="LiveId" clId="{F3DFB06A-3507-4618-A619-FD7927D1218D}" dt="2023-11-28T13:48:00.118" v="730" actId="26606"/>
          <ac:spMkLst>
            <pc:docMk/>
            <pc:sldMk cId="170113030" sldId="272"/>
            <ac:spMk id="323" creationId="{5841E0DD-1BA7-47EA-92C1-DFCD469D043C}"/>
          </ac:spMkLst>
        </pc:spChg>
        <pc:spChg chg="del">
          <ac:chgData name="Avi Saha" userId="e05bec33a216dabd" providerId="LiveId" clId="{F3DFB06A-3507-4618-A619-FD7927D1218D}" dt="2023-11-28T13:48:00.118" v="730" actId="26606"/>
          <ac:spMkLst>
            <pc:docMk/>
            <pc:sldMk cId="170113030" sldId="272"/>
            <ac:spMk id="328" creationId="{6CB927A4-E432-4310-9CD5-E89FF5063179}"/>
          </ac:spMkLst>
        </pc:spChg>
        <pc:spChg chg="del">
          <ac:chgData name="Avi Saha" userId="e05bec33a216dabd" providerId="LiveId" clId="{F3DFB06A-3507-4618-A619-FD7927D1218D}" dt="2023-11-28T13:48:00.118" v="730" actId="26606"/>
          <ac:spMkLst>
            <pc:docMk/>
            <pc:sldMk cId="170113030" sldId="272"/>
            <ac:spMk id="330" creationId="{8D3BEFDA-0C8B-4C24-AF49-B7E58C98DB64}"/>
          </ac:spMkLst>
        </pc:spChg>
        <pc:spChg chg="del">
          <ac:chgData name="Avi Saha" userId="e05bec33a216dabd" providerId="LiveId" clId="{F3DFB06A-3507-4618-A619-FD7927D1218D}" dt="2023-11-28T13:48:00.118" v="730" actId="26606"/>
          <ac:spMkLst>
            <pc:docMk/>
            <pc:sldMk cId="170113030" sldId="272"/>
            <ac:spMk id="332" creationId="{7400EEA6-B330-4DBC-A821-469627E96203}"/>
          </ac:spMkLst>
        </pc:spChg>
        <pc:spChg chg="del">
          <ac:chgData name="Avi Saha" userId="e05bec33a216dabd" providerId="LiveId" clId="{F3DFB06A-3507-4618-A619-FD7927D1218D}" dt="2023-11-28T13:48:00.118" v="730" actId="26606"/>
          <ac:spMkLst>
            <pc:docMk/>
            <pc:sldMk cId="170113030" sldId="272"/>
            <ac:spMk id="334" creationId="{1453BF6C-B012-48B7-B4E8-6D7AC7C27D02}"/>
          </ac:spMkLst>
        </pc:spChg>
        <pc:spChg chg="del">
          <ac:chgData name="Avi Saha" userId="e05bec33a216dabd" providerId="LiveId" clId="{F3DFB06A-3507-4618-A619-FD7927D1218D}" dt="2023-11-28T13:48:00.118" v="730" actId="26606"/>
          <ac:spMkLst>
            <pc:docMk/>
            <pc:sldMk cId="170113030" sldId="272"/>
            <ac:spMk id="336" creationId="{E3020543-B24B-4EC4-8FFC-8DD88EEA91A8}"/>
          </ac:spMkLst>
        </pc:spChg>
        <pc:spChg chg="add del">
          <ac:chgData name="Avi Saha" userId="e05bec33a216dabd" providerId="LiveId" clId="{F3DFB06A-3507-4618-A619-FD7927D1218D}" dt="2023-11-28T13:52:25.288" v="739" actId="26606"/>
          <ac:spMkLst>
            <pc:docMk/>
            <pc:sldMk cId="170113030" sldId="272"/>
            <ac:spMk id="343" creationId="{4F7EBAE4-9945-4473-9E34-B2C66EA0F03D}"/>
          </ac:spMkLst>
        </pc:spChg>
        <pc:spChg chg="add del">
          <ac:chgData name="Avi Saha" userId="e05bec33a216dabd" providerId="LiveId" clId="{F3DFB06A-3507-4618-A619-FD7927D1218D}" dt="2023-11-28T13:52:25.288" v="739" actId="26606"/>
          <ac:spMkLst>
            <pc:docMk/>
            <pc:sldMk cId="170113030" sldId="272"/>
            <ac:spMk id="345" creationId="{70BEB1E7-2F88-40BC-B73D-42E5B6F80BFC}"/>
          </ac:spMkLst>
        </pc:spChg>
        <pc:spChg chg="add del">
          <ac:chgData name="Avi Saha" userId="e05bec33a216dabd" providerId="LiveId" clId="{F3DFB06A-3507-4618-A619-FD7927D1218D}" dt="2023-11-28T13:52:25.288" v="739" actId="26606"/>
          <ac:spMkLst>
            <pc:docMk/>
            <pc:sldMk cId="170113030" sldId="272"/>
            <ac:spMk id="347" creationId="{A7B99495-F43F-4D80-A44F-2CB4764EB90B}"/>
          </ac:spMkLst>
        </pc:spChg>
        <pc:spChg chg="add del">
          <ac:chgData name="Avi Saha" userId="e05bec33a216dabd" providerId="LiveId" clId="{F3DFB06A-3507-4618-A619-FD7927D1218D}" dt="2023-11-28T13:53:09.526" v="743" actId="26606"/>
          <ac:spMkLst>
            <pc:docMk/>
            <pc:sldMk cId="170113030" sldId="272"/>
            <ac:spMk id="352" creationId="{D2B783EE-0239-4717-BBEA-8C9EAC61C824}"/>
          </ac:spMkLst>
        </pc:spChg>
        <pc:spChg chg="add del">
          <ac:chgData name="Avi Saha" userId="e05bec33a216dabd" providerId="LiveId" clId="{F3DFB06A-3507-4618-A619-FD7927D1218D}" dt="2023-11-28T13:53:09.526" v="743" actId="26606"/>
          <ac:spMkLst>
            <pc:docMk/>
            <pc:sldMk cId="170113030" sldId="272"/>
            <ac:spMk id="354" creationId="{A7B99495-F43F-4D80-A44F-2CB4764EB90B}"/>
          </ac:spMkLst>
        </pc:spChg>
        <pc:spChg chg="add del">
          <ac:chgData name="Avi Saha" userId="e05bec33a216dabd" providerId="LiveId" clId="{F3DFB06A-3507-4618-A619-FD7927D1218D}" dt="2023-11-28T13:53:09.526" v="743" actId="26606"/>
          <ac:spMkLst>
            <pc:docMk/>
            <pc:sldMk cId="170113030" sldId="272"/>
            <ac:spMk id="356" creationId="{70BEB1E7-2F88-40BC-B73D-42E5B6F80BFC}"/>
          </ac:spMkLst>
        </pc:spChg>
        <pc:spChg chg="add del">
          <ac:chgData name="Avi Saha" userId="e05bec33a216dabd" providerId="LiveId" clId="{F3DFB06A-3507-4618-A619-FD7927D1218D}" dt="2023-11-28T13:54:30.170" v="783" actId="26606"/>
          <ac:spMkLst>
            <pc:docMk/>
            <pc:sldMk cId="170113030" sldId="272"/>
            <ac:spMk id="361" creationId="{D2B783EE-0239-4717-BBEA-8C9EAC61C824}"/>
          </ac:spMkLst>
        </pc:spChg>
        <pc:spChg chg="add del">
          <ac:chgData name="Avi Saha" userId="e05bec33a216dabd" providerId="LiveId" clId="{F3DFB06A-3507-4618-A619-FD7927D1218D}" dt="2023-11-28T13:54:30.170" v="783" actId="26606"/>
          <ac:spMkLst>
            <pc:docMk/>
            <pc:sldMk cId="170113030" sldId="272"/>
            <ac:spMk id="363" creationId="{A7B99495-F43F-4D80-A44F-2CB4764EB90B}"/>
          </ac:spMkLst>
        </pc:spChg>
        <pc:spChg chg="add del">
          <ac:chgData name="Avi Saha" userId="e05bec33a216dabd" providerId="LiveId" clId="{F3DFB06A-3507-4618-A619-FD7927D1218D}" dt="2023-11-28T13:54:30.170" v="783" actId="26606"/>
          <ac:spMkLst>
            <pc:docMk/>
            <pc:sldMk cId="170113030" sldId="272"/>
            <ac:spMk id="365" creationId="{70BEB1E7-2F88-40BC-B73D-42E5B6F80BFC}"/>
          </ac:spMkLst>
        </pc:spChg>
        <pc:spChg chg="add del">
          <ac:chgData name="Avi Saha" userId="e05bec33a216dabd" providerId="LiveId" clId="{F3DFB06A-3507-4618-A619-FD7927D1218D}" dt="2023-11-28T13:54:30.155" v="782" actId="26606"/>
          <ac:spMkLst>
            <pc:docMk/>
            <pc:sldMk cId="170113030" sldId="272"/>
            <ac:spMk id="374" creationId="{40C68385-847A-D2AB-91D9-ECD0EA7AC511}"/>
          </ac:spMkLst>
        </pc:spChg>
        <pc:spChg chg="add">
          <ac:chgData name="Avi Saha" userId="e05bec33a216dabd" providerId="LiveId" clId="{F3DFB06A-3507-4618-A619-FD7927D1218D}" dt="2023-11-28T13:54:30.170" v="783" actId="26606"/>
          <ac:spMkLst>
            <pc:docMk/>
            <pc:sldMk cId="170113030" sldId="272"/>
            <ac:spMk id="380" creationId="{69AB23CA-CF96-42B0-847F-37A181DEBFA5}"/>
          </ac:spMkLst>
        </pc:spChg>
        <pc:spChg chg="add">
          <ac:chgData name="Avi Saha" userId="e05bec33a216dabd" providerId="LiveId" clId="{F3DFB06A-3507-4618-A619-FD7927D1218D}" dt="2023-11-28T13:54:30.170" v="783" actId="26606"/>
          <ac:spMkLst>
            <pc:docMk/>
            <pc:sldMk cId="170113030" sldId="272"/>
            <ac:spMk id="381" creationId="{A45FD7F6-BF7B-4588-AE38-90035891A149}"/>
          </ac:spMkLst>
        </pc:spChg>
        <pc:spChg chg="add">
          <ac:chgData name="Avi Saha" userId="e05bec33a216dabd" providerId="LiveId" clId="{F3DFB06A-3507-4618-A619-FD7927D1218D}" dt="2023-11-28T13:54:30.170" v="783" actId="26606"/>
          <ac:spMkLst>
            <pc:docMk/>
            <pc:sldMk cId="170113030" sldId="272"/>
            <ac:spMk id="382" creationId="{2F05AAE2-453E-4EDA-8961-D9B319978159}"/>
          </ac:spMkLst>
        </pc:spChg>
        <pc:spChg chg="add">
          <ac:chgData name="Avi Saha" userId="e05bec33a216dabd" providerId="LiveId" clId="{F3DFB06A-3507-4618-A619-FD7927D1218D}" dt="2023-11-28T13:54:30.170" v="783" actId="26606"/>
          <ac:spMkLst>
            <pc:docMk/>
            <pc:sldMk cId="170113030" sldId="272"/>
            <ac:spMk id="383" creationId="{CE2CF453-4871-4F22-8746-957F757DAAF8}"/>
          </ac:spMkLst>
        </pc:spChg>
        <pc:spChg chg="add">
          <ac:chgData name="Avi Saha" userId="e05bec33a216dabd" providerId="LiveId" clId="{F3DFB06A-3507-4618-A619-FD7927D1218D}" dt="2023-11-28T13:54:30.170" v="783" actId="26606"/>
          <ac:spMkLst>
            <pc:docMk/>
            <pc:sldMk cId="170113030" sldId="272"/>
            <ac:spMk id="384" creationId="{6A0E0FAE-D6BC-43D5-ACA6-8CDE484777BC}"/>
          </ac:spMkLst>
        </pc:spChg>
        <pc:grpChg chg="add del">
          <ac:chgData name="Avi Saha" userId="e05bec33a216dabd" providerId="LiveId" clId="{F3DFB06A-3507-4618-A619-FD7927D1218D}" dt="2023-11-28T13:54:30.155" v="782" actId="26606"/>
          <ac:grpSpMkLst>
            <pc:docMk/>
            <pc:sldMk cId="170113030" sldId="272"/>
            <ac:grpSpMk id="370" creationId="{DB846FBD-0218-BACB-D240-85A86476B863}"/>
          </ac:grpSpMkLst>
        </pc:grpChg>
        <pc:grpChg chg="add del">
          <ac:chgData name="Avi Saha" userId="e05bec33a216dabd" providerId="LiveId" clId="{F3DFB06A-3507-4618-A619-FD7927D1218D}" dt="2023-11-28T13:54:30.155" v="782" actId="26606"/>
          <ac:grpSpMkLst>
            <pc:docMk/>
            <pc:sldMk cId="170113030" sldId="272"/>
            <ac:grpSpMk id="376" creationId="{B7697A67-F159-44A2-2800-CAC8595B6AD3}"/>
          </ac:grpSpMkLst>
        </pc:grpChg>
        <pc:picChg chg="del">
          <ac:chgData name="Avi Saha" userId="e05bec33a216dabd" providerId="LiveId" clId="{F3DFB06A-3507-4618-A619-FD7927D1218D}" dt="2023-11-28T13:47:36.861" v="727" actId="478"/>
          <ac:picMkLst>
            <pc:docMk/>
            <pc:sldMk cId="170113030" sldId="272"/>
            <ac:picMk id="2" creationId="{780F3B91-AC92-DDF0-5B8B-C457E72AF33D}"/>
          </ac:picMkLst>
        </pc:picChg>
        <pc:picChg chg="add mod ord">
          <ac:chgData name="Avi Saha" userId="e05bec33a216dabd" providerId="LiveId" clId="{F3DFB06A-3507-4618-A619-FD7927D1218D}" dt="2023-11-28T13:58:49.605" v="844" actId="14100"/>
          <ac:picMkLst>
            <pc:docMk/>
            <pc:sldMk cId="170113030" sldId="272"/>
            <ac:picMk id="3" creationId="{A18B0CA3-A3B1-7BFB-22D7-319072A35886}"/>
          </ac:picMkLst>
        </pc:picChg>
        <pc:picChg chg="add mod ord">
          <ac:chgData name="Avi Saha" userId="e05bec33a216dabd" providerId="LiveId" clId="{F3DFB06A-3507-4618-A619-FD7927D1218D}" dt="2023-11-28T13:54:30.170" v="783" actId="26606"/>
          <ac:picMkLst>
            <pc:docMk/>
            <pc:sldMk cId="170113030" sldId="272"/>
            <ac:picMk id="6" creationId="{882F4BA1-B6BF-0894-B0CE-DF27B167F627}"/>
          </ac:picMkLst>
        </pc:picChg>
        <pc:picChg chg="del">
          <ac:chgData name="Avi Saha" userId="e05bec33a216dabd" providerId="LiveId" clId="{F3DFB06A-3507-4618-A619-FD7927D1218D}" dt="2023-11-28T13:46:51.979" v="723" actId="478"/>
          <ac:picMkLst>
            <pc:docMk/>
            <pc:sldMk cId="170113030" sldId="272"/>
            <ac:picMk id="8" creationId="{88C87CA3-C3FF-0511-1FC1-152E3E400AF4}"/>
          </ac:picMkLst>
        </pc:picChg>
        <pc:picChg chg="del">
          <ac:chgData name="Avi Saha" userId="e05bec33a216dabd" providerId="LiveId" clId="{F3DFB06A-3507-4618-A619-FD7927D1218D}" dt="2023-11-28T13:46:50.341" v="722" actId="478"/>
          <ac:picMkLst>
            <pc:docMk/>
            <pc:sldMk cId="170113030" sldId="272"/>
            <ac:picMk id="11" creationId="{F20CAC00-425F-AD2D-9B71-23A9D7752934}"/>
          </ac:picMkLst>
        </pc:picChg>
        <pc:cxnChg chg="del">
          <ac:chgData name="Avi Saha" userId="e05bec33a216dabd" providerId="LiveId" clId="{F3DFB06A-3507-4618-A619-FD7927D1218D}" dt="2023-11-28T13:48:00.118" v="730" actId="26606"/>
          <ac:cxnSpMkLst>
            <pc:docMk/>
            <pc:sldMk cId="170113030" sldId="272"/>
            <ac:cxnSpMk id="338" creationId="{C49DA8F6-BCC1-4447-B54C-57856834B94B}"/>
          </ac:cxnSpMkLst>
        </pc:cxnChg>
      </pc:sldChg>
      <pc:sldChg chg="modSp add del mod">
        <pc:chgData name="Avi Saha" userId="e05bec33a216dabd" providerId="LiveId" clId="{F3DFB06A-3507-4618-A619-FD7927D1218D}" dt="2023-11-28T13:46:14.375" v="716" actId="2696"/>
        <pc:sldMkLst>
          <pc:docMk/>
          <pc:sldMk cId="2676276898" sldId="272"/>
        </pc:sldMkLst>
        <pc:spChg chg="mod">
          <ac:chgData name="Avi Saha" userId="e05bec33a216dabd" providerId="LiveId" clId="{F3DFB06A-3507-4618-A619-FD7927D1218D}" dt="2023-11-28T13:46:03.690" v="715" actId="20577"/>
          <ac:spMkLst>
            <pc:docMk/>
            <pc:sldMk cId="2676276898" sldId="272"/>
            <ac:spMk id="9" creationId="{AFA5CAA9-C30B-3D17-F62E-B8BD9656C42B}"/>
          </ac:spMkLst>
        </pc:spChg>
      </pc:sldChg>
      <pc:sldChg chg="add del">
        <pc:chgData name="Avi Saha" userId="e05bec33a216dabd" providerId="LiveId" clId="{F3DFB06A-3507-4618-A619-FD7927D1218D}" dt="2023-11-28T13:46:27.873" v="718" actId="2696"/>
        <pc:sldMkLst>
          <pc:docMk/>
          <pc:sldMk cId="2818305482" sldId="272"/>
        </pc:sldMkLst>
      </pc:sldChg>
      <pc:sldChg chg="addSp delSp modSp add mod ord">
        <pc:chgData name="Avi Saha" userId="e05bec33a216dabd" providerId="LiveId" clId="{F3DFB06A-3507-4618-A619-FD7927D1218D}" dt="2023-11-28T14:10:59.071" v="949"/>
        <pc:sldMkLst>
          <pc:docMk/>
          <pc:sldMk cId="2669732683" sldId="273"/>
        </pc:sldMkLst>
        <pc:spChg chg="mod ord">
          <ac:chgData name="Avi Saha" userId="e05bec33a216dabd" providerId="LiveId" clId="{F3DFB06A-3507-4618-A619-FD7927D1218D}" dt="2023-11-28T14:10:38.312" v="947" actId="14100"/>
          <ac:spMkLst>
            <pc:docMk/>
            <pc:sldMk cId="2669732683" sldId="273"/>
            <ac:spMk id="4" creationId="{607288EA-0ECD-5C87-1F33-69E172134365}"/>
          </ac:spMkLst>
        </pc:spChg>
        <pc:spChg chg="mod ord">
          <ac:chgData name="Avi Saha" userId="e05bec33a216dabd" providerId="LiveId" clId="{F3DFB06A-3507-4618-A619-FD7927D1218D}" dt="2023-11-28T14:06:52.206" v="905" actId="1076"/>
          <ac:spMkLst>
            <pc:docMk/>
            <pc:sldMk cId="2669732683" sldId="273"/>
            <ac:spMk id="7" creationId="{2C4BA6A5-41A4-0308-EDC4-3ECFB9C4D601}"/>
          </ac:spMkLst>
        </pc:spChg>
        <pc:spChg chg="mod">
          <ac:chgData name="Avi Saha" userId="e05bec33a216dabd" providerId="LiveId" clId="{F3DFB06A-3507-4618-A619-FD7927D1218D}" dt="2023-11-28T14:10:23.562" v="941" actId="1076"/>
          <ac:spMkLst>
            <pc:docMk/>
            <pc:sldMk cId="2669732683" sldId="273"/>
            <ac:spMk id="9" creationId="{AFA5CAA9-C30B-3D17-F62E-B8BD9656C42B}"/>
          </ac:spMkLst>
        </pc:spChg>
        <pc:spChg chg="del">
          <ac:chgData name="Avi Saha" userId="e05bec33a216dabd" providerId="LiveId" clId="{F3DFB06A-3507-4618-A619-FD7927D1218D}" dt="2023-11-28T14:05:35.389" v="896" actId="26606"/>
          <ac:spMkLst>
            <pc:docMk/>
            <pc:sldMk cId="2669732683" sldId="273"/>
            <ac:spMk id="380" creationId="{69AB23CA-CF96-42B0-847F-37A181DEBFA5}"/>
          </ac:spMkLst>
        </pc:spChg>
        <pc:spChg chg="del">
          <ac:chgData name="Avi Saha" userId="e05bec33a216dabd" providerId="LiveId" clId="{F3DFB06A-3507-4618-A619-FD7927D1218D}" dt="2023-11-28T14:05:35.389" v="896" actId="26606"/>
          <ac:spMkLst>
            <pc:docMk/>
            <pc:sldMk cId="2669732683" sldId="273"/>
            <ac:spMk id="381" creationId="{A45FD7F6-BF7B-4588-AE38-90035891A149}"/>
          </ac:spMkLst>
        </pc:spChg>
        <pc:spChg chg="del">
          <ac:chgData name="Avi Saha" userId="e05bec33a216dabd" providerId="LiveId" clId="{F3DFB06A-3507-4618-A619-FD7927D1218D}" dt="2023-11-28T14:05:35.389" v="896" actId="26606"/>
          <ac:spMkLst>
            <pc:docMk/>
            <pc:sldMk cId="2669732683" sldId="273"/>
            <ac:spMk id="382" creationId="{2F05AAE2-453E-4EDA-8961-D9B319978159}"/>
          </ac:spMkLst>
        </pc:spChg>
        <pc:spChg chg="del">
          <ac:chgData name="Avi Saha" userId="e05bec33a216dabd" providerId="LiveId" clId="{F3DFB06A-3507-4618-A619-FD7927D1218D}" dt="2023-11-28T14:05:35.389" v="896" actId="26606"/>
          <ac:spMkLst>
            <pc:docMk/>
            <pc:sldMk cId="2669732683" sldId="273"/>
            <ac:spMk id="383" creationId="{CE2CF453-4871-4F22-8746-957F757DAAF8}"/>
          </ac:spMkLst>
        </pc:spChg>
        <pc:spChg chg="del">
          <ac:chgData name="Avi Saha" userId="e05bec33a216dabd" providerId="LiveId" clId="{F3DFB06A-3507-4618-A619-FD7927D1218D}" dt="2023-11-28T14:05:35.389" v="896" actId="26606"/>
          <ac:spMkLst>
            <pc:docMk/>
            <pc:sldMk cId="2669732683" sldId="273"/>
            <ac:spMk id="384" creationId="{6A0E0FAE-D6BC-43D5-ACA6-8CDE484777BC}"/>
          </ac:spMkLst>
        </pc:spChg>
        <pc:spChg chg="add del">
          <ac:chgData name="Avi Saha" userId="e05bec33a216dabd" providerId="LiveId" clId="{F3DFB06A-3507-4618-A619-FD7927D1218D}" dt="2023-11-28T14:09:18.019" v="932" actId="26606"/>
          <ac:spMkLst>
            <pc:docMk/>
            <pc:sldMk cId="2669732683" sldId="273"/>
            <ac:spMk id="389" creationId="{69D47016-023F-44BD-981C-50E7A10A6609}"/>
          </ac:spMkLst>
        </pc:spChg>
        <pc:spChg chg="add del">
          <ac:chgData name="Avi Saha" userId="e05bec33a216dabd" providerId="LiveId" clId="{F3DFB06A-3507-4618-A619-FD7927D1218D}" dt="2023-11-28T14:09:18.019" v="932" actId="26606"/>
          <ac:spMkLst>
            <pc:docMk/>
            <pc:sldMk cId="2669732683" sldId="273"/>
            <ac:spMk id="391" creationId="{6D8B37B0-0682-433E-BC8D-498C04ABD9A7}"/>
          </ac:spMkLst>
        </pc:spChg>
        <pc:spChg chg="add del">
          <ac:chgData name="Avi Saha" userId="e05bec33a216dabd" providerId="LiveId" clId="{F3DFB06A-3507-4618-A619-FD7927D1218D}" dt="2023-11-28T14:10:01.524" v="936" actId="26606"/>
          <ac:spMkLst>
            <pc:docMk/>
            <pc:sldMk cId="2669732683" sldId="273"/>
            <ac:spMk id="396" creationId="{D2B783EE-0239-4717-BBEA-8C9EAC61C824}"/>
          </ac:spMkLst>
        </pc:spChg>
        <pc:spChg chg="add del">
          <ac:chgData name="Avi Saha" userId="e05bec33a216dabd" providerId="LiveId" clId="{F3DFB06A-3507-4618-A619-FD7927D1218D}" dt="2023-11-28T14:10:01.524" v="936" actId="26606"/>
          <ac:spMkLst>
            <pc:docMk/>
            <pc:sldMk cId="2669732683" sldId="273"/>
            <ac:spMk id="398" creationId="{A7B99495-F43F-4D80-A44F-2CB4764EB90B}"/>
          </ac:spMkLst>
        </pc:spChg>
        <pc:spChg chg="add del">
          <ac:chgData name="Avi Saha" userId="e05bec33a216dabd" providerId="LiveId" clId="{F3DFB06A-3507-4618-A619-FD7927D1218D}" dt="2023-11-28T14:10:01.524" v="936" actId="26606"/>
          <ac:spMkLst>
            <pc:docMk/>
            <pc:sldMk cId="2669732683" sldId="273"/>
            <ac:spMk id="400" creationId="{70BEB1E7-2F88-40BC-B73D-42E5B6F80BFC}"/>
          </ac:spMkLst>
        </pc:spChg>
        <pc:spChg chg="add del">
          <ac:chgData name="Avi Saha" userId="e05bec33a216dabd" providerId="LiveId" clId="{F3DFB06A-3507-4618-A619-FD7927D1218D}" dt="2023-11-28T14:10:01.519" v="935" actId="26606"/>
          <ac:spMkLst>
            <pc:docMk/>
            <pc:sldMk cId="2669732683" sldId="273"/>
            <ac:spMk id="405" creationId="{97AADD8D-29D7-4B10-9245-72837D2D602B}"/>
          </ac:spMkLst>
        </pc:spChg>
        <pc:spChg chg="add del">
          <ac:chgData name="Avi Saha" userId="e05bec33a216dabd" providerId="LiveId" clId="{F3DFB06A-3507-4618-A619-FD7927D1218D}" dt="2023-11-28T14:10:01.519" v="935" actId="26606"/>
          <ac:spMkLst>
            <pc:docMk/>
            <pc:sldMk cId="2669732683" sldId="273"/>
            <ac:spMk id="407" creationId="{55CB1B7E-4B0B-4E99-9560-9667270DA7A6}"/>
          </ac:spMkLst>
        </pc:spChg>
        <pc:spChg chg="add del">
          <ac:chgData name="Avi Saha" userId="e05bec33a216dabd" providerId="LiveId" clId="{F3DFB06A-3507-4618-A619-FD7927D1218D}" dt="2023-11-28T14:10:01.519" v="935" actId="26606"/>
          <ac:spMkLst>
            <pc:docMk/>
            <pc:sldMk cId="2669732683" sldId="273"/>
            <ac:spMk id="411" creationId="{196DE3D2-178D-4017-842D-87C88CE92E13}"/>
          </ac:spMkLst>
        </pc:spChg>
        <pc:spChg chg="add del">
          <ac:chgData name="Avi Saha" userId="e05bec33a216dabd" providerId="LiveId" clId="{F3DFB06A-3507-4618-A619-FD7927D1218D}" dt="2023-11-28T14:10:01.519" v="935" actId="26606"/>
          <ac:spMkLst>
            <pc:docMk/>
            <pc:sldMk cId="2669732683" sldId="273"/>
            <ac:spMk id="413" creationId="{C924DBCE-E731-4B22-8181-A39C1D86276C}"/>
          </ac:spMkLst>
        </pc:spChg>
        <pc:spChg chg="add del">
          <ac:chgData name="Avi Saha" userId="e05bec33a216dabd" providerId="LiveId" clId="{F3DFB06A-3507-4618-A619-FD7927D1218D}" dt="2023-11-28T14:10:01.519" v="935" actId="26606"/>
          <ac:spMkLst>
            <pc:docMk/>
            <pc:sldMk cId="2669732683" sldId="273"/>
            <ac:spMk id="415" creationId="{72413CFE-8B8A-45C9-B7BA-CF49986D4818}"/>
          </ac:spMkLst>
        </pc:spChg>
        <pc:spChg chg="add del">
          <ac:chgData name="Avi Saha" userId="e05bec33a216dabd" providerId="LiveId" clId="{F3DFB06A-3507-4618-A619-FD7927D1218D}" dt="2023-11-28T14:10:01.519" v="935" actId="26606"/>
          <ac:spMkLst>
            <pc:docMk/>
            <pc:sldMk cId="2669732683" sldId="273"/>
            <ac:spMk id="417" creationId="{034ACCCC-54D4-4F78-9B85-4A34FEBAA995}"/>
          </ac:spMkLst>
        </pc:spChg>
        <pc:spChg chg="add">
          <ac:chgData name="Avi Saha" userId="e05bec33a216dabd" providerId="LiveId" clId="{F3DFB06A-3507-4618-A619-FD7927D1218D}" dt="2023-11-28T14:10:01.524" v="936" actId="26606"/>
          <ac:spMkLst>
            <pc:docMk/>
            <pc:sldMk cId="2669732683" sldId="273"/>
            <ac:spMk id="419" creationId="{D2B783EE-0239-4717-BBEA-8C9EAC61C824}"/>
          </ac:spMkLst>
        </pc:spChg>
        <pc:spChg chg="add">
          <ac:chgData name="Avi Saha" userId="e05bec33a216dabd" providerId="LiveId" clId="{F3DFB06A-3507-4618-A619-FD7927D1218D}" dt="2023-11-28T14:10:01.524" v="936" actId="26606"/>
          <ac:spMkLst>
            <pc:docMk/>
            <pc:sldMk cId="2669732683" sldId="273"/>
            <ac:spMk id="420" creationId="{A7B99495-F43F-4D80-A44F-2CB4764EB90B}"/>
          </ac:spMkLst>
        </pc:spChg>
        <pc:spChg chg="add">
          <ac:chgData name="Avi Saha" userId="e05bec33a216dabd" providerId="LiveId" clId="{F3DFB06A-3507-4618-A619-FD7927D1218D}" dt="2023-11-28T14:10:01.524" v="936" actId="26606"/>
          <ac:spMkLst>
            <pc:docMk/>
            <pc:sldMk cId="2669732683" sldId="273"/>
            <ac:spMk id="421" creationId="{70BEB1E7-2F88-40BC-B73D-42E5B6F80BFC}"/>
          </ac:spMkLst>
        </pc:spChg>
        <pc:picChg chg="del">
          <ac:chgData name="Avi Saha" userId="e05bec33a216dabd" providerId="LiveId" clId="{F3DFB06A-3507-4618-A619-FD7927D1218D}" dt="2023-11-28T14:04:14.100" v="892" actId="21"/>
          <ac:picMkLst>
            <pc:docMk/>
            <pc:sldMk cId="2669732683" sldId="273"/>
            <ac:picMk id="3" creationId="{A18B0CA3-A3B1-7BFB-22D7-319072A35886}"/>
          </ac:picMkLst>
        </pc:picChg>
        <pc:picChg chg="add mod ord">
          <ac:chgData name="Avi Saha" userId="e05bec33a216dabd" providerId="LiveId" clId="{F3DFB06A-3507-4618-A619-FD7927D1218D}" dt="2023-11-28T14:10:01.524" v="936" actId="26606"/>
          <ac:picMkLst>
            <pc:docMk/>
            <pc:sldMk cId="2669732683" sldId="273"/>
            <ac:picMk id="5" creationId="{9D75C78F-ED52-748B-5B8D-FAEADA80FCD3}"/>
          </ac:picMkLst>
        </pc:picChg>
        <pc:picChg chg="del">
          <ac:chgData name="Avi Saha" userId="e05bec33a216dabd" providerId="LiveId" clId="{F3DFB06A-3507-4618-A619-FD7927D1218D}" dt="2023-11-28T14:04:50.481" v="895" actId="21"/>
          <ac:picMkLst>
            <pc:docMk/>
            <pc:sldMk cId="2669732683" sldId="273"/>
            <ac:picMk id="6" creationId="{882F4BA1-B6BF-0894-B0CE-DF27B167F627}"/>
          </ac:picMkLst>
        </pc:picChg>
        <pc:picChg chg="add mod">
          <ac:chgData name="Avi Saha" userId="e05bec33a216dabd" providerId="LiveId" clId="{F3DFB06A-3507-4618-A619-FD7927D1218D}" dt="2023-11-28T14:10:01.519" v="935" actId="26606"/>
          <ac:picMkLst>
            <pc:docMk/>
            <pc:sldMk cId="2669732683" sldId="273"/>
            <ac:picMk id="10" creationId="{FDDA7875-F905-0671-6BD3-0B52CB84FF1B}"/>
          </ac:picMkLst>
        </pc:picChg>
        <pc:cxnChg chg="add del">
          <ac:chgData name="Avi Saha" userId="e05bec33a216dabd" providerId="LiveId" clId="{F3DFB06A-3507-4618-A619-FD7927D1218D}" dt="2023-11-28T14:10:01.519" v="935" actId="26606"/>
          <ac:cxnSpMkLst>
            <pc:docMk/>
            <pc:sldMk cId="2669732683" sldId="273"/>
            <ac:cxnSpMk id="409" creationId="{43621FD4-D14D-45D5-9A57-9A2DE5EA59C0}"/>
          </ac:cxnSpMkLst>
        </pc:cxnChg>
      </pc:sldChg>
      <pc:sldChg chg="addSp delSp modSp add mod ord">
        <pc:chgData name="Avi Saha" userId="e05bec33a216dabd" providerId="LiveId" clId="{F3DFB06A-3507-4618-A619-FD7927D1218D}" dt="2023-11-28T14:20:13.346" v="999" actId="478"/>
        <pc:sldMkLst>
          <pc:docMk/>
          <pc:sldMk cId="3896516693" sldId="274"/>
        </pc:sldMkLst>
        <pc:spChg chg="add mod">
          <ac:chgData name="Avi Saha" userId="e05bec33a216dabd" providerId="LiveId" clId="{F3DFB06A-3507-4618-A619-FD7927D1218D}" dt="2023-11-28T14:14:37.586" v="979" actId="1076"/>
          <ac:spMkLst>
            <pc:docMk/>
            <pc:sldMk cId="3896516693" sldId="274"/>
            <ac:spMk id="3" creationId="{0AE54EAD-A7D0-BD3A-BA9E-22A094625347}"/>
          </ac:spMkLst>
        </pc:spChg>
        <pc:spChg chg="mod">
          <ac:chgData name="Avi Saha" userId="e05bec33a216dabd" providerId="LiveId" clId="{F3DFB06A-3507-4618-A619-FD7927D1218D}" dt="2023-11-28T14:11:55.726" v="969" actId="20577"/>
          <ac:spMkLst>
            <pc:docMk/>
            <pc:sldMk cId="3896516693" sldId="274"/>
            <ac:spMk id="4" creationId="{607288EA-0ECD-5C87-1F33-69E172134365}"/>
          </ac:spMkLst>
        </pc:spChg>
        <pc:spChg chg="add mod">
          <ac:chgData name="Avi Saha" userId="e05bec33a216dabd" providerId="LiveId" clId="{F3DFB06A-3507-4618-A619-FD7927D1218D}" dt="2023-11-28T14:14:34.255" v="978" actId="1076"/>
          <ac:spMkLst>
            <pc:docMk/>
            <pc:sldMk cId="3896516693" sldId="274"/>
            <ac:spMk id="8" creationId="{8AAC3A07-CDA0-B32B-7ADB-755A08629F50}"/>
          </ac:spMkLst>
        </pc:spChg>
        <pc:spChg chg="mod">
          <ac:chgData name="Avi Saha" userId="e05bec33a216dabd" providerId="LiveId" clId="{F3DFB06A-3507-4618-A619-FD7927D1218D}" dt="2023-11-28T14:11:38.142" v="968" actId="20577"/>
          <ac:spMkLst>
            <pc:docMk/>
            <pc:sldMk cId="3896516693" sldId="274"/>
            <ac:spMk id="9" creationId="{AFA5CAA9-C30B-3D17-F62E-B8BD9656C42B}"/>
          </ac:spMkLst>
        </pc:spChg>
        <pc:spChg chg="add mod">
          <ac:chgData name="Avi Saha" userId="e05bec33a216dabd" providerId="LiveId" clId="{F3DFB06A-3507-4618-A619-FD7927D1218D}" dt="2023-11-28T14:14:26.144" v="977" actId="1076"/>
          <ac:spMkLst>
            <pc:docMk/>
            <pc:sldMk cId="3896516693" sldId="274"/>
            <ac:spMk id="12" creationId="{86F837F0-E965-D428-CA56-B431E44A0310}"/>
          </ac:spMkLst>
        </pc:spChg>
        <pc:spChg chg="add mod">
          <ac:chgData name="Avi Saha" userId="e05bec33a216dabd" providerId="LiveId" clId="{F3DFB06A-3507-4618-A619-FD7927D1218D}" dt="2023-11-28T14:14:51.256" v="981" actId="1076"/>
          <ac:spMkLst>
            <pc:docMk/>
            <pc:sldMk cId="3896516693" sldId="274"/>
            <ac:spMk id="14" creationId="{6890F6BC-6774-08F2-340D-42182D2924CC}"/>
          </ac:spMkLst>
        </pc:spChg>
        <pc:picChg chg="add del">
          <ac:chgData name="Avi Saha" userId="e05bec33a216dabd" providerId="LiveId" clId="{F3DFB06A-3507-4618-A619-FD7927D1218D}" dt="2023-11-28T14:20:10.545" v="995" actId="478"/>
          <ac:picMkLst>
            <pc:docMk/>
            <pc:sldMk cId="3896516693" sldId="274"/>
            <ac:picMk id="5" creationId="{9D75C78F-ED52-748B-5B8D-FAEADA80FCD3}"/>
          </ac:picMkLst>
        </pc:picChg>
        <pc:picChg chg="add del">
          <ac:chgData name="Avi Saha" userId="e05bec33a216dabd" providerId="LiveId" clId="{F3DFB06A-3507-4618-A619-FD7927D1218D}" dt="2023-11-28T14:20:13.346" v="999" actId="478"/>
          <ac:picMkLst>
            <pc:docMk/>
            <pc:sldMk cId="3896516693" sldId="274"/>
            <ac:picMk id="10" creationId="{FDDA7875-F905-0671-6BD3-0B52CB84FF1B}"/>
          </ac:picMkLst>
        </pc:picChg>
        <pc:picChg chg="add del mod">
          <ac:chgData name="Avi Saha" userId="e05bec33a216dabd" providerId="LiveId" clId="{F3DFB06A-3507-4618-A619-FD7927D1218D}" dt="2023-11-28T14:20:12.428" v="998" actId="22"/>
          <ac:picMkLst>
            <pc:docMk/>
            <pc:sldMk cId="3896516693" sldId="274"/>
            <ac:picMk id="16" creationId="{E3B0BCCF-D360-78C8-9145-B4514A48D3F9}"/>
          </ac:picMkLst>
        </pc:picChg>
      </pc:sldChg>
      <pc:sldChg chg="addSp delSp modSp add mod ord">
        <pc:chgData name="Avi Saha" userId="e05bec33a216dabd" providerId="LiveId" clId="{F3DFB06A-3507-4618-A619-FD7927D1218D}" dt="2023-11-28T14:51:13.510" v="1280"/>
        <pc:sldMkLst>
          <pc:docMk/>
          <pc:sldMk cId="2092534558" sldId="275"/>
        </pc:sldMkLst>
        <pc:spChg chg="del mod">
          <ac:chgData name="Avi Saha" userId="e05bec33a216dabd" providerId="LiveId" clId="{F3DFB06A-3507-4618-A619-FD7927D1218D}" dt="2023-11-28T14:35:08.326" v="1063" actId="21"/>
          <ac:spMkLst>
            <pc:docMk/>
            <pc:sldMk cId="2092534558" sldId="275"/>
            <ac:spMk id="4" creationId="{607288EA-0ECD-5C87-1F33-69E172134365}"/>
          </ac:spMkLst>
        </pc:spChg>
        <pc:spChg chg="mod">
          <ac:chgData name="Avi Saha" userId="e05bec33a216dabd" providerId="LiveId" clId="{F3DFB06A-3507-4618-A619-FD7927D1218D}" dt="2023-11-28T14:34:58.346" v="1059" actId="1076"/>
          <ac:spMkLst>
            <pc:docMk/>
            <pc:sldMk cId="2092534558" sldId="275"/>
            <ac:spMk id="9" creationId="{AFA5CAA9-C30B-3D17-F62E-B8BD9656C42B}"/>
          </ac:spMkLst>
        </pc:spChg>
        <pc:spChg chg="add mod">
          <ac:chgData name="Avi Saha" userId="e05bec33a216dabd" providerId="LiveId" clId="{F3DFB06A-3507-4618-A619-FD7927D1218D}" dt="2023-11-28T14:44:51.590" v="1181" actId="20577"/>
          <ac:spMkLst>
            <pc:docMk/>
            <pc:sldMk cId="2092534558" sldId="275"/>
            <ac:spMk id="14" creationId="{EDF5027F-BF86-0ED6-A7F2-9D2E3F2E2F36}"/>
          </ac:spMkLst>
        </pc:spChg>
        <pc:spChg chg="add mod">
          <ac:chgData name="Avi Saha" userId="e05bec33a216dabd" providerId="LiveId" clId="{F3DFB06A-3507-4618-A619-FD7927D1218D}" dt="2023-11-28T14:41:39.801" v="1119" actId="20577"/>
          <ac:spMkLst>
            <pc:docMk/>
            <pc:sldMk cId="2092534558" sldId="275"/>
            <ac:spMk id="16" creationId="{1D69CB52-169E-8405-D2FC-61789C482974}"/>
          </ac:spMkLst>
        </pc:spChg>
        <pc:spChg chg="del">
          <ac:chgData name="Avi Saha" userId="e05bec33a216dabd" providerId="LiveId" clId="{F3DFB06A-3507-4618-A619-FD7927D1218D}" dt="2023-11-28T14:33:58.463" v="1010" actId="26606"/>
          <ac:spMkLst>
            <pc:docMk/>
            <pc:sldMk cId="2092534558" sldId="275"/>
            <ac:spMk id="419" creationId="{D2B783EE-0239-4717-BBEA-8C9EAC61C824}"/>
          </ac:spMkLst>
        </pc:spChg>
        <pc:spChg chg="del">
          <ac:chgData name="Avi Saha" userId="e05bec33a216dabd" providerId="LiveId" clId="{F3DFB06A-3507-4618-A619-FD7927D1218D}" dt="2023-11-28T14:33:58.463" v="1010" actId="26606"/>
          <ac:spMkLst>
            <pc:docMk/>
            <pc:sldMk cId="2092534558" sldId="275"/>
            <ac:spMk id="420" creationId="{A7B99495-F43F-4D80-A44F-2CB4764EB90B}"/>
          </ac:spMkLst>
        </pc:spChg>
        <pc:spChg chg="del">
          <ac:chgData name="Avi Saha" userId="e05bec33a216dabd" providerId="LiveId" clId="{F3DFB06A-3507-4618-A619-FD7927D1218D}" dt="2023-11-28T14:33:58.463" v="1010" actId="26606"/>
          <ac:spMkLst>
            <pc:docMk/>
            <pc:sldMk cId="2092534558" sldId="275"/>
            <ac:spMk id="421" creationId="{70BEB1E7-2F88-40BC-B73D-42E5B6F80BFC}"/>
          </ac:spMkLst>
        </pc:spChg>
        <pc:grpChg chg="add">
          <ac:chgData name="Avi Saha" userId="e05bec33a216dabd" providerId="LiveId" clId="{F3DFB06A-3507-4618-A619-FD7927D1218D}" dt="2023-11-28T14:33:58.463" v="1010" actId="26606"/>
          <ac:grpSpMkLst>
            <pc:docMk/>
            <pc:sldMk cId="2092534558" sldId="275"/>
            <ac:grpSpMk id="426" creationId="{9B991AFC-21D0-28BD-C527-F66B1B56F841}"/>
          </ac:grpSpMkLst>
        </pc:grpChg>
        <pc:picChg chg="add mod ord">
          <ac:chgData name="Avi Saha" userId="e05bec33a216dabd" providerId="LiveId" clId="{F3DFB06A-3507-4618-A619-FD7927D1218D}" dt="2023-11-28T14:36:38.147" v="1074" actId="1076"/>
          <ac:picMkLst>
            <pc:docMk/>
            <pc:sldMk cId="2092534558" sldId="275"/>
            <ac:picMk id="3" creationId="{9974091C-63A7-DC20-A4C9-2C522D468E0F}"/>
          </ac:picMkLst>
        </pc:picChg>
        <pc:picChg chg="del">
          <ac:chgData name="Avi Saha" userId="e05bec33a216dabd" providerId="LiveId" clId="{F3DFB06A-3507-4618-A619-FD7927D1218D}" dt="2023-11-28T14:29:26.993" v="1005" actId="478"/>
          <ac:picMkLst>
            <pc:docMk/>
            <pc:sldMk cId="2092534558" sldId="275"/>
            <ac:picMk id="5" creationId="{9D75C78F-ED52-748B-5B8D-FAEADA80FCD3}"/>
          </ac:picMkLst>
        </pc:picChg>
        <pc:picChg chg="add del">
          <ac:chgData name="Avi Saha" userId="e05bec33a216dabd" providerId="LiveId" clId="{F3DFB06A-3507-4618-A619-FD7927D1218D}" dt="2023-11-28T14:33:28.278" v="1009" actId="21"/>
          <ac:picMkLst>
            <pc:docMk/>
            <pc:sldMk cId="2092534558" sldId="275"/>
            <ac:picMk id="8" creationId="{28C82140-32E3-AC4E-F2A5-81628B7D29D9}"/>
          </ac:picMkLst>
        </pc:picChg>
        <pc:picChg chg="del">
          <ac:chgData name="Avi Saha" userId="e05bec33a216dabd" providerId="LiveId" clId="{F3DFB06A-3507-4618-A619-FD7927D1218D}" dt="2023-11-28T14:32:48.544" v="1007" actId="478"/>
          <ac:picMkLst>
            <pc:docMk/>
            <pc:sldMk cId="2092534558" sldId="275"/>
            <ac:picMk id="10" creationId="{FDDA7875-F905-0671-6BD3-0B52CB84FF1B}"/>
          </ac:picMkLst>
        </pc:picChg>
        <pc:picChg chg="add mod">
          <ac:chgData name="Avi Saha" userId="e05bec33a216dabd" providerId="LiveId" clId="{F3DFB06A-3507-4618-A619-FD7927D1218D}" dt="2023-11-28T14:36:23.539" v="1072" actId="1076"/>
          <ac:picMkLst>
            <pc:docMk/>
            <pc:sldMk cId="2092534558" sldId="275"/>
            <ac:picMk id="12" creationId="{BF19A6EA-6CE1-5A45-0BD4-0D2B8DF4E284}"/>
          </ac:picMkLst>
        </pc:picChg>
      </pc:sldChg>
      <pc:sldChg chg="addSp delSp modSp add mod ord">
        <pc:chgData name="Avi Saha" userId="e05bec33a216dabd" providerId="LiveId" clId="{F3DFB06A-3507-4618-A619-FD7927D1218D}" dt="2023-11-28T14:51:16.816" v="1282"/>
        <pc:sldMkLst>
          <pc:docMk/>
          <pc:sldMk cId="2717346814" sldId="276"/>
        </pc:sldMkLst>
        <pc:spChg chg="mod">
          <ac:chgData name="Avi Saha" userId="e05bec33a216dabd" providerId="LiveId" clId="{F3DFB06A-3507-4618-A619-FD7927D1218D}" dt="2023-11-28T14:45:38.372" v="1190" actId="14100"/>
          <ac:spMkLst>
            <pc:docMk/>
            <pc:sldMk cId="2717346814" sldId="276"/>
            <ac:spMk id="9" creationId="{AFA5CAA9-C30B-3D17-F62E-B8BD9656C42B}"/>
          </ac:spMkLst>
        </pc:spChg>
        <pc:spChg chg="add mod">
          <ac:chgData name="Avi Saha" userId="e05bec33a216dabd" providerId="LiveId" clId="{F3DFB06A-3507-4618-A619-FD7927D1218D}" dt="2023-11-28T14:50:13.495" v="1250" actId="20577"/>
          <ac:spMkLst>
            <pc:docMk/>
            <pc:sldMk cId="2717346814" sldId="276"/>
            <ac:spMk id="11" creationId="{E393E13F-AA54-344B-82BD-E5856DB8274C}"/>
          </ac:spMkLst>
        </pc:spChg>
        <pc:spChg chg="del">
          <ac:chgData name="Avi Saha" userId="e05bec33a216dabd" providerId="LiveId" clId="{F3DFB06A-3507-4618-A619-FD7927D1218D}" dt="2023-11-28T14:48:09.475" v="1211" actId="21"/>
          <ac:spMkLst>
            <pc:docMk/>
            <pc:sldMk cId="2717346814" sldId="276"/>
            <ac:spMk id="14" creationId="{EDF5027F-BF86-0ED6-A7F2-9D2E3F2E2F36}"/>
          </ac:spMkLst>
        </pc:spChg>
        <pc:spChg chg="add mod">
          <ac:chgData name="Avi Saha" userId="e05bec33a216dabd" providerId="LiveId" clId="{F3DFB06A-3507-4618-A619-FD7927D1218D}" dt="2023-11-28T14:51:08.053" v="1278" actId="1076"/>
          <ac:spMkLst>
            <pc:docMk/>
            <pc:sldMk cId="2717346814" sldId="276"/>
            <ac:spMk id="15" creationId="{848FC297-68BA-55B0-43EB-3246E7AA8FEF}"/>
          </ac:spMkLst>
        </pc:spChg>
        <pc:spChg chg="del">
          <ac:chgData name="Avi Saha" userId="e05bec33a216dabd" providerId="LiveId" clId="{F3DFB06A-3507-4618-A619-FD7927D1218D}" dt="2023-11-28T14:48:06.850" v="1210" actId="21"/>
          <ac:spMkLst>
            <pc:docMk/>
            <pc:sldMk cId="2717346814" sldId="276"/>
            <ac:spMk id="16" creationId="{1D69CB52-169E-8405-D2FC-61789C482974}"/>
          </ac:spMkLst>
        </pc:spChg>
        <pc:picChg chg="add del mod">
          <ac:chgData name="Avi Saha" userId="e05bec33a216dabd" providerId="LiveId" clId="{F3DFB06A-3507-4618-A619-FD7927D1218D}" dt="2023-11-28T14:45:55.908" v="1194" actId="21"/>
          <ac:picMkLst>
            <pc:docMk/>
            <pc:sldMk cId="2717346814" sldId="276"/>
            <ac:picMk id="2" creationId="{CA6B6EF4-FB52-A62B-544A-410D5FA1C5E8}"/>
          </ac:picMkLst>
        </pc:picChg>
        <pc:picChg chg="del">
          <ac:chgData name="Avi Saha" userId="e05bec33a216dabd" providerId="LiveId" clId="{F3DFB06A-3507-4618-A619-FD7927D1218D}" dt="2023-11-28T14:45:41.735" v="1191" actId="21"/>
          <ac:picMkLst>
            <pc:docMk/>
            <pc:sldMk cId="2717346814" sldId="276"/>
            <ac:picMk id="3" creationId="{9974091C-63A7-DC20-A4C9-2C522D468E0F}"/>
          </ac:picMkLst>
        </pc:picChg>
        <pc:picChg chg="add mod">
          <ac:chgData name="Avi Saha" userId="e05bec33a216dabd" providerId="LiveId" clId="{F3DFB06A-3507-4618-A619-FD7927D1218D}" dt="2023-11-28T14:47:01.523" v="1199" actId="1076"/>
          <ac:picMkLst>
            <pc:docMk/>
            <pc:sldMk cId="2717346814" sldId="276"/>
            <ac:picMk id="5" creationId="{913E365A-4BCF-5905-DBA4-B8D367359A5D}"/>
          </ac:picMkLst>
        </pc:picChg>
        <pc:picChg chg="add mod">
          <ac:chgData name="Avi Saha" userId="e05bec33a216dabd" providerId="LiveId" clId="{F3DFB06A-3507-4618-A619-FD7927D1218D}" dt="2023-11-28T14:47:54.512" v="1209" actId="1440"/>
          <ac:picMkLst>
            <pc:docMk/>
            <pc:sldMk cId="2717346814" sldId="276"/>
            <ac:picMk id="8" creationId="{3C77C736-ED64-F90A-4FEA-DCB658A93BDC}"/>
          </ac:picMkLst>
        </pc:picChg>
        <pc:picChg chg="del">
          <ac:chgData name="Avi Saha" userId="e05bec33a216dabd" providerId="LiveId" clId="{F3DFB06A-3507-4618-A619-FD7927D1218D}" dt="2023-11-28T14:47:03.700" v="1200" actId="478"/>
          <ac:picMkLst>
            <pc:docMk/>
            <pc:sldMk cId="2717346814" sldId="276"/>
            <ac:picMk id="12" creationId="{BF19A6EA-6CE1-5A45-0BD4-0D2B8DF4E284}"/>
          </ac:picMkLst>
        </pc:picChg>
      </pc:sldChg>
      <pc:sldChg chg="addSp delSp modSp add mod ord">
        <pc:chgData name="Avi Saha" userId="e05bec33a216dabd" providerId="LiveId" clId="{F3DFB06A-3507-4618-A619-FD7927D1218D}" dt="2023-11-28T15:25:41.139" v="1356" actId="1076"/>
        <pc:sldMkLst>
          <pc:docMk/>
          <pc:sldMk cId="557221610" sldId="277"/>
        </pc:sldMkLst>
        <pc:spChg chg="mod">
          <ac:chgData name="Avi Saha" userId="e05bec33a216dabd" providerId="LiveId" clId="{F3DFB06A-3507-4618-A619-FD7927D1218D}" dt="2023-11-28T14:52:44.950" v="1337" actId="20577"/>
          <ac:spMkLst>
            <pc:docMk/>
            <pc:sldMk cId="557221610" sldId="277"/>
            <ac:spMk id="9" creationId="{AFA5CAA9-C30B-3D17-F62E-B8BD9656C42B}"/>
          </ac:spMkLst>
        </pc:spChg>
        <pc:spChg chg="del mod">
          <ac:chgData name="Avi Saha" userId="e05bec33a216dabd" providerId="LiveId" clId="{F3DFB06A-3507-4618-A619-FD7927D1218D}" dt="2023-11-28T14:52:56.866" v="1340" actId="478"/>
          <ac:spMkLst>
            <pc:docMk/>
            <pc:sldMk cId="557221610" sldId="277"/>
            <ac:spMk id="14" creationId="{EDF5027F-BF86-0ED6-A7F2-9D2E3F2E2F36}"/>
          </ac:spMkLst>
        </pc:spChg>
        <pc:spChg chg="del">
          <ac:chgData name="Avi Saha" userId="e05bec33a216dabd" providerId="LiveId" clId="{F3DFB06A-3507-4618-A619-FD7927D1218D}" dt="2023-11-28T14:52:58.853" v="1341" actId="478"/>
          <ac:spMkLst>
            <pc:docMk/>
            <pc:sldMk cId="557221610" sldId="277"/>
            <ac:spMk id="16" creationId="{1D69CB52-169E-8405-D2FC-61789C482974}"/>
          </ac:spMkLst>
        </pc:spChg>
        <pc:picChg chg="add mod">
          <ac:chgData name="Avi Saha" userId="e05bec33a216dabd" providerId="LiveId" clId="{F3DFB06A-3507-4618-A619-FD7927D1218D}" dt="2023-11-28T15:25:24.868" v="1353" actId="1076"/>
          <ac:picMkLst>
            <pc:docMk/>
            <pc:sldMk cId="557221610" sldId="277"/>
            <ac:picMk id="2" creationId="{D74C7932-7682-B1E4-DBED-71ED9FBA0385}"/>
          </ac:picMkLst>
        </pc:picChg>
        <pc:picChg chg="del">
          <ac:chgData name="Avi Saha" userId="e05bec33a216dabd" providerId="LiveId" clId="{F3DFB06A-3507-4618-A619-FD7927D1218D}" dt="2023-11-28T14:52:53.243" v="1338" actId="478"/>
          <ac:picMkLst>
            <pc:docMk/>
            <pc:sldMk cId="557221610" sldId="277"/>
            <ac:picMk id="3" creationId="{9974091C-63A7-DC20-A4C9-2C522D468E0F}"/>
          </ac:picMkLst>
        </pc:picChg>
        <pc:picChg chg="add mod">
          <ac:chgData name="Avi Saha" userId="e05bec33a216dabd" providerId="LiveId" clId="{F3DFB06A-3507-4618-A619-FD7927D1218D}" dt="2023-11-28T15:25:41.139" v="1356" actId="1076"/>
          <ac:picMkLst>
            <pc:docMk/>
            <pc:sldMk cId="557221610" sldId="277"/>
            <ac:picMk id="5" creationId="{BB4E7408-F8B8-0F60-2509-F10F2FD08D67}"/>
          </ac:picMkLst>
        </pc:picChg>
        <pc:picChg chg="mod">
          <ac:chgData name="Avi Saha" userId="e05bec33a216dabd" providerId="LiveId" clId="{F3DFB06A-3507-4618-A619-FD7927D1218D}" dt="2023-11-28T15:25:21.520" v="1352" actId="1076"/>
          <ac:picMkLst>
            <pc:docMk/>
            <pc:sldMk cId="557221610" sldId="277"/>
            <ac:picMk id="12" creationId="{BF19A6EA-6CE1-5A45-0BD4-0D2B8DF4E284}"/>
          </ac:picMkLst>
        </pc:picChg>
      </pc:sldChg>
      <pc:sldChg chg="add del">
        <pc:chgData name="Avi Saha" userId="e05bec33a216dabd" providerId="LiveId" clId="{F3DFB06A-3507-4618-A619-FD7927D1218D}" dt="2023-11-28T14:52:03.073" v="1285" actId="47"/>
        <pc:sldMkLst>
          <pc:docMk/>
          <pc:sldMk cId="671263730" sldId="277"/>
        </pc:sldMkLst>
      </pc:sldChg>
      <pc:sldChg chg="addSp delSp modSp add del mod ord">
        <pc:chgData name="Avi Saha" userId="e05bec33a216dabd" providerId="LiveId" clId="{F3DFB06A-3507-4618-A619-FD7927D1218D}" dt="2023-11-28T15:35:42.302" v="1513" actId="47"/>
        <pc:sldMkLst>
          <pc:docMk/>
          <pc:sldMk cId="2947436092" sldId="278"/>
        </pc:sldMkLst>
        <pc:spChg chg="mod">
          <ac:chgData name="Avi Saha" userId="e05bec33a216dabd" providerId="LiveId" clId="{F3DFB06A-3507-4618-A619-FD7927D1218D}" dt="2023-11-28T15:27:01.269" v="1415" actId="27636"/>
          <ac:spMkLst>
            <pc:docMk/>
            <pc:sldMk cId="2947436092" sldId="278"/>
            <ac:spMk id="9" creationId="{AFA5CAA9-C30B-3D17-F62E-B8BD9656C42B}"/>
          </ac:spMkLst>
        </pc:spChg>
        <pc:picChg chg="del">
          <ac:chgData name="Avi Saha" userId="e05bec33a216dabd" providerId="LiveId" clId="{F3DFB06A-3507-4618-A619-FD7927D1218D}" dt="2023-11-28T15:27:46.729" v="1416" actId="478"/>
          <ac:picMkLst>
            <pc:docMk/>
            <pc:sldMk cId="2947436092" sldId="278"/>
            <ac:picMk id="3" creationId="{45DD7B7E-750D-6C15-895E-CF89F71ABA0B}"/>
          </ac:picMkLst>
        </pc:picChg>
        <pc:picChg chg="add mod">
          <ac:chgData name="Avi Saha" userId="e05bec33a216dabd" providerId="LiveId" clId="{F3DFB06A-3507-4618-A619-FD7927D1218D}" dt="2023-11-28T15:28:35.519" v="1420" actId="1076"/>
          <ac:picMkLst>
            <pc:docMk/>
            <pc:sldMk cId="2947436092" sldId="278"/>
            <ac:picMk id="5" creationId="{80739A12-D820-DF7C-6634-603C3A436A0E}"/>
          </ac:picMkLst>
        </pc:picChg>
        <pc:picChg chg="add mod">
          <ac:chgData name="Avi Saha" userId="e05bec33a216dabd" providerId="LiveId" clId="{F3DFB06A-3507-4618-A619-FD7927D1218D}" dt="2023-11-28T15:28:26.388" v="1419" actId="1076"/>
          <ac:picMkLst>
            <pc:docMk/>
            <pc:sldMk cId="2947436092" sldId="278"/>
            <ac:picMk id="8" creationId="{2214C5E4-CDA6-4085-C3C3-EDFFE43A4297}"/>
          </ac:picMkLst>
        </pc:picChg>
      </pc:sldChg>
      <pc:sldChg chg="addSp delSp modSp add mod ord">
        <pc:chgData name="Avi Saha" userId="e05bec33a216dabd" providerId="LiveId" clId="{F3DFB06A-3507-4618-A619-FD7927D1218D}" dt="2023-11-28T15:35:36.551" v="1512" actId="12"/>
        <pc:sldMkLst>
          <pc:docMk/>
          <pc:sldMk cId="2348497395" sldId="279"/>
        </pc:sldMkLst>
        <pc:spChg chg="add del mod ord">
          <ac:chgData name="Avi Saha" userId="e05bec33a216dabd" providerId="LiveId" clId="{F3DFB06A-3507-4618-A619-FD7927D1218D}" dt="2023-11-28T15:35:05.945" v="1508" actId="26606"/>
          <ac:spMkLst>
            <pc:docMk/>
            <pc:sldMk cId="2348497395" sldId="279"/>
            <ac:spMk id="4" creationId="{607288EA-0ECD-5C87-1F33-69E172134365}"/>
          </ac:spMkLst>
        </pc:spChg>
        <pc:spChg chg="mod">
          <ac:chgData name="Avi Saha" userId="e05bec33a216dabd" providerId="LiveId" clId="{F3DFB06A-3507-4618-A619-FD7927D1218D}" dt="2023-11-28T15:32:38.471" v="1499" actId="1076"/>
          <ac:spMkLst>
            <pc:docMk/>
            <pc:sldMk cId="2348497395" sldId="279"/>
            <ac:spMk id="7" creationId="{2C4BA6A5-41A4-0308-EDC4-3ECFB9C4D601}"/>
          </ac:spMkLst>
        </pc:spChg>
        <pc:spChg chg="mod">
          <ac:chgData name="Avi Saha" userId="e05bec33a216dabd" providerId="LiveId" clId="{F3DFB06A-3507-4618-A619-FD7927D1218D}" dt="2023-11-28T15:33:50.752" v="1501" actId="26606"/>
          <ac:spMkLst>
            <pc:docMk/>
            <pc:sldMk cId="2348497395" sldId="279"/>
            <ac:spMk id="9" creationId="{AFA5CAA9-C30B-3D17-F62E-B8BD9656C42B}"/>
          </ac:spMkLst>
        </pc:spChg>
        <pc:spChg chg="del">
          <ac:chgData name="Avi Saha" userId="e05bec33a216dabd" providerId="LiveId" clId="{F3DFB06A-3507-4618-A619-FD7927D1218D}" dt="2023-11-28T15:31:30.246" v="1489" actId="26606"/>
          <ac:spMkLst>
            <pc:docMk/>
            <pc:sldMk cId="2348497395" sldId="279"/>
            <ac:spMk id="380" creationId="{69AB23CA-CF96-42B0-847F-37A181DEBFA5}"/>
          </ac:spMkLst>
        </pc:spChg>
        <pc:spChg chg="del">
          <ac:chgData name="Avi Saha" userId="e05bec33a216dabd" providerId="LiveId" clId="{F3DFB06A-3507-4618-A619-FD7927D1218D}" dt="2023-11-28T15:31:30.246" v="1489" actId="26606"/>
          <ac:spMkLst>
            <pc:docMk/>
            <pc:sldMk cId="2348497395" sldId="279"/>
            <ac:spMk id="381" creationId="{A45FD7F6-BF7B-4588-AE38-90035891A149}"/>
          </ac:spMkLst>
        </pc:spChg>
        <pc:spChg chg="del">
          <ac:chgData name="Avi Saha" userId="e05bec33a216dabd" providerId="LiveId" clId="{F3DFB06A-3507-4618-A619-FD7927D1218D}" dt="2023-11-28T15:31:30.246" v="1489" actId="26606"/>
          <ac:spMkLst>
            <pc:docMk/>
            <pc:sldMk cId="2348497395" sldId="279"/>
            <ac:spMk id="382" creationId="{2F05AAE2-453E-4EDA-8961-D9B319978159}"/>
          </ac:spMkLst>
        </pc:spChg>
        <pc:spChg chg="del">
          <ac:chgData name="Avi Saha" userId="e05bec33a216dabd" providerId="LiveId" clId="{F3DFB06A-3507-4618-A619-FD7927D1218D}" dt="2023-11-28T15:31:30.246" v="1489" actId="26606"/>
          <ac:spMkLst>
            <pc:docMk/>
            <pc:sldMk cId="2348497395" sldId="279"/>
            <ac:spMk id="383" creationId="{CE2CF453-4871-4F22-8746-957F757DAAF8}"/>
          </ac:spMkLst>
        </pc:spChg>
        <pc:spChg chg="del">
          <ac:chgData name="Avi Saha" userId="e05bec33a216dabd" providerId="LiveId" clId="{F3DFB06A-3507-4618-A619-FD7927D1218D}" dt="2023-11-28T15:31:30.246" v="1489" actId="26606"/>
          <ac:spMkLst>
            <pc:docMk/>
            <pc:sldMk cId="2348497395" sldId="279"/>
            <ac:spMk id="384" creationId="{6A0E0FAE-D6BC-43D5-ACA6-8CDE484777BC}"/>
          </ac:spMkLst>
        </pc:spChg>
        <pc:spChg chg="add del">
          <ac:chgData name="Avi Saha" userId="e05bec33a216dabd" providerId="LiveId" clId="{F3DFB06A-3507-4618-A619-FD7927D1218D}" dt="2023-11-28T15:33:50.752" v="1501" actId="26606"/>
          <ac:spMkLst>
            <pc:docMk/>
            <pc:sldMk cId="2348497395" sldId="279"/>
            <ac:spMk id="389" creationId="{72D05657-94EE-4B2D-BC1B-A1D065063658}"/>
          </ac:spMkLst>
        </pc:spChg>
        <pc:spChg chg="add del">
          <ac:chgData name="Avi Saha" userId="e05bec33a216dabd" providerId="LiveId" clId="{F3DFB06A-3507-4618-A619-FD7927D1218D}" dt="2023-11-28T15:33:50.752" v="1501" actId="26606"/>
          <ac:spMkLst>
            <pc:docMk/>
            <pc:sldMk cId="2348497395" sldId="279"/>
            <ac:spMk id="391" creationId="{7586665A-47B3-4AEE-BC94-15D89FF706B3}"/>
          </ac:spMkLst>
        </pc:spChg>
        <pc:spChg chg="add del">
          <ac:chgData name="Avi Saha" userId="e05bec33a216dabd" providerId="LiveId" clId="{F3DFB06A-3507-4618-A619-FD7927D1218D}" dt="2023-11-28T15:33:50.752" v="1501" actId="26606"/>
          <ac:spMkLst>
            <pc:docMk/>
            <pc:sldMk cId="2348497395" sldId="279"/>
            <ac:spMk id="396" creationId="{352BEC0E-22F8-46D0-9632-375DB541B06C}"/>
          </ac:spMkLst>
        </pc:spChg>
        <pc:spChg chg="add del">
          <ac:chgData name="Avi Saha" userId="e05bec33a216dabd" providerId="LiveId" clId="{F3DFB06A-3507-4618-A619-FD7927D1218D}" dt="2023-11-28T15:33:50.752" v="1501" actId="26606"/>
          <ac:spMkLst>
            <pc:docMk/>
            <pc:sldMk cId="2348497395" sldId="279"/>
            <ac:spMk id="398" creationId="{3FCFB1DE-0B7E-48CC-BA90-B2AB0889F9D6}"/>
          </ac:spMkLst>
        </pc:spChg>
        <pc:graphicFrameChg chg="add del">
          <ac:chgData name="Avi Saha" userId="e05bec33a216dabd" providerId="LiveId" clId="{F3DFB06A-3507-4618-A619-FD7927D1218D}" dt="2023-11-28T15:34:58.104" v="1507" actId="26606"/>
          <ac:graphicFrameMkLst>
            <pc:docMk/>
            <pc:sldMk cId="2348497395" sldId="279"/>
            <ac:graphicFrameMk id="393" creationId="{69B91ED8-23C2-C93F-AAC5-050DD13A72D3}"/>
          </ac:graphicFrameMkLst>
        </pc:graphicFrameChg>
        <pc:graphicFrameChg chg="add mod">
          <ac:chgData name="Avi Saha" userId="e05bec33a216dabd" providerId="LiveId" clId="{F3DFB06A-3507-4618-A619-FD7927D1218D}" dt="2023-11-28T15:35:36.551" v="1512" actId="12"/>
          <ac:graphicFrameMkLst>
            <pc:docMk/>
            <pc:sldMk cId="2348497395" sldId="279"/>
            <ac:graphicFrameMk id="394" creationId="{DA8CBC27-4D4B-FEDD-F1EE-19AF6E42D7DF}"/>
          </ac:graphicFrameMkLst>
        </pc:graphicFrameChg>
        <pc:picChg chg="add mod ord">
          <ac:chgData name="Avi Saha" userId="e05bec33a216dabd" providerId="LiveId" clId="{F3DFB06A-3507-4618-A619-FD7927D1218D}" dt="2023-11-28T15:35:20.840" v="1510" actId="27614"/>
          <ac:picMkLst>
            <pc:docMk/>
            <pc:sldMk cId="2348497395" sldId="279"/>
            <ac:picMk id="2" creationId="{33115102-16A6-E3CD-A453-B67F5CBCA4D8}"/>
          </ac:picMkLst>
        </pc:picChg>
        <pc:picChg chg="del">
          <ac:chgData name="Avi Saha" userId="e05bec33a216dabd" providerId="LiveId" clId="{F3DFB06A-3507-4618-A619-FD7927D1218D}" dt="2023-11-28T15:29:30.847" v="1429" actId="478"/>
          <ac:picMkLst>
            <pc:docMk/>
            <pc:sldMk cId="2348497395" sldId="279"/>
            <ac:picMk id="3" creationId="{A18B0CA3-A3B1-7BFB-22D7-319072A35886}"/>
          </ac:picMkLst>
        </pc:picChg>
        <pc:picChg chg="add mod ord">
          <ac:chgData name="Avi Saha" userId="e05bec33a216dabd" providerId="LiveId" clId="{F3DFB06A-3507-4618-A619-FD7927D1218D}" dt="2023-11-28T15:35:20.730" v="1509" actId="27614"/>
          <ac:picMkLst>
            <pc:docMk/>
            <pc:sldMk cId="2348497395" sldId="279"/>
            <ac:picMk id="5" creationId="{01732D06-A2D0-1678-2935-115B0547B23B}"/>
          </ac:picMkLst>
        </pc:picChg>
        <pc:picChg chg="del">
          <ac:chgData name="Avi Saha" userId="e05bec33a216dabd" providerId="LiveId" clId="{F3DFB06A-3507-4618-A619-FD7927D1218D}" dt="2023-11-28T15:29:53.525" v="1434" actId="478"/>
          <ac:picMkLst>
            <pc:docMk/>
            <pc:sldMk cId="2348497395" sldId="279"/>
            <ac:picMk id="6" creationId="{882F4BA1-B6BF-0894-B0CE-DF27B167F627}"/>
          </ac:picMkLst>
        </pc:picChg>
      </pc:sldChg>
      <pc:sldChg chg="addSp delSp modSp add mod ord">
        <pc:chgData name="Avi Saha" userId="e05bec33a216dabd" providerId="LiveId" clId="{F3DFB06A-3507-4618-A619-FD7927D1218D}" dt="2023-11-28T15:47:07.027" v="1664" actId="1076"/>
        <pc:sldMkLst>
          <pc:docMk/>
          <pc:sldMk cId="886642994" sldId="280"/>
        </pc:sldMkLst>
        <pc:spChg chg="del">
          <ac:chgData name="Avi Saha" userId="e05bec33a216dabd" providerId="LiveId" clId="{F3DFB06A-3507-4618-A619-FD7927D1218D}" dt="2023-11-28T15:44:01.960" v="1640" actId="21"/>
          <ac:spMkLst>
            <pc:docMk/>
            <pc:sldMk cId="886642994" sldId="280"/>
            <ac:spMk id="4" creationId="{607288EA-0ECD-5C87-1F33-69E172134365}"/>
          </ac:spMkLst>
        </pc:spChg>
        <pc:spChg chg="mod">
          <ac:chgData name="Avi Saha" userId="e05bec33a216dabd" providerId="LiveId" clId="{F3DFB06A-3507-4618-A619-FD7927D1218D}" dt="2023-11-28T15:45:30.807" v="1650" actId="1076"/>
          <ac:spMkLst>
            <pc:docMk/>
            <pc:sldMk cId="886642994" sldId="280"/>
            <ac:spMk id="9" creationId="{AFA5CAA9-C30B-3D17-F62E-B8BD9656C42B}"/>
          </ac:spMkLst>
        </pc:spChg>
        <pc:spChg chg="add mod">
          <ac:chgData name="Avi Saha" userId="e05bec33a216dabd" providerId="LiveId" clId="{F3DFB06A-3507-4618-A619-FD7927D1218D}" dt="2023-11-28T15:47:07.027" v="1664" actId="1076"/>
          <ac:spMkLst>
            <pc:docMk/>
            <pc:sldMk cId="886642994" sldId="280"/>
            <ac:spMk id="12" creationId="{8B68E6E2-90C6-30BB-12FD-6A83A2CD1CDB}"/>
          </ac:spMkLst>
        </pc:spChg>
        <pc:spChg chg="add mod">
          <ac:chgData name="Avi Saha" userId="e05bec33a216dabd" providerId="LiveId" clId="{F3DFB06A-3507-4618-A619-FD7927D1218D}" dt="2023-11-28T15:45:47.299" v="1653" actId="1076"/>
          <ac:spMkLst>
            <pc:docMk/>
            <pc:sldMk cId="886642994" sldId="280"/>
            <ac:spMk id="13" creationId="{ACA172E9-308D-4B11-BDD0-401B6053E925}"/>
          </ac:spMkLst>
        </pc:spChg>
        <pc:spChg chg="add del">
          <ac:chgData name="Avi Saha" userId="e05bec33a216dabd" providerId="LiveId" clId="{F3DFB06A-3507-4618-A619-FD7927D1218D}" dt="2023-11-28T15:45:04.669" v="1645" actId="26606"/>
          <ac:spMkLst>
            <pc:docMk/>
            <pc:sldMk cId="886642994" sldId="280"/>
            <ac:spMk id="321" creationId="{327D73B4-9F5C-4A64-A179-51B9500CB8B5}"/>
          </ac:spMkLst>
        </pc:spChg>
        <pc:spChg chg="add del">
          <ac:chgData name="Avi Saha" userId="e05bec33a216dabd" providerId="LiveId" clId="{F3DFB06A-3507-4618-A619-FD7927D1218D}" dt="2023-11-28T15:45:04.669" v="1645" actId="26606"/>
          <ac:spMkLst>
            <pc:docMk/>
            <pc:sldMk cId="886642994" sldId="280"/>
            <ac:spMk id="323" creationId="{5841E0DD-1BA7-47EA-92C1-DFCD469D043C}"/>
          </ac:spMkLst>
        </pc:spChg>
        <pc:spChg chg="add del">
          <ac:chgData name="Avi Saha" userId="e05bec33a216dabd" providerId="LiveId" clId="{F3DFB06A-3507-4618-A619-FD7927D1218D}" dt="2023-11-28T15:45:04.669" v="1645" actId="26606"/>
          <ac:spMkLst>
            <pc:docMk/>
            <pc:sldMk cId="886642994" sldId="280"/>
            <ac:spMk id="328" creationId="{6CB927A4-E432-4310-9CD5-E89FF5063179}"/>
          </ac:spMkLst>
        </pc:spChg>
        <pc:spChg chg="add del">
          <ac:chgData name="Avi Saha" userId="e05bec33a216dabd" providerId="LiveId" clId="{F3DFB06A-3507-4618-A619-FD7927D1218D}" dt="2023-11-28T15:45:04.669" v="1645" actId="26606"/>
          <ac:spMkLst>
            <pc:docMk/>
            <pc:sldMk cId="886642994" sldId="280"/>
            <ac:spMk id="330" creationId="{8D3BEFDA-0C8B-4C24-AF49-B7E58C98DB64}"/>
          </ac:spMkLst>
        </pc:spChg>
        <pc:spChg chg="add del">
          <ac:chgData name="Avi Saha" userId="e05bec33a216dabd" providerId="LiveId" clId="{F3DFB06A-3507-4618-A619-FD7927D1218D}" dt="2023-11-28T15:45:04.669" v="1645" actId="26606"/>
          <ac:spMkLst>
            <pc:docMk/>
            <pc:sldMk cId="886642994" sldId="280"/>
            <ac:spMk id="332" creationId="{7400EEA6-B330-4DBC-A821-469627E96203}"/>
          </ac:spMkLst>
        </pc:spChg>
        <pc:spChg chg="add del">
          <ac:chgData name="Avi Saha" userId="e05bec33a216dabd" providerId="LiveId" clId="{F3DFB06A-3507-4618-A619-FD7927D1218D}" dt="2023-11-28T15:45:04.669" v="1645" actId="26606"/>
          <ac:spMkLst>
            <pc:docMk/>
            <pc:sldMk cId="886642994" sldId="280"/>
            <ac:spMk id="334" creationId="{1453BF6C-B012-48B7-B4E8-6D7AC7C27D02}"/>
          </ac:spMkLst>
        </pc:spChg>
        <pc:spChg chg="add del">
          <ac:chgData name="Avi Saha" userId="e05bec33a216dabd" providerId="LiveId" clId="{F3DFB06A-3507-4618-A619-FD7927D1218D}" dt="2023-11-28T15:45:04.669" v="1645" actId="26606"/>
          <ac:spMkLst>
            <pc:docMk/>
            <pc:sldMk cId="886642994" sldId="280"/>
            <ac:spMk id="336" creationId="{E3020543-B24B-4EC4-8FFC-8DD88EEA91A8}"/>
          </ac:spMkLst>
        </pc:spChg>
        <pc:spChg chg="add del">
          <ac:chgData name="Avi Saha" userId="e05bec33a216dabd" providerId="LiveId" clId="{F3DFB06A-3507-4618-A619-FD7927D1218D}" dt="2023-11-28T15:45:02.618" v="1642" actId="26606"/>
          <ac:spMkLst>
            <pc:docMk/>
            <pc:sldMk cId="886642994" sldId="280"/>
            <ac:spMk id="343" creationId="{6B92FAF7-0AD3-4B47-9111-D0E9CD79E247}"/>
          </ac:spMkLst>
        </pc:spChg>
        <pc:spChg chg="add del">
          <ac:chgData name="Avi Saha" userId="e05bec33a216dabd" providerId="LiveId" clId="{F3DFB06A-3507-4618-A619-FD7927D1218D}" dt="2023-11-28T15:45:04.639" v="1644" actId="26606"/>
          <ac:spMkLst>
            <pc:docMk/>
            <pc:sldMk cId="886642994" sldId="280"/>
            <ac:spMk id="357" creationId="{D2B783EE-0239-4717-BBEA-8C9EAC61C824}"/>
          </ac:spMkLst>
        </pc:spChg>
        <pc:spChg chg="add del">
          <ac:chgData name="Avi Saha" userId="e05bec33a216dabd" providerId="LiveId" clId="{F3DFB06A-3507-4618-A619-FD7927D1218D}" dt="2023-11-28T15:45:04.639" v="1644" actId="26606"/>
          <ac:spMkLst>
            <pc:docMk/>
            <pc:sldMk cId="886642994" sldId="280"/>
            <ac:spMk id="358" creationId="{A7B99495-F43F-4D80-A44F-2CB4764EB90B}"/>
          </ac:spMkLst>
        </pc:spChg>
        <pc:spChg chg="add del">
          <ac:chgData name="Avi Saha" userId="e05bec33a216dabd" providerId="LiveId" clId="{F3DFB06A-3507-4618-A619-FD7927D1218D}" dt="2023-11-28T15:45:04.639" v="1644" actId="26606"/>
          <ac:spMkLst>
            <pc:docMk/>
            <pc:sldMk cId="886642994" sldId="280"/>
            <ac:spMk id="359" creationId="{70BEB1E7-2F88-40BC-B73D-42E5B6F80BFC}"/>
          </ac:spMkLst>
        </pc:spChg>
        <pc:spChg chg="add">
          <ac:chgData name="Avi Saha" userId="e05bec33a216dabd" providerId="LiveId" clId="{F3DFB06A-3507-4618-A619-FD7927D1218D}" dt="2023-11-28T15:45:04.669" v="1645" actId="26606"/>
          <ac:spMkLst>
            <pc:docMk/>
            <pc:sldMk cId="886642994" sldId="280"/>
            <ac:spMk id="361" creationId="{6B92FAF7-0AD3-4B47-9111-D0E9CD79E247}"/>
          </ac:spMkLst>
        </pc:spChg>
        <pc:grpChg chg="add del">
          <ac:chgData name="Avi Saha" userId="e05bec33a216dabd" providerId="LiveId" clId="{F3DFB06A-3507-4618-A619-FD7927D1218D}" dt="2023-11-28T15:45:02.618" v="1642" actId="26606"/>
          <ac:grpSpMkLst>
            <pc:docMk/>
            <pc:sldMk cId="886642994" sldId="280"/>
            <ac:grpSpMk id="345" creationId="{D6A77139-BADB-4B2C-BD41-B67A4D37D758}"/>
          </ac:grpSpMkLst>
        </pc:grpChg>
        <pc:grpChg chg="add del">
          <ac:chgData name="Avi Saha" userId="e05bec33a216dabd" providerId="LiveId" clId="{F3DFB06A-3507-4618-A619-FD7927D1218D}" dt="2023-11-28T15:45:02.618" v="1642" actId="26606"/>
          <ac:grpSpMkLst>
            <pc:docMk/>
            <pc:sldMk cId="886642994" sldId="280"/>
            <ac:grpSpMk id="351" creationId="{2786ABD8-AB9F-46F2-A7D9-36F1F7338CF9}"/>
          </ac:grpSpMkLst>
        </pc:grpChg>
        <pc:grpChg chg="add">
          <ac:chgData name="Avi Saha" userId="e05bec33a216dabd" providerId="LiveId" clId="{F3DFB06A-3507-4618-A619-FD7927D1218D}" dt="2023-11-28T15:45:04.669" v="1645" actId="26606"/>
          <ac:grpSpMkLst>
            <pc:docMk/>
            <pc:sldMk cId="886642994" sldId="280"/>
            <ac:grpSpMk id="362" creationId="{D6A77139-BADB-4B2C-BD41-B67A4D37D758}"/>
          </ac:grpSpMkLst>
        </pc:grpChg>
        <pc:grpChg chg="add">
          <ac:chgData name="Avi Saha" userId="e05bec33a216dabd" providerId="LiveId" clId="{F3DFB06A-3507-4618-A619-FD7927D1218D}" dt="2023-11-28T15:45:04.669" v="1645" actId="26606"/>
          <ac:grpSpMkLst>
            <pc:docMk/>
            <pc:sldMk cId="886642994" sldId="280"/>
            <ac:grpSpMk id="363" creationId="{2786ABD8-AB9F-46F2-A7D9-36F1F7338CF9}"/>
          </ac:grpSpMkLst>
        </pc:grpChg>
        <pc:picChg chg="del">
          <ac:chgData name="Avi Saha" userId="e05bec33a216dabd" providerId="LiveId" clId="{F3DFB06A-3507-4618-A619-FD7927D1218D}" dt="2023-11-28T15:43:21.845" v="1638" actId="478"/>
          <ac:picMkLst>
            <pc:docMk/>
            <pc:sldMk cId="886642994" sldId="280"/>
            <ac:picMk id="2" creationId="{780F3B91-AC92-DDF0-5B8B-C457E72AF33D}"/>
          </ac:picMkLst>
        </pc:picChg>
        <pc:picChg chg="add mod ord">
          <ac:chgData name="Avi Saha" userId="e05bec33a216dabd" providerId="LiveId" clId="{F3DFB06A-3507-4618-A619-FD7927D1218D}" dt="2023-11-28T15:45:04.669" v="1645" actId="26606"/>
          <ac:picMkLst>
            <pc:docMk/>
            <pc:sldMk cId="886642994" sldId="280"/>
            <ac:picMk id="5" creationId="{C1948350-26BD-C1D9-FD82-6C5CB434F89B}"/>
          </ac:picMkLst>
        </pc:picChg>
        <pc:picChg chg="add mod ord">
          <ac:chgData name="Avi Saha" userId="e05bec33a216dabd" providerId="LiveId" clId="{F3DFB06A-3507-4618-A619-FD7927D1218D}" dt="2023-11-28T15:45:04.669" v="1645" actId="26606"/>
          <ac:picMkLst>
            <pc:docMk/>
            <pc:sldMk cId="886642994" sldId="280"/>
            <ac:picMk id="7" creationId="{B5115FFB-4752-3042-8CCE-BF8670252ADD}"/>
          </ac:picMkLst>
        </pc:picChg>
        <pc:picChg chg="del">
          <ac:chgData name="Avi Saha" userId="e05bec33a216dabd" providerId="LiveId" clId="{F3DFB06A-3507-4618-A619-FD7927D1218D}" dt="2023-11-28T15:40:15.726" v="1625" actId="478"/>
          <ac:picMkLst>
            <pc:docMk/>
            <pc:sldMk cId="886642994" sldId="280"/>
            <ac:picMk id="8" creationId="{88C87CA3-C3FF-0511-1FC1-152E3E400AF4}"/>
          </ac:picMkLst>
        </pc:picChg>
        <pc:picChg chg="del">
          <ac:chgData name="Avi Saha" userId="e05bec33a216dabd" providerId="LiveId" clId="{F3DFB06A-3507-4618-A619-FD7927D1218D}" dt="2023-11-28T15:40:09.286" v="1622" actId="478"/>
          <ac:picMkLst>
            <pc:docMk/>
            <pc:sldMk cId="886642994" sldId="280"/>
            <ac:picMk id="11" creationId="{F20CAC00-425F-AD2D-9B71-23A9D7752934}"/>
          </ac:picMkLst>
        </pc:picChg>
        <pc:cxnChg chg="add del">
          <ac:chgData name="Avi Saha" userId="e05bec33a216dabd" providerId="LiveId" clId="{F3DFB06A-3507-4618-A619-FD7927D1218D}" dt="2023-11-28T15:45:04.669" v="1645" actId="26606"/>
          <ac:cxnSpMkLst>
            <pc:docMk/>
            <pc:sldMk cId="886642994" sldId="280"/>
            <ac:cxnSpMk id="338" creationId="{C49DA8F6-BCC1-4447-B54C-57856834B94B}"/>
          </ac:cxnSpMkLst>
        </pc:cxnChg>
      </pc:sldChg>
      <pc:sldChg chg="addSp delSp modSp add del mod">
        <pc:chgData name="Avi Saha" userId="e05bec33a216dabd" providerId="LiveId" clId="{F3DFB06A-3507-4618-A619-FD7927D1218D}" dt="2023-11-28T15:37:45.752" v="1554" actId="2696"/>
        <pc:sldMkLst>
          <pc:docMk/>
          <pc:sldMk cId="972266538" sldId="280"/>
        </pc:sldMkLst>
        <pc:spChg chg="add del mod">
          <ac:chgData name="Avi Saha" userId="e05bec33a216dabd" providerId="LiveId" clId="{F3DFB06A-3507-4618-A619-FD7927D1218D}" dt="2023-11-28T15:37:14.283" v="1525"/>
          <ac:spMkLst>
            <pc:docMk/>
            <pc:sldMk cId="972266538" sldId="280"/>
            <ac:spMk id="3" creationId="{6D8A8EA6-D510-2578-E5CC-055631C01D41}"/>
          </ac:spMkLst>
        </pc:spChg>
        <pc:graphicFrameChg chg="add del mod">
          <ac:chgData name="Avi Saha" userId="e05bec33a216dabd" providerId="LiveId" clId="{F3DFB06A-3507-4618-A619-FD7927D1218D}" dt="2023-11-28T15:37:23.516" v="1553" actId="20577"/>
          <ac:graphicFrameMkLst>
            <pc:docMk/>
            <pc:sldMk cId="972266538" sldId="280"/>
            <ac:graphicFrameMk id="394" creationId="{DA8CBC27-4D4B-FEDD-F1EE-19AF6E42D7DF}"/>
          </ac:graphicFrameMkLst>
        </pc:graphicFrameChg>
      </pc:sldChg>
      <pc:sldChg chg="addSp delSp modSp add mod">
        <pc:chgData name="Avi Saha" userId="e05bec33a216dabd" providerId="LiveId" clId="{F3DFB06A-3507-4618-A619-FD7927D1218D}" dt="2023-11-28T16:20:38.869" v="2346" actId="1076"/>
        <pc:sldMkLst>
          <pc:docMk/>
          <pc:sldMk cId="2189950641" sldId="281"/>
        </pc:sldMkLst>
        <pc:spChg chg="ord">
          <ac:chgData name="Avi Saha" userId="e05bec33a216dabd" providerId="LiveId" clId="{F3DFB06A-3507-4618-A619-FD7927D1218D}" dt="2023-11-28T16:04:45.853" v="2188" actId="26606"/>
          <ac:spMkLst>
            <pc:docMk/>
            <pc:sldMk cId="2189950641" sldId="281"/>
            <ac:spMk id="3" creationId="{A9021766-DDB3-23F3-CF9D-49C0AEA3A5EF}"/>
          </ac:spMkLst>
        </pc:spChg>
        <pc:spChg chg="mod">
          <ac:chgData name="Avi Saha" userId="e05bec33a216dabd" providerId="LiveId" clId="{F3DFB06A-3507-4618-A619-FD7927D1218D}" dt="2023-11-28T16:07:05.532" v="2213" actId="207"/>
          <ac:spMkLst>
            <pc:docMk/>
            <pc:sldMk cId="2189950641" sldId="281"/>
            <ac:spMk id="4" creationId="{DA5D5796-93EB-F3BD-5C54-740FA5BDF043}"/>
          </ac:spMkLst>
        </pc:spChg>
        <pc:spChg chg="mod">
          <ac:chgData name="Avi Saha" userId="e05bec33a216dabd" providerId="LiveId" clId="{F3DFB06A-3507-4618-A619-FD7927D1218D}" dt="2023-11-28T16:07:05.532" v="2213" actId="207"/>
          <ac:spMkLst>
            <pc:docMk/>
            <pc:sldMk cId="2189950641" sldId="281"/>
            <ac:spMk id="5" creationId="{D5EB39D4-E5AC-DDAE-1976-6F4B61DDF932}"/>
          </ac:spMkLst>
        </pc:spChg>
        <pc:spChg chg="mod">
          <ac:chgData name="Avi Saha" userId="e05bec33a216dabd" providerId="LiveId" clId="{F3DFB06A-3507-4618-A619-FD7927D1218D}" dt="2023-11-28T16:05:36.782" v="2196"/>
          <ac:spMkLst>
            <pc:docMk/>
            <pc:sldMk cId="2189950641" sldId="281"/>
            <ac:spMk id="7" creationId="{2C47A0C9-13BE-CB54-0073-AE803A25548C}"/>
          </ac:spMkLst>
        </pc:spChg>
        <pc:spChg chg="mod">
          <ac:chgData name="Avi Saha" userId="e05bec33a216dabd" providerId="LiveId" clId="{F3DFB06A-3507-4618-A619-FD7927D1218D}" dt="2023-11-28T16:05:43.901" v="2200" actId="1076"/>
          <ac:spMkLst>
            <pc:docMk/>
            <pc:sldMk cId="2189950641" sldId="281"/>
            <ac:spMk id="8" creationId="{C3A28074-E62A-1C0A-C170-A765BBA3F660}"/>
          </ac:spMkLst>
        </pc:spChg>
        <pc:spChg chg="mod">
          <ac:chgData name="Avi Saha" userId="e05bec33a216dabd" providerId="LiveId" clId="{F3DFB06A-3507-4618-A619-FD7927D1218D}" dt="2023-11-28T16:13:35.430" v="2289" actId="1076"/>
          <ac:spMkLst>
            <pc:docMk/>
            <pc:sldMk cId="2189950641" sldId="281"/>
            <ac:spMk id="9" creationId="{AFA5CAA9-C30B-3D17-F62E-B8BD9656C42B}"/>
          </ac:spMkLst>
        </pc:spChg>
        <pc:spChg chg="mod">
          <ac:chgData name="Avi Saha" userId="e05bec33a216dabd" providerId="LiveId" clId="{F3DFB06A-3507-4618-A619-FD7927D1218D}" dt="2023-11-28T16:07:43.263" v="2215" actId="207"/>
          <ac:spMkLst>
            <pc:docMk/>
            <pc:sldMk cId="2189950641" sldId="281"/>
            <ac:spMk id="11" creationId="{9EEA5B1A-2FC5-5E90-8DF8-BBAD415D7666}"/>
          </ac:spMkLst>
        </pc:spChg>
        <pc:spChg chg="mod">
          <ac:chgData name="Avi Saha" userId="e05bec33a216dabd" providerId="LiveId" clId="{F3DFB06A-3507-4618-A619-FD7927D1218D}" dt="2023-11-28T16:18:13.608" v="2324" actId="14100"/>
          <ac:spMkLst>
            <pc:docMk/>
            <pc:sldMk cId="2189950641" sldId="281"/>
            <ac:spMk id="12" creationId="{D7857785-341D-7684-6326-4C119F1BCED5}"/>
          </ac:spMkLst>
        </pc:spChg>
        <pc:spChg chg="mod">
          <ac:chgData name="Avi Saha" userId="e05bec33a216dabd" providerId="LiveId" clId="{F3DFB06A-3507-4618-A619-FD7927D1218D}" dt="2023-11-28T16:07:34.428" v="2214" actId="207"/>
          <ac:spMkLst>
            <pc:docMk/>
            <pc:sldMk cId="2189950641" sldId="281"/>
            <ac:spMk id="14" creationId="{3F1BC026-3434-DEFA-B9E9-008C66B4D363}"/>
          </ac:spMkLst>
        </pc:spChg>
        <pc:spChg chg="mod">
          <ac:chgData name="Avi Saha" userId="e05bec33a216dabd" providerId="LiveId" clId="{F3DFB06A-3507-4618-A619-FD7927D1218D}" dt="2023-11-28T16:18:37.535" v="2327" actId="14100"/>
          <ac:spMkLst>
            <pc:docMk/>
            <pc:sldMk cId="2189950641" sldId="281"/>
            <ac:spMk id="17" creationId="{3F3A5F5A-B1FE-6FD3-9B43-834A2B91D0D0}"/>
          </ac:spMkLst>
        </pc:spChg>
        <pc:spChg chg="mod">
          <ac:chgData name="Avi Saha" userId="e05bec33a216dabd" providerId="LiveId" clId="{F3DFB06A-3507-4618-A619-FD7927D1218D}" dt="2023-11-28T16:19:39.703" v="2338" actId="1076"/>
          <ac:spMkLst>
            <pc:docMk/>
            <pc:sldMk cId="2189950641" sldId="281"/>
            <ac:spMk id="19" creationId="{91775857-DCA8-9FE3-FEA8-A7D4A8BF8B38}"/>
          </ac:spMkLst>
        </pc:spChg>
        <pc:spChg chg="mod">
          <ac:chgData name="Avi Saha" userId="e05bec33a216dabd" providerId="LiveId" clId="{F3DFB06A-3507-4618-A619-FD7927D1218D}" dt="2023-11-28T16:19:29.456" v="2336" actId="14100"/>
          <ac:spMkLst>
            <pc:docMk/>
            <pc:sldMk cId="2189950641" sldId="281"/>
            <ac:spMk id="20" creationId="{1BDD12AE-A659-1849-7923-392B6CE8E962}"/>
          </ac:spMkLst>
        </pc:spChg>
        <pc:spChg chg="del">
          <ac:chgData name="Avi Saha" userId="e05bec33a216dabd" providerId="LiveId" clId="{F3DFB06A-3507-4618-A619-FD7927D1218D}" dt="2023-11-28T16:04:45.853" v="2188" actId="26606"/>
          <ac:spMkLst>
            <pc:docMk/>
            <pc:sldMk cId="2189950641" sldId="281"/>
            <ac:spMk id="24" creationId="{F13C74B1-5B17-4795-BED0-7140497B445A}"/>
          </ac:spMkLst>
        </pc:spChg>
        <pc:spChg chg="del">
          <ac:chgData name="Avi Saha" userId="e05bec33a216dabd" providerId="LiveId" clId="{F3DFB06A-3507-4618-A619-FD7927D1218D}" dt="2023-11-28T16:04:45.853" v="2188" actId="26606"/>
          <ac:spMkLst>
            <pc:docMk/>
            <pc:sldMk cId="2189950641" sldId="281"/>
            <ac:spMk id="25" creationId="{D4974D33-8DC5-464E-8C6D-BE58F0669C17}"/>
          </ac:spMkLst>
        </pc:spChg>
        <pc:spChg chg="mod">
          <ac:chgData name="Avi Saha" userId="e05bec33a216dabd" providerId="LiveId" clId="{F3DFB06A-3507-4618-A619-FD7927D1218D}" dt="2023-11-28T16:06:15.172" v="2207"/>
          <ac:spMkLst>
            <pc:docMk/>
            <pc:sldMk cId="2189950641" sldId="281"/>
            <ac:spMk id="38" creationId="{E8A28020-297A-C976-F6C2-6EA124A9F579}"/>
          </ac:spMkLst>
        </pc:spChg>
        <pc:spChg chg="mod">
          <ac:chgData name="Avi Saha" userId="e05bec33a216dabd" providerId="LiveId" clId="{F3DFB06A-3507-4618-A619-FD7927D1218D}" dt="2023-11-28T16:18:49.522" v="2329" actId="688"/>
          <ac:spMkLst>
            <pc:docMk/>
            <pc:sldMk cId="2189950641" sldId="281"/>
            <ac:spMk id="39" creationId="{31849BAD-95C5-4A8D-2628-261A2A486F0F}"/>
          </ac:spMkLst>
        </pc:spChg>
        <pc:spChg chg="mod">
          <ac:chgData name="Avi Saha" userId="e05bec33a216dabd" providerId="LiveId" clId="{F3DFB06A-3507-4618-A619-FD7927D1218D}" dt="2023-11-28T16:08:00.139" v="2216" actId="207"/>
          <ac:spMkLst>
            <pc:docMk/>
            <pc:sldMk cId="2189950641" sldId="281"/>
            <ac:spMk id="42" creationId="{62456D67-F7D3-9CC7-0295-E4963A70579A}"/>
          </ac:spMkLst>
        </pc:spChg>
        <pc:spChg chg="mod">
          <ac:chgData name="Avi Saha" userId="e05bec33a216dabd" providerId="LiveId" clId="{F3DFB06A-3507-4618-A619-FD7927D1218D}" dt="2023-11-28T16:17:44.227" v="2320" actId="688"/>
          <ac:spMkLst>
            <pc:docMk/>
            <pc:sldMk cId="2189950641" sldId="281"/>
            <ac:spMk id="43" creationId="{084BE4B8-B430-C74D-6CDD-E994E805C373}"/>
          </ac:spMkLst>
        </pc:spChg>
        <pc:spChg chg="mod">
          <ac:chgData name="Avi Saha" userId="e05bec33a216dabd" providerId="LiveId" clId="{F3DFB06A-3507-4618-A619-FD7927D1218D}" dt="2023-11-28T16:06:27.668" v="2209"/>
          <ac:spMkLst>
            <pc:docMk/>
            <pc:sldMk cId="2189950641" sldId="281"/>
            <ac:spMk id="53" creationId="{F4AAA8CD-C2CE-258A-59DE-DAAC8D00E20F}"/>
          </ac:spMkLst>
        </pc:spChg>
        <pc:spChg chg="add">
          <ac:chgData name="Avi Saha" userId="e05bec33a216dabd" providerId="LiveId" clId="{F3DFB06A-3507-4618-A619-FD7927D1218D}" dt="2023-11-28T16:04:45.853" v="2188" actId="26606"/>
          <ac:spMkLst>
            <pc:docMk/>
            <pc:sldMk cId="2189950641" sldId="281"/>
            <ac:spMk id="54" creationId="{201C88F9-E440-45DE-A776-9609EB590BF5}"/>
          </ac:spMkLst>
        </pc:spChg>
        <pc:spChg chg="mod replId">
          <ac:chgData name="Avi Saha" userId="e05bec33a216dabd" providerId="LiveId" clId="{F3DFB06A-3507-4618-A619-FD7927D1218D}" dt="2023-11-28T16:04:45.839" v="2187" actId="26606"/>
          <ac:spMkLst>
            <pc:docMk/>
            <pc:sldMk cId="2189950641" sldId="281"/>
            <ac:spMk id="56" creationId="{EDE31E31-E5DC-EB5F-4F19-F488BAD47139}"/>
          </ac:spMkLst>
        </pc:spChg>
        <pc:spChg chg="mod replId">
          <ac:chgData name="Avi Saha" userId="e05bec33a216dabd" providerId="LiveId" clId="{F3DFB06A-3507-4618-A619-FD7927D1218D}" dt="2023-11-28T16:04:45.839" v="2187" actId="26606"/>
          <ac:spMkLst>
            <pc:docMk/>
            <pc:sldMk cId="2189950641" sldId="281"/>
            <ac:spMk id="57" creationId="{5C220EFD-3039-F126-9E82-C6D97E8792C2}"/>
          </ac:spMkLst>
        </pc:spChg>
        <pc:spChg chg="mod replId">
          <ac:chgData name="Avi Saha" userId="e05bec33a216dabd" providerId="LiveId" clId="{F3DFB06A-3507-4618-A619-FD7927D1218D}" dt="2023-11-28T16:04:45.839" v="2187" actId="26606"/>
          <ac:spMkLst>
            <pc:docMk/>
            <pc:sldMk cId="2189950641" sldId="281"/>
            <ac:spMk id="59" creationId="{8B957909-9837-3BC9-653F-969D19D9E4B7}"/>
          </ac:spMkLst>
        </pc:spChg>
        <pc:spChg chg="mod replId">
          <ac:chgData name="Avi Saha" userId="e05bec33a216dabd" providerId="LiveId" clId="{F3DFB06A-3507-4618-A619-FD7927D1218D}" dt="2023-11-28T16:04:45.839" v="2187" actId="26606"/>
          <ac:spMkLst>
            <pc:docMk/>
            <pc:sldMk cId="2189950641" sldId="281"/>
            <ac:spMk id="60" creationId="{74405ABC-89AF-0F93-4B17-09B4A6204923}"/>
          </ac:spMkLst>
        </pc:spChg>
        <pc:spChg chg="mod replId">
          <ac:chgData name="Avi Saha" userId="e05bec33a216dabd" providerId="LiveId" clId="{F3DFB06A-3507-4618-A619-FD7927D1218D}" dt="2023-11-28T16:04:45.839" v="2187" actId="26606"/>
          <ac:spMkLst>
            <pc:docMk/>
            <pc:sldMk cId="2189950641" sldId="281"/>
            <ac:spMk id="61" creationId="{62456D67-F7D3-9CC7-0295-E4963A70579A}"/>
          </ac:spMkLst>
        </pc:spChg>
        <pc:spChg chg="mod replId">
          <ac:chgData name="Avi Saha" userId="e05bec33a216dabd" providerId="LiveId" clId="{F3DFB06A-3507-4618-A619-FD7927D1218D}" dt="2023-11-28T16:04:45.839" v="2187" actId="26606"/>
          <ac:spMkLst>
            <pc:docMk/>
            <pc:sldMk cId="2189950641" sldId="281"/>
            <ac:spMk id="62" creationId="{084BE4B8-B430-C74D-6CDD-E994E805C373}"/>
          </ac:spMkLst>
        </pc:spChg>
        <pc:spChg chg="mod replId">
          <ac:chgData name="Avi Saha" userId="e05bec33a216dabd" providerId="LiveId" clId="{F3DFB06A-3507-4618-A619-FD7927D1218D}" dt="2023-11-28T16:04:45.839" v="2187" actId="26606"/>
          <ac:spMkLst>
            <pc:docMk/>
            <pc:sldMk cId="2189950641" sldId="281"/>
            <ac:spMk id="65" creationId="{4BCCEE75-5584-9FFC-ADCD-D80CD222FE85}"/>
          </ac:spMkLst>
        </pc:spChg>
        <pc:spChg chg="mod replId">
          <ac:chgData name="Avi Saha" userId="e05bec33a216dabd" providerId="LiveId" clId="{F3DFB06A-3507-4618-A619-FD7927D1218D}" dt="2023-11-28T16:04:45.839" v="2187" actId="26606"/>
          <ac:spMkLst>
            <pc:docMk/>
            <pc:sldMk cId="2189950641" sldId="281"/>
            <ac:spMk id="66" creationId="{911D1899-88A9-BA70-5295-4DF286B5B8BC}"/>
          </ac:spMkLst>
        </pc:spChg>
        <pc:spChg chg="mod">
          <ac:chgData name="Avi Saha" userId="e05bec33a216dabd" providerId="LiveId" clId="{F3DFB06A-3507-4618-A619-FD7927D1218D}" dt="2023-11-28T16:17:58.146" v="2321" actId="688"/>
          <ac:spMkLst>
            <pc:docMk/>
            <pc:sldMk cId="2189950641" sldId="281"/>
            <ac:spMk id="67" creationId="{858B6869-E715-7325-32B7-8A07564B31A0}"/>
          </ac:spMkLst>
        </pc:spChg>
        <pc:spChg chg="mod">
          <ac:chgData name="Avi Saha" userId="e05bec33a216dabd" providerId="LiveId" clId="{F3DFB06A-3507-4618-A619-FD7927D1218D}" dt="2023-11-28T16:06:46.520" v="2211"/>
          <ac:spMkLst>
            <pc:docMk/>
            <pc:sldMk cId="2189950641" sldId="281"/>
            <ac:spMk id="69" creationId="{17550B05-4577-18BD-4034-2BB106929842}"/>
          </ac:spMkLst>
        </pc:spChg>
        <pc:spChg chg="mod">
          <ac:chgData name="Avi Saha" userId="e05bec33a216dabd" providerId="LiveId" clId="{F3DFB06A-3507-4618-A619-FD7927D1218D}" dt="2023-11-28T16:06:46.520" v="2211"/>
          <ac:spMkLst>
            <pc:docMk/>
            <pc:sldMk cId="2189950641" sldId="281"/>
            <ac:spMk id="70" creationId="{6A2D264D-223C-0AFD-60B2-430E9FC572B3}"/>
          </ac:spMkLst>
        </pc:spChg>
        <pc:spChg chg="add mod">
          <ac:chgData name="Avi Saha" userId="e05bec33a216dabd" providerId="LiveId" clId="{F3DFB06A-3507-4618-A619-FD7927D1218D}" dt="2023-11-28T16:13:51.944" v="2291" actId="1076"/>
          <ac:spMkLst>
            <pc:docMk/>
            <pc:sldMk cId="2189950641" sldId="281"/>
            <ac:spMk id="71" creationId="{DC272691-53C8-57BE-8DCA-1922DED187CB}"/>
          </ac:spMkLst>
        </pc:spChg>
        <pc:grpChg chg="add mod">
          <ac:chgData name="Avi Saha" userId="e05bec33a216dabd" providerId="LiveId" clId="{F3DFB06A-3507-4618-A619-FD7927D1218D}" dt="2023-11-28T16:16:18.604" v="2315" actId="1076"/>
          <ac:grpSpMkLst>
            <pc:docMk/>
            <pc:sldMk cId="2189950641" sldId="281"/>
            <ac:grpSpMk id="2" creationId="{9EC02671-D46A-D523-7094-FA25DFA48393}"/>
          </ac:grpSpMkLst>
        </pc:grpChg>
        <pc:grpChg chg="add del mod">
          <ac:chgData name="Avi Saha" userId="e05bec33a216dabd" providerId="LiveId" clId="{F3DFB06A-3507-4618-A619-FD7927D1218D}" dt="2023-11-28T16:05:44.139" v="2201"/>
          <ac:grpSpMkLst>
            <pc:docMk/>
            <pc:sldMk cId="2189950641" sldId="281"/>
            <ac:grpSpMk id="6" creationId="{2191822A-8F11-4012-4148-CC4D7119EE5E}"/>
          </ac:grpSpMkLst>
        </pc:grpChg>
        <pc:grpChg chg="add mod">
          <ac:chgData name="Avi Saha" userId="e05bec33a216dabd" providerId="LiveId" clId="{F3DFB06A-3507-4618-A619-FD7927D1218D}" dt="2023-11-28T16:14:52.189" v="2302" actId="1076"/>
          <ac:grpSpMkLst>
            <pc:docMk/>
            <pc:sldMk cId="2189950641" sldId="281"/>
            <ac:grpSpMk id="10" creationId="{F173DEBA-C116-0EE9-6011-49CC3BD49D12}"/>
          </ac:grpSpMkLst>
        </pc:grpChg>
        <pc:grpChg chg="add mod">
          <ac:chgData name="Avi Saha" userId="e05bec33a216dabd" providerId="LiveId" clId="{F3DFB06A-3507-4618-A619-FD7927D1218D}" dt="2023-11-28T16:15:09.970" v="2305" actId="1076"/>
          <ac:grpSpMkLst>
            <pc:docMk/>
            <pc:sldMk cId="2189950641" sldId="281"/>
            <ac:grpSpMk id="13" creationId="{967141E0-2533-ACC1-34B0-5B3560E4E4D6}"/>
          </ac:grpSpMkLst>
        </pc:grpChg>
        <pc:grpChg chg="del">
          <ac:chgData name="Avi Saha" userId="e05bec33a216dabd" providerId="LiveId" clId="{F3DFB06A-3507-4618-A619-FD7927D1218D}" dt="2023-11-28T16:04:34.998" v="2182" actId="478"/>
          <ac:grpSpMkLst>
            <pc:docMk/>
            <pc:sldMk cId="2189950641" sldId="281"/>
            <ac:grpSpMk id="16" creationId="{DCF5473E-5A76-3545-1C13-4E6AFCC85654}"/>
          </ac:grpSpMkLst>
        </pc:grpChg>
        <pc:grpChg chg="add mod">
          <ac:chgData name="Avi Saha" userId="e05bec33a216dabd" providerId="LiveId" clId="{F3DFB06A-3507-4618-A619-FD7927D1218D}" dt="2023-11-28T16:19:48.361" v="2339" actId="1076"/>
          <ac:grpSpMkLst>
            <pc:docMk/>
            <pc:sldMk cId="2189950641" sldId="281"/>
            <ac:grpSpMk id="18" creationId="{1A685D33-D77C-CAFC-8378-CC56925F588B}"/>
          </ac:grpSpMkLst>
        </pc:grpChg>
        <pc:grpChg chg="add mod">
          <ac:chgData name="Avi Saha" userId="e05bec33a216dabd" providerId="LiveId" clId="{F3DFB06A-3507-4618-A619-FD7927D1218D}" dt="2023-11-28T16:19:51.335" v="2340" actId="1076"/>
          <ac:grpSpMkLst>
            <pc:docMk/>
            <pc:sldMk cId="2189950641" sldId="281"/>
            <ac:grpSpMk id="22" creationId="{BF9DA0B3-BFB3-8B24-B9AF-DB5631C43FBB}"/>
          </ac:grpSpMkLst>
        </pc:grpChg>
        <pc:grpChg chg="del">
          <ac:chgData name="Avi Saha" userId="e05bec33a216dabd" providerId="LiveId" clId="{F3DFB06A-3507-4618-A619-FD7927D1218D}" dt="2023-11-28T16:04:36.611" v="2184" actId="478"/>
          <ac:grpSpMkLst>
            <pc:docMk/>
            <pc:sldMk cId="2189950641" sldId="281"/>
            <ac:grpSpMk id="26" creationId="{25F3DD80-F8A7-5960-6E74-46E8FE6BE0F5}"/>
          </ac:grpSpMkLst>
        </pc:grpChg>
        <pc:grpChg chg="add mod">
          <ac:chgData name="Avi Saha" userId="e05bec33a216dabd" providerId="LiveId" clId="{F3DFB06A-3507-4618-A619-FD7927D1218D}" dt="2023-11-28T16:14:33.090" v="2298" actId="14100"/>
          <ac:grpSpMkLst>
            <pc:docMk/>
            <pc:sldMk cId="2189950641" sldId="281"/>
            <ac:grpSpMk id="29" creationId="{B9C09E84-F426-1A4F-CBA3-A6918E7A4731}"/>
          </ac:grpSpMkLst>
        </pc:grpChg>
        <pc:grpChg chg="add mod">
          <ac:chgData name="Avi Saha" userId="e05bec33a216dabd" providerId="LiveId" clId="{F3DFB06A-3507-4618-A619-FD7927D1218D}" dt="2023-11-28T16:15:58.856" v="2311" actId="1076"/>
          <ac:grpSpMkLst>
            <pc:docMk/>
            <pc:sldMk cId="2189950641" sldId="281"/>
            <ac:grpSpMk id="32" creationId="{29DBA5EA-72DB-3156-E7B6-60E41DF86F54}"/>
          </ac:grpSpMkLst>
        </pc:grpChg>
        <pc:grpChg chg="del">
          <ac:chgData name="Avi Saha" userId="e05bec33a216dabd" providerId="LiveId" clId="{F3DFB06A-3507-4618-A619-FD7927D1218D}" dt="2023-11-28T16:04:35.648" v="2183" actId="478"/>
          <ac:grpSpMkLst>
            <pc:docMk/>
            <pc:sldMk cId="2189950641" sldId="281"/>
            <ac:grpSpMk id="35" creationId="{6DDEEEF6-9205-E176-F3D8-2CA1F256BA24}"/>
          </ac:grpSpMkLst>
        </pc:grpChg>
        <pc:grpChg chg="add mod">
          <ac:chgData name="Avi Saha" userId="e05bec33a216dabd" providerId="LiveId" clId="{F3DFB06A-3507-4618-A619-FD7927D1218D}" dt="2023-11-28T16:15:04.772" v="2304" actId="688"/>
          <ac:grpSpMkLst>
            <pc:docMk/>
            <pc:sldMk cId="2189950641" sldId="281"/>
            <ac:grpSpMk id="40" creationId="{D2624596-9DF5-5627-0E7C-35E64A488B8C}"/>
          </ac:grpSpMkLst>
        </pc:grpChg>
        <pc:grpChg chg="add mod">
          <ac:chgData name="Avi Saha" userId="e05bec33a216dabd" providerId="LiveId" clId="{F3DFB06A-3507-4618-A619-FD7927D1218D}" dt="2023-11-28T16:17:11.294" v="2318" actId="688"/>
          <ac:grpSpMkLst>
            <pc:docMk/>
            <pc:sldMk cId="2189950641" sldId="281"/>
            <ac:grpSpMk id="41" creationId="{BC3E2A43-9DD1-0B85-25B9-D1A66A4CC0C7}"/>
          </ac:grpSpMkLst>
        </pc:grpChg>
        <pc:grpChg chg="del">
          <ac:chgData name="Avi Saha" userId="e05bec33a216dabd" providerId="LiveId" clId="{F3DFB06A-3507-4618-A619-FD7927D1218D}" dt="2023-11-28T16:04:39.060" v="2186" actId="478"/>
          <ac:grpSpMkLst>
            <pc:docMk/>
            <pc:sldMk cId="2189950641" sldId="281"/>
            <ac:grpSpMk id="44" creationId="{778B5C75-07FC-3B5D-CD82-583EE1D1B677}"/>
          </ac:grpSpMkLst>
        </pc:grpChg>
        <pc:grpChg chg="del">
          <ac:chgData name="Avi Saha" userId="e05bec33a216dabd" providerId="LiveId" clId="{F3DFB06A-3507-4618-A619-FD7927D1218D}" dt="2023-11-28T16:04:38.072" v="2185" actId="478"/>
          <ac:grpSpMkLst>
            <pc:docMk/>
            <pc:sldMk cId="2189950641" sldId="281"/>
            <ac:grpSpMk id="47" creationId="{754D878C-1659-629F-1911-E957A2EEDDC3}"/>
          </ac:grpSpMkLst>
        </pc:grpChg>
        <pc:grpChg chg="add del">
          <ac:chgData name="Avi Saha" userId="e05bec33a216dabd" providerId="LiveId" clId="{F3DFB06A-3507-4618-A619-FD7927D1218D}" dt="2023-11-28T16:04:50.492" v="2189" actId="478"/>
          <ac:grpSpMkLst>
            <pc:docMk/>
            <pc:sldMk cId="2189950641" sldId="281"/>
            <ac:grpSpMk id="50" creationId="{BD4388D3-B0B8-D215-B878-B2BA1C31EE13}"/>
          </ac:grpSpMkLst>
        </pc:grpChg>
        <pc:grpChg chg="del mod replId">
          <ac:chgData name="Avi Saha" userId="e05bec33a216dabd" providerId="LiveId" clId="{F3DFB06A-3507-4618-A619-FD7927D1218D}" dt="2023-11-28T16:04:45.853" v="2188" actId="26606"/>
          <ac:grpSpMkLst>
            <pc:docMk/>
            <pc:sldMk cId="2189950641" sldId="281"/>
            <ac:grpSpMk id="55" creationId="{B9C09E84-F426-1A4F-CBA3-A6918E7A4731}"/>
          </ac:grpSpMkLst>
        </pc:grpChg>
        <pc:grpChg chg="del">
          <ac:chgData name="Avi Saha" userId="e05bec33a216dabd" providerId="LiveId" clId="{F3DFB06A-3507-4618-A619-FD7927D1218D}" dt="2023-11-28T16:04:33.931" v="2181" actId="478"/>
          <ac:grpSpMkLst>
            <pc:docMk/>
            <pc:sldMk cId="2189950641" sldId="281"/>
            <ac:grpSpMk id="56" creationId="{444D1092-B129-86AA-57CD-287711968327}"/>
          </ac:grpSpMkLst>
        </pc:grpChg>
        <pc:grpChg chg="del mod replId">
          <ac:chgData name="Avi Saha" userId="e05bec33a216dabd" providerId="LiveId" clId="{F3DFB06A-3507-4618-A619-FD7927D1218D}" dt="2023-11-28T16:04:45.853" v="2188" actId="26606"/>
          <ac:grpSpMkLst>
            <pc:docMk/>
            <pc:sldMk cId="2189950641" sldId="281"/>
            <ac:grpSpMk id="58" creationId="{29DBA5EA-72DB-3156-E7B6-60E41DF86F54}"/>
          </ac:grpSpMkLst>
        </pc:grpChg>
        <pc:grpChg chg="del mod replId">
          <ac:chgData name="Avi Saha" userId="e05bec33a216dabd" providerId="LiveId" clId="{F3DFB06A-3507-4618-A619-FD7927D1218D}" dt="2023-11-28T16:04:45.853" v="2188" actId="26606"/>
          <ac:grpSpMkLst>
            <pc:docMk/>
            <pc:sldMk cId="2189950641" sldId="281"/>
            <ac:grpSpMk id="63" creationId="{BC3E2A43-9DD1-0B85-25B9-D1A66A4CC0C7}"/>
          </ac:grpSpMkLst>
        </pc:grpChg>
        <pc:grpChg chg="del mod replId">
          <ac:chgData name="Avi Saha" userId="e05bec33a216dabd" providerId="LiveId" clId="{F3DFB06A-3507-4618-A619-FD7927D1218D}" dt="2023-11-28T16:04:45.853" v="2188" actId="26606"/>
          <ac:grpSpMkLst>
            <pc:docMk/>
            <pc:sldMk cId="2189950641" sldId="281"/>
            <ac:grpSpMk id="64" creationId="{BD4388D3-B0B8-D215-B878-B2BA1C31EE13}"/>
          </ac:grpSpMkLst>
        </pc:grpChg>
        <pc:grpChg chg="add mod">
          <ac:chgData name="Avi Saha" userId="e05bec33a216dabd" providerId="LiveId" clId="{F3DFB06A-3507-4618-A619-FD7927D1218D}" dt="2023-11-28T16:20:22.927" v="2344" actId="688"/>
          <ac:grpSpMkLst>
            <pc:docMk/>
            <pc:sldMk cId="2189950641" sldId="281"/>
            <ac:grpSpMk id="68" creationId="{A57DD146-47E0-42FC-44D9-BC28BF69E409}"/>
          </ac:grpSpMkLst>
        </pc:grpChg>
        <pc:picChg chg="mod">
          <ac:chgData name="Avi Saha" userId="e05bec33a216dabd" providerId="LiveId" clId="{F3DFB06A-3507-4618-A619-FD7927D1218D}" dt="2023-11-28T16:20:38.869" v="2346" actId="1076"/>
          <ac:picMkLst>
            <pc:docMk/>
            <pc:sldMk cId="2189950641" sldId="281"/>
            <ac:picMk id="15" creationId="{B2264556-92B0-0BB4-C83F-77E834E4D5BE}"/>
          </ac:picMkLst>
        </pc:picChg>
      </pc:sldChg>
    </pc:docChg>
  </pc:docChgLst>
  <pc:docChgLst>
    <pc:chgData name="NOSHIN FARZANA" userId="cfe36c31-b022-4e69-bea5-207988873cda" providerId="ADAL" clId="{B1C50ECE-3A22-4BBE-B4E6-250AF1F63198}"/>
    <pc:docChg chg="undo redo custSel addSld delSld modSld sldOrd addMainMaster">
      <pc:chgData name="NOSHIN FARZANA" userId="cfe36c31-b022-4e69-bea5-207988873cda" providerId="ADAL" clId="{B1C50ECE-3A22-4BBE-B4E6-250AF1F63198}" dt="2023-11-29T10:45:42.428" v="4198" actId="20577"/>
      <pc:docMkLst>
        <pc:docMk/>
      </pc:docMkLst>
      <pc:sldChg chg="addSp delSp modSp mod modTransition modAnim delDesignElem chgLayout modNotesTx">
        <pc:chgData name="NOSHIN FARZANA" userId="cfe36c31-b022-4e69-bea5-207988873cda" providerId="ADAL" clId="{B1C50ECE-3A22-4BBE-B4E6-250AF1F63198}" dt="2023-11-29T10:45:02.830" v="4190" actId="20577"/>
        <pc:sldMkLst>
          <pc:docMk/>
          <pc:sldMk cId="927245807" sldId="256"/>
        </pc:sldMkLst>
        <pc:spChg chg="mod">
          <ac:chgData name="NOSHIN FARZANA" userId="cfe36c31-b022-4e69-bea5-207988873cda" providerId="ADAL" clId="{B1C50ECE-3A22-4BBE-B4E6-250AF1F63198}" dt="2023-11-28T20:19:31.389" v="2989" actId="1076"/>
          <ac:spMkLst>
            <pc:docMk/>
            <pc:sldMk cId="927245807" sldId="256"/>
            <ac:spMk id="3" creationId="{2AFF39A3-86A6-A7EE-E1F3-3532D3D723F0}"/>
          </ac:spMkLst>
        </pc:spChg>
        <pc:spChg chg="add del mod ord">
          <ac:chgData name="NOSHIN FARZANA" userId="cfe36c31-b022-4e69-bea5-207988873cda" providerId="ADAL" clId="{B1C50ECE-3A22-4BBE-B4E6-250AF1F63198}" dt="2023-11-29T09:46:55.270" v="4116" actId="478"/>
          <ac:spMkLst>
            <pc:docMk/>
            <pc:sldMk cId="927245807" sldId="256"/>
            <ac:spMk id="5" creationId="{C3CC3262-2869-AE06-3D4A-69CF8A26C884}"/>
          </ac:spMkLst>
        </pc:spChg>
        <pc:spChg chg="mod">
          <ac:chgData name="NOSHIN FARZANA" userId="cfe36c31-b022-4e69-bea5-207988873cda" providerId="ADAL" clId="{B1C50ECE-3A22-4BBE-B4E6-250AF1F63198}" dt="2023-11-28T16:32:13.882" v="41" actId="1076"/>
          <ac:spMkLst>
            <pc:docMk/>
            <pc:sldMk cId="927245807" sldId="256"/>
            <ac:spMk id="6" creationId="{6F0AF611-A836-A91B-15F9-4D960911031E}"/>
          </ac:spMkLst>
        </pc:spChg>
        <pc:spChg chg="add mod">
          <ac:chgData name="NOSHIN FARZANA" userId="cfe36c31-b022-4e69-bea5-207988873cda" providerId="ADAL" clId="{B1C50ECE-3A22-4BBE-B4E6-250AF1F63198}" dt="2023-11-28T16:31:31.578" v="38" actId="1076"/>
          <ac:spMkLst>
            <pc:docMk/>
            <pc:sldMk cId="927245807" sldId="256"/>
            <ac:spMk id="7" creationId="{7D67ECC7-3671-830A-1AB3-3ABA8ACEC444}"/>
          </ac:spMkLst>
        </pc:spChg>
        <pc:spChg chg="add del mod ord">
          <ac:chgData name="NOSHIN FARZANA" userId="cfe36c31-b022-4e69-bea5-207988873cda" providerId="ADAL" clId="{B1C50ECE-3A22-4BBE-B4E6-250AF1F63198}" dt="2023-11-29T09:47:01.441" v="4117" actId="478"/>
          <ac:spMkLst>
            <pc:docMk/>
            <pc:sldMk cId="927245807" sldId="256"/>
            <ac:spMk id="8" creationId="{4BF0193B-30D5-22CF-1D29-6F78F6139572}"/>
          </ac:spMkLst>
        </pc:spChg>
        <pc:spChg chg="del">
          <ac:chgData name="NOSHIN FARZANA" userId="cfe36c31-b022-4e69-bea5-207988873cda" providerId="ADAL" clId="{B1C50ECE-3A22-4BBE-B4E6-250AF1F63198}" dt="2023-11-29T09:46:44.535" v="4115" actId="6264"/>
          <ac:spMkLst>
            <pc:docMk/>
            <pc:sldMk cId="927245807" sldId="256"/>
            <ac:spMk id="18" creationId="{231BF440-39FA-4087-84CC-2EEC0BBDAF29}"/>
          </ac:spMkLst>
        </pc:spChg>
        <pc:spChg chg="del">
          <ac:chgData name="NOSHIN FARZANA" userId="cfe36c31-b022-4e69-bea5-207988873cda" providerId="ADAL" clId="{B1C50ECE-3A22-4BBE-B4E6-250AF1F63198}" dt="2023-11-29T09:46:44.535" v="4115" actId="6264"/>
          <ac:spMkLst>
            <pc:docMk/>
            <pc:sldMk cId="927245807" sldId="256"/>
            <ac:spMk id="22" creationId="{F04E4CBA-303B-48BD-8451-C2701CB0EEBF}"/>
          </ac:spMkLst>
        </pc:spChg>
        <pc:spChg chg="del">
          <ac:chgData name="NOSHIN FARZANA" userId="cfe36c31-b022-4e69-bea5-207988873cda" providerId="ADAL" clId="{B1C50ECE-3A22-4BBE-B4E6-250AF1F63198}" dt="2023-11-29T09:46:44.535" v="4115" actId="6264"/>
          <ac:spMkLst>
            <pc:docMk/>
            <pc:sldMk cId="927245807" sldId="256"/>
            <ac:spMk id="24" creationId="{F6CA58B3-AFCC-4A40-9882-50D5080879B0}"/>
          </ac:spMkLst>
        </pc:spChg>
        <pc:spChg chg="del">
          <ac:chgData name="NOSHIN FARZANA" userId="cfe36c31-b022-4e69-bea5-207988873cda" providerId="ADAL" clId="{B1C50ECE-3A22-4BBE-B4E6-250AF1F63198}" dt="2023-11-29T09:46:44.535" v="4115" actId="6264"/>
          <ac:spMkLst>
            <pc:docMk/>
            <pc:sldMk cId="927245807" sldId="256"/>
            <ac:spMk id="25" creationId="{75C56826-D4E5-42ED-8529-079651CB3005}"/>
          </ac:spMkLst>
        </pc:spChg>
        <pc:spChg chg="del">
          <ac:chgData name="NOSHIN FARZANA" userId="cfe36c31-b022-4e69-bea5-207988873cda" providerId="ADAL" clId="{B1C50ECE-3A22-4BBE-B4E6-250AF1F63198}" dt="2023-11-29T09:46:44.535" v="4115" actId="6264"/>
          <ac:spMkLst>
            <pc:docMk/>
            <pc:sldMk cId="927245807" sldId="256"/>
            <ac:spMk id="29" creationId="{82095FCE-EF05-4443-B97A-85DEE3A5CA17}"/>
          </ac:spMkLst>
        </pc:spChg>
        <pc:spChg chg="del">
          <ac:chgData name="NOSHIN FARZANA" userId="cfe36c31-b022-4e69-bea5-207988873cda" providerId="ADAL" clId="{B1C50ECE-3A22-4BBE-B4E6-250AF1F63198}" dt="2023-11-29T09:46:44.535" v="4115" actId="6264"/>
          <ac:spMkLst>
            <pc:docMk/>
            <pc:sldMk cId="927245807" sldId="256"/>
            <ac:spMk id="30" creationId="{CA00AE6B-AA30-4CF8-BA6F-339B780AD76C}"/>
          </ac:spMkLst>
        </pc:spChg>
        <pc:picChg chg="add del mod">
          <ac:chgData name="NOSHIN FARZANA" userId="cfe36c31-b022-4e69-bea5-207988873cda" providerId="ADAL" clId="{B1C50ECE-3A22-4BBE-B4E6-250AF1F63198}" dt="2023-11-28T20:18:45.694" v="2981" actId="14100"/>
          <ac:picMkLst>
            <pc:docMk/>
            <pc:sldMk cId="927245807" sldId="256"/>
            <ac:picMk id="2" creationId="{BCA40B2B-BCB0-A7D3-106C-E268F93E38C4}"/>
          </ac:picMkLst>
        </pc:picChg>
        <pc:picChg chg="mod">
          <ac:chgData name="NOSHIN FARZANA" userId="cfe36c31-b022-4e69-bea5-207988873cda" providerId="ADAL" clId="{B1C50ECE-3A22-4BBE-B4E6-250AF1F63198}" dt="2023-11-28T20:19:23.789" v="2988" actId="1076"/>
          <ac:picMkLst>
            <pc:docMk/>
            <pc:sldMk cId="927245807" sldId="256"/>
            <ac:picMk id="4" creationId="{CC58A602-A1A9-2C49-7777-F5C3B5FF8008}"/>
          </ac:picMkLst>
        </pc:picChg>
        <pc:picChg chg="del">
          <ac:chgData name="NOSHIN FARZANA" userId="cfe36c31-b022-4e69-bea5-207988873cda" providerId="ADAL" clId="{B1C50ECE-3A22-4BBE-B4E6-250AF1F63198}" dt="2023-11-28T20:17:52.973" v="2965" actId="21"/>
          <ac:picMkLst>
            <pc:docMk/>
            <pc:sldMk cId="927245807" sldId="256"/>
            <ac:picMk id="5" creationId="{F7D002EA-45EE-E7B4-6B98-7411E1C19E15}"/>
          </ac:picMkLst>
        </pc:picChg>
        <pc:picChg chg="add del mod">
          <ac:chgData name="NOSHIN FARZANA" userId="cfe36c31-b022-4e69-bea5-207988873cda" providerId="ADAL" clId="{B1C50ECE-3A22-4BBE-B4E6-250AF1F63198}" dt="2023-11-29T09:19:11.891" v="4067"/>
          <ac:picMkLst>
            <pc:docMk/>
            <pc:sldMk cId="927245807" sldId="256"/>
            <ac:picMk id="8" creationId="{2FCF3D67-FA8E-B885-6C23-555E0CD67842}"/>
          </ac:picMkLst>
        </pc:picChg>
        <pc:picChg chg="mod">
          <ac:chgData name="NOSHIN FARZANA" userId="cfe36c31-b022-4e69-bea5-207988873cda" providerId="ADAL" clId="{B1C50ECE-3A22-4BBE-B4E6-250AF1F63198}" dt="2023-11-28T16:31:43.170" v="40" actId="1076"/>
          <ac:picMkLst>
            <pc:docMk/>
            <pc:sldMk cId="927245807" sldId="256"/>
            <ac:picMk id="9" creationId="{78D08083-95DE-D766-75DF-FCFB428C9A0D}"/>
          </ac:picMkLst>
        </pc:picChg>
        <pc:picChg chg="add del mod">
          <ac:chgData name="NOSHIN FARZANA" userId="cfe36c31-b022-4e69-bea5-207988873cda" providerId="ADAL" clId="{B1C50ECE-3A22-4BBE-B4E6-250AF1F63198}" dt="2023-11-29T09:56:36.611" v="4124"/>
          <ac:picMkLst>
            <pc:docMk/>
            <pc:sldMk cId="927245807" sldId="256"/>
            <ac:picMk id="10" creationId="{95CA43DC-9B75-444A-51E0-1310AC113881}"/>
          </ac:picMkLst>
        </pc:picChg>
        <pc:picChg chg="add del mod">
          <ac:chgData name="NOSHIN FARZANA" userId="cfe36c31-b022-4e69-bea5-207988873cda" providerId="ADAL" clId="{B1C50ECE-3A22-4BBE-B4E6-250AF1F63198}" dt="2023-11-29T09:19:24.578" v="4068"/>
          <ac:picMkLst>
            <pc:docMk/>
            <pc:sldMk cId="927245807" sldId="256"/>
            <ac:picMk id="10" creationId="{A6C2899B-DBD9-BAB9-FBF2-10F654643CD3}"/>
          </ac:picMkLst>
        </pc:picChg>
        <pc:picChg chg="add del mod">
          <ac:chgData name="NOSHIN FARZANA" userId="cfe36c31-b022-4e69-bea5-207988873cda" providerId="ADAL" clId="{B1C50ECE-3A22-4BBE-B4E6-250AF1F63198}" dt="2023-11-29T09:39:20.915" v="4112"/>
          <ac:picMkLst>
            <pc:docMk/>
            <pc:sldMk cId="927245807" sldId="256"/>
            <ac:picMk id="10" creationId="{DD9BAB78-FCC2-2D66-81DE-3E4FEE277D61}"/>
          </ac:picMkLst>
        </pc:picChg>
        <pc:picChg chg="add del mod">
          <ac:chgData name="NOSHIN FARZANA" userId="cfe36c31-b022-4e69-bea5-207988873cda" providerId="ADAL" clId="{B1C50ECE-3A22-4BBE-B4E6-250AF1F63198}" dt="2023-11-29T09:25:05.103" v="4084"/>
          <ac:picMkLst>
            <pc:docMk/>
            <pc:sldMk cId="927245807" sldId="256"/>
            <ac:picMk id="13" creationId="{38D09558-A48B-25B3-C845-BD654C98F963}"/>
          </ac:picMkLst>
        </pc:picChg>
        <pc:picChg chg="add del mod ord">
          <ac:chgData name="NOSHIN FARZANA" userId="cfe36c31-b022-4e69-bea5-207988873cda" providerId="ADAL" clId="{B1C50ECE-3A22-4BBE-B4E6-250AF1F63198}" dt="2023-11-29T09:56:41.986" v="4125"/>
          <ac:picMkLst>
            <pc:docMk/>
            <pc:sldMk cId="927245807" sldId="256"/>
            <ac:picMk id="13" creationId="{4A83CE7C-DED8-E126-D8CC-D59AE8960C53}"/>
          </ac:picMkLst>
        </pc:picChg>
        <pc:picChg chg="add del mod ord">
          <ac:chgData name="NOSHIN FARZANA" userId="cfe36c31-b022-4e69-bea5-207988873cda" providerId="ADAL" clId="{B1C50ECE-3A22-4BBE-B4E6-250AF1F63198}" dt="2023-11-29T09:39:37.162" v="4113"/>
          <ac:picMkLst>
            <pc:docMk/>
            <pc:sldMk cId="927245807" sldId="256"/>
            <ac:picMk id="14" creationId="{CD6C4616-DCC7-ABD5-7C51-7A6834343A82}"/>
          </ac:picMkLst>
        </pc:picChg>
        <pc:picChg chg="add del mod">
          <ac:chgData name="NOSHIN FARZANA" userId="cfe36c31-b022-4e69-bea5-207988873cda" providerId="ADAL" clId="{B1C50ECE-3A22-4BBE-B4E6-250AF1F63198}" dt="2023-11-29T09:58:16.489" v="4133"/>
          <ac:picMkLst>
            <pc:docMk/>
            <pc:sldMk cId="927245807" sldId="256"/>
            <ac:picMk id="16" creationId="{0026C59D-FC2D-4C1A-41F0-242C50E6999C}"/>
          </ac:picMkLst>
        </pc:picChg>
        <pc:picChg chg="add del mod">
          <ac:chgData name="NOSHIN FARZANA" userId="cfe36c31-b022-4e69-bea5-207988873cda" providerId="ADAL" clId="{B1C50ECE-3A22-4BBE-B4E6-250AF1F63198}" dt="2023-11-29T09:26:35.348" v="4088"/>
          <ac:picMkLst>
            <pc:docMk/>
            <pc:sldMk cId="927245807" sldId="256"/>
            <ac:picMk id="16" creationId="{C3B13CC2-EC7A-AC8D-0649-EFC68958139D}"/>
          </ac:picMkLst>
        </pc:picChg>
        <pc:picChg chg="add del mod ord">
          <ac:chgData name="NOSHIN FARZANA" userId="cfe36c31-b022-4e69-bea5-207988873cda" providerId="ADAL" clId="{B1C50ECE-3A22-4BBE-B4E6-250AF1F63198}" dt="2023-11-29T09:58:30.463" v="4134"/>
          <ac:picMkLst>
            <pc:docMk/>
            <pc:sldMk cId="927245807" sldId="256"/>
            <ac:picMk id="19" creationId="{7CE0EABA-338E-6B7A-FCA6-54C1F96689BF}"/>
          </ac:picMkLst>
        </pc:picChg>
        <pc:picChg chg="add del mod ord">
          <ac:chgData name="NOSHIN FARZANA" userId="cfe36c31-b022-4e69-bea5-207988873cda" providerId="ADAL" clId="{B1C50ECE-3A22-4BBE-B4E6-250AF1F63198}" dt="2023-11-29T09:26:44.257" v="4089"/>
          <ac:picMkLst>
            <pc:docMk/>
            <pc:sldMk cId="927245807" sldId="256"/>
            <ac:picMk id="21" creationId="{FBE01610-98E3-DFC4-B686-C76E7DF92AB0}"/>
          </ac:picMkLst>
        </pc:picChg>
        <pc:picChg chg="add del mod">
          <ac:chgData name="NOSHIN FARZANA" userId="cfe36c31-b022-4e69-bea5-207988873cda" providerId="ADAL" clId="{B1C50ECE-3A22-4BBE-B4E6-250AF1F63198}" dt="2023-11-29T10:01:37.835" v="4137"/>
          <ac:picMkLst>
            <pc:docMk/>
            <pc:sldMk cId="927245807" sldId="256"/>
            <ac:picMk id="22" creationId="{47EE1FCF-68A9-2344-76FF-6E84A06D6650}"/>
          </ac:picMkLst>
        </pc:picChg>
        <pc:picChg chg="add del mod">
          <ac:chgData name="NOSHIN FARZANA" userId="cfe36c31-b022-4e69-bea5-207988873cda" providerId="ADAL" clId="{B1C50ECE-3A22-4BBE-B4E6-250AF1F63198}" dt="2023-11-29T10:04:13.502" v="4140"/>
          <ac:picMkLst>
            <pc:docMk/>
            <pc:sldMk cId="927245807" sldId="256"/>
            <ac:picMk id="27" creationId="{13CB93FF-3257-E2FE-D9B8-084D9E458D65}"/>
          </ac:picMkLst>
        </pc:picChg>
        <pc:picChg chg="add del mod">
          <ac:chgData name="NOSHIN FARZANA" userId="cfe36c31-b022-4e69-bea5-207988873cda" providerId="ADAL" clId="{B1C50ECE-3A22-4BBE-B4E6-250AF1F63198}" dt="2023-11-29T09:30:50.247" v="4095"/>
          <ac:picMkLst>
            <pc:docMk/>
            <pc:sldMk cId="927245807" sldId="256"/>
            <ac:picMk id="27" creationId="{C7DD2D14-2D36-3C7F-350B-A100DD4B1D1C}"/>
          </ac:picMkLst>
        </pc:picChg>
        <pc:picChg chg="add del mod">
          <ac:chgData name="NOSHIN FARZANA" userId="cfe36c31-b022-4e69-bea5-207988873cda" providerId="ADAL" clId="{B1C50ECE-3A22-4BBE-B4E6-250AF1F63198}" dt="2023-11-29T10:04:45.434" v="4142"/>
          <ac:picMkLst>
            <pc:docMk/>
            <pc:sldMk cId="927245807" sldId="256"/>
            <ac:picMk id="30" creationId="{F96E4CFB-3C2C-9271-D891-67996F26D560}"/>
          </ac:picMkLst>
        </pc:picChg>
        <pc:picChg chg="add del mod ord">
          <ac:chgData name="NOSHIN FARZANA" userId="cfe36c31-b022-4e69-bea5-207988873cda" providerId="ADAL" clId="{B1C50ECE-3A22-4BBE-B4E6-250AF1F63198}" dt="2023-11-29T09:31:04.737" v="4096"/>
          <ac:picMkLst>
            <pc:docMk/>
            <pc:sldMk cId="927245807" sldId="256"/>
            <ac:picMk id="32" creationId="{28503F17-9A8B-41A6-F46A-CB3284F4C8A5}"/>
          </ac:picMkLst>
        </pc:picChg>
        <pc:picChg chg="add del mod">
          <ac:chgData name="NOSHIN FARZANA" userId="cfe36c31-b022-4e69-bea5-207988873cda" providerId="ADAL" clId="{B1C50ECE-3A22-4BBE-B4E6-250AF1F63198}" dt="2023-11-29T09:33:38.065" v="4103"/>
          <ac:picMkLst>
            <pc:docMk/>
            <pc:sldMk cId="927245807" sldId="256"/>
            <ac:picMk id="35" creationId="{985A58AD-BD8A-7D9C-7B38-A902519511D5}"/>
          </ac:picMkLst>
        </pc:picChg>
        <pc:picChg chg="add mod">
          <ac:chgData name="NOSHIN FARZANA" userId="cfe36c31-b022-4e69-bea5-207988873cda" providerId="ADAL" clId="{B1C50ECE-3A22-4BBE-B4E6-250AF1F63198}" dt="2023-11-29T10:32:12.845" v="4169" actId="1076"/>
          <ac:picMkLst>
            <pc:docMk/>
            <pc:sldMk cId="927245807" sldId="256"/>
            <ac:picMk id="36" creationId="{C34E1D04-BF88-AAB5-A65E-D1AC63A91A9C}"/>
          </ac:picMkLst>
        </pc:picChg>
        <pc:picChg chg="add del mod ord">
          <ac:chgData name="NOSHIN FARZANA" userId="cfe36c31-b022-4e69-bea5-207988873cda" providerId="ADAL" clId="{B1C50ECE-3A22-4BBE-B4E6-250AF1F63198}" dt="2023-11-29T09:34:08.502" v="4104"/>
          <ac:picMkLst>
            <pc:docMk/>
            <pc:sldMk cId="927245807" sldId="256"/>
            <ac:picMk id="38" creationId="{DCD0866B-87EC-3CD3-61B2-4AC44702ACF6}"/>
          </ac:picMkLst>
        </pc:picChg>
        <pc:picChg chg="add del mod">
          <ac:chgData name="NOSHIN FARZANA" userId="cfe36c31-b022-4e69-bea5-207988873cda" providerId="ADAL" clId="{B1C50ECE-3A22-4BBE-B4E6-250AF1F63198}" dt="2023-11-29T09:34:13.118" v="4106"/>
          <ac:picMkLst>
            <pc:docMk/>
            <pc:sldMk cId="927245807" sldId="256"/>
            <ac:picMk id="39" creationId="{63718209-82C2-A81A-F6B6-D45512937BF6}"/>
          </ac:picMkLst>
        </pc:picChg>
        <pc:picChg chg="add del mod ord">
          <ac:chgData name="NOSHIN FARZANA" userId="cfe36c31-b022-4e69-bea5-207988873cda" providerId="ADAL" clId="{B1C50ECE-3A22-4BBE-B4E6-250AF1F63198}" dt="2023-11-29T09:34:20.349" v="4107"/>
          <ac:picMkLst>
            <pc:docMk/>
            <pc:sldMk cId="927245807" sldId="256"/>
            <ac:picMk id="42" creationId="{E0E734F1-7BFB-7751-C3C0-CBC181AF6FEF}"/>
          </ac:picMkLst>
        </pc:picChg>
        <pc:picChg chg="add del mod">
          <ac:chgData name="NOSHIN FARZANA" userId="cfe36c31-b022-4e69-bea5-207988873cda" providerId="ADAL" clId="{B1C50ECE-3A22-4BBE-B4E6-250AF1F63198}" dt="2023-11-28T20:18:46.266" v="2982"/>
          <ac:picMkLst>
            <pc:docMk/>
            <pc:sldMk cId="927245807" sldId="256"/>
            <ac:picMk id="1026" creationId="{6CE7EB8A-B77F-F146-C71F-2380F9E20E66}"/>
          </ac:picMkLst>
        </pc:picChg>
        <pc:picChg chg="add del mod">
          <ac:chgData name="NOSHIN FARZANA" userId="cfe36c31-b022-4e69-bea5-207988873cda" providerId="ADAL" clId="{B1C50ECE-3A22-4BBE-B4E6-250AF1F63198}" dt="2023-11-28T17:05:44.266" v="541"/>
          <ac:picMkLst>
            <pc:docMk/>
            <pc:sldMk cId="927245807" sldId="256"/>
            <ac:picMk id="2050" creationId="{6DB82362-32A0-F579-6D36-54C035E7F5C1}"/>
          </ac:picMkLst>
        </pc:picChg>
      </pc:sldChg>
      <pc:sldChg chg="addSp delSp modSp mod modTransition modAnim modNotesTx">
        <pc:chgData name="NOSHIN FARZANA" userId="cfe36c31-b022-4e69-bea5-207988873cda" providerId="ADAL" clId="{B1C50ECE-3A22-4BBE-B4E6-250AF1F63198}" dt="2023-11-29T10:45:07.122" v="4191" actId="20577"/>
        <pc:sldMkLst>
          <pc:docMk/>
          <pc:sldMk cId="4008733167" sldId="257"/>
        </pc:sldMkLst>
        <pc:spChg chg="mod">
          <ac:chgData name="NOSHIN FARZANA" userId="cfe36c31-b022-4e69-bea5-207988873cda" providerId="ADAL" clId="{B1C50ECE-3A22-4BBE-B4E6-250AF1F63198}" dt="2023-11-28T17:05:03.802" v="534" actId="207"/>
          <ac:spMkLst>
            <pc:docMk/>
            <pc:sldMk cId="4008733167" sldId="257"/>
            <ac:spMk id="2" creationId="{3B9F275F-FDB0-8D9A-20CA-A0594A1F087E}"/>
          </ac:spMkLst>
        </pc:spChg>
        <pc:spChg chg="add del">
          <ac:chgData name="NOSHIN FARZANA" userId="cfe36c31-b022-4e69-bea5-207988873cda" providerId="ADAL" clId="{B1C50ECE-3A22-4BBE-B4E6-250AF1F63198}" dt="2023-11-28T17:03:12.491" v="522" actId="22"/>
          <ac:spMkLst>
            <pc:docMk/>
            <pc:sldMk cId="4008733167" sldId="257"/>
            <ac:spMk id="6" creationId="{36E02230-9889-7ED8-736F-5817790B281F}"/>
          </ac:spMkLst>
        </pc:spChg>
        <pc:spChg chg="mod">
          <ac:chgData name="NOSHIN FARZANA" userId="cfe36c31-b022-4e69-bea5-207988873cda" providerId="ADAL" clId="{B1C50ECE-3A22-4BBE-B4E6-250AF1F63198}" dt="2023-11-28T20:01:49.898" v="2763" actId="207"/>
          <ac:spMkLst>
            <pc:docMk/>
            <pc:sldMk cId="4008733167" sldId="257"/>
            <ac:spMk id="9" creationId="{98EA7137-D526-C612-E799-8BFB15798B6B}"/>
          </ac:spMkLst>
        </pc:spChg>
        <pc:spChg chg="mod">
          <ac:chgData name="NOSHIN FARZANA" userId="cfe36c31-b022-4e69-bea5-207988873cda" providerId="ADAL" clId="{B1C50ECE-3A22-4BBE-B4E6-250AF1F63198}" dt="2023-11-28T17:04:30.300" v="532" actId="1076"/>
          <ac:spMkLst>
            <pc:docMk/>
            <pc:sldMk cId="4008733167" sldId="257"/>
            <ac:spMk id="10" creationId="{B18D8F4F-FAE8-4871-B263-81AA096955E4}"/>
          </ac:spMkLst>
        </pc:spChg>
        <pc:graphicFrameChg chg="mod">
          <ac:chgData name="NOSHIN FARZANA" userId="cfe36c31-b022-4e69-bea5-207988873cda" providerId="ADAL" clId="{B1C50ECE-3A22-4BBE-B4E6-250AF1F63198}" dt="2023-11-29T09:18:02.662" v="4044"/>
          <ac:graphicFrameMkLst>
            <pc:docMk/>
            <pc:sldMk cId="4008733167" sldId="257"/>
            <ac:graphicFrameMk id="5" creationId="{D4C31861-28CB-82D0-E2FA-8928E1F31E18}"/>
          </ac:graphicFrameMkLst>
        </pc:graphicFrameChg>
        <pc:picChg chg="add del mod">
          <ac:chgData name="NOSHIN FARZANA" userId="cfe36c31-b022-4e69-bea5-207988873cda" providerId="ADAL" clId="{B1C50ECE-3A22-4BBE-B4E6-250AF1F63198}" dt="2023-11-29T09:19:30.159" v="4069" actId="478"/>
          <ac:picMkLst>
            <pc:docMk/>
            <pc:sldMk cId="4008733167" sldId="257"/>
            <ac:picMk id="3" creationId="{5A8E14A1-EB03-F60C-68E9-136BE2298A9C}"/>
          </ac:picMkLst>
        </pc:picChg>
        <pc:picChg chg="mod">
          <ac:chgData name="NOSHIN FARZANA" userId="cfe36c31-b022-4e69-bea5-207988873cda" providerId="ADAL" clId="{B1C50ECE-3A22-4BBE-B4E6-250AF1F63198}" dt="2023-11-28T16:35:35.500" v="57" actId="1076"/>
          <ac:picMkLst>
            <pc:docMk/>
            <pc:sldMk cId="4008733167" sldId="257"/>
            <ac:picMk id="4" creationId="{FC23F314-7743-CDD3-CFBB-955BA4415213}"/>
          </ac:picMkLst>
        </pc:picChg>
        <pc:picChg chg="add del mod">
          <ac:chgData name="NOSHIN FARZANA" userId="cfe36c31-b022-4e69-bea5-207988873cda" providerId="ADAL" clId="{B1C50ECE-3A22-4BBE-B4E6-250AF1F63198}" dt="2023-11-29T09:56:36.611" v="4124"/>
          <ac:picMkLst>
            <pc:docMk/>
            <pc:sldMk cId="4008733167" sldId="257"/>
            <ac:picMk id="6" creationId="{0A6AA26F-22D4-4D37-19B3-CF0A6A6BF9E7}"/>
          </ac:picMkLst>
        </pc:picChg>
        <pc:picChg chg="add del mod ord">
          <ac:chgData name="NOSHIN FARZANA" userId="cfe36c31-b022-4e69-bea5-207988873cda" providerId="ADAL" clId="{B1C50ECE-3A22-4BBE-B4E6-250AF1F63198}" dt="2023-11-29T09:56:50.767" v="4127" actId="478"/>
          <ac:picMkLst>
            <pc:docMk/>
            <pc:sldMk cId="4008733167" sldId="257"/>
            <ac:picMk id="11" creationId="{DCD8FA1B-4F94-8CD5-768D-1DCE2BF11EA7}"/>
          </ac:picMkLst>
        </pc:picChg>
        <pc:picChg chg="add del mod">
          <ac:chgData name="NOSHIN FARZANA" userId="cfe36c31-b022-4e69-bea5-207988873cda" providerId="ADAL" clId="{B1C50ECE-3A22-4BBE-B4E6-250AF1F63198}" dt="2023-11-29T09:30:50.247" v="4095"/>
          <ac:picMkLst>
            <pc:docMk/>
            <pc:sldMk cId="4008733167" sldId="257"/>
            <ac:picMk id="15" creationId="{C0AA0E84-F1E0-F418-CF4E-025FCD341C47}"/>
          </ac:picMkLst>
        </pc:picChg>
        <pc:picChg chg="add del mod">
          <ac:chgData name="NOSHIN FARZANA" userId="cfe36c31-b022-4e69-bea5-207988873cda" providerId="ADAL" clId="{B1C50ECE-3A22-4BBE-B4E6-250AF1F63198}" dt="2023-11-29T10:01:37.835" v="4137"/>
          <ac:picMkLst>
            <pc:docMk/>
            <pc:sldMk cId="4008733167" sldId="257"/>
            <ac:picMk id="15" creationId="{CAFDDCFF-6D4E-F959-577E-39F6F2A6FB1F}"/>
          </ac:picMkLst>
        </pc:picChg>
        <pc:picChg chg="add del mod ord">
          <ac:chgData name="NOSHIN FARZANA" userId="cfe36c31-b022-4e69-bea5-207988873cda" providerId="ADAL" clId="{B1C50ECE-3A22-4BBE-B4E6-250AF1F63198}" dt="2023-11-29T09:31:23.304" v="4098" actId="478"/>
          <ac:picMkLst>
            <pc:docMk/>
            <pc:sldMk cId="4008733167" sldId="257"/>
            <ac:picMk id="18" creationId="{355F0713-9791-52EA-7CDC-2D6AE23B1E1F}"/>
          </ac:picMkLst>
        </pc:picChg>
        <pc:picChg chg="add mod">
          <ac:chgData name="NOSHIN FARZANA" userId="cfe36c31-b022-4e69-bea5-207988873cda" providerId="ADAL" clId="{B1C50ECE-3A22-4BBE-B4E6-250AF1F63198}" dt="2023-11-29T10:32:25.676" v="4171" actId="1076"/>
          <ac:picMkLst>
            <pc:docMk/>
            <pc:sldMk cId="4008733167" sldId="257"/>
            <ac:picMk id="18" creationId="{BBEE71EC-B423-BD31-5A45-4631E5A80417}"/>
          </ac:picMkLst>
        </pc:picChg>
        <pc:picChg chg="add del mod">
          <ac:chgData name="NOSHIN FARZANA" userId="cfe36c31-b022-4e69-bea5-207988873cda" providerId="ADAL" clId="{B1C50ECE-3A22-4BBE-B4E6-250AF1F63198}" dt="2023-11-29T09:33:38.065" v="4103"/>
          <ac:picMkLst>
            <pc:docMk/>
            <pc:sldMk cId="4008733167" sldId="257"/>
            <ac:picMk id="20" creationId="{534EB886-CFED-C8C9-0F20-9B7A9A844D8A}"/>
          </ac:picMkLst>
        </pc:picChg>
        <pc:picChg chg="add del mod ord">
          <ac:chgData name="NOSHIN FARZANA" userId="cfe36c31-b022-4e69-bea5-207988873cda" providerId="ADAL" clId="{B1C50ECE-3A22-4BBE-B4E6-250AF1F63198}" dt="2023-11-29T09:34:31.256" v="4109" actId="478"/>
          <ac:picMkLst>
            <pc:docMk/>
            <pc:sldMk cId="4008733167" sldId="257"/>
            <ac:picMk id="24" creationId="{D09D5487-4835-DAF4-D0CA-4F071837066A}"/>
          </ac:picMkLst>
        </pc:picChg>
        <pc:picChg chg="add del mod">
          <ac:chgData name="NOSHIN FARZANA" userId="cfe36c31-b022-4e69-bea5-207988873cda" providerId="ADAL" clId="{B1C50ECE-3A22-4BBE-B4E6-250AF1F63198}" dt="2023-11-28T20:01:16.407" v="2762" actId="478"/>
          <ac:picMkLst>
            <pc:docMk/>
            <pc:sldMk cId="4008733167" sldId="257"/>
            <ac:picMk id="1026" creationId="{3B304F3B-D588-65E7-B4C2-0E7BDBFF7F99}"/>
          </ac:picMkLst>
        </pc:picChg>
      </pc:sldChg>
      <pc:sldChg chg="modSp mod modTransition setBg">
        <pc:chgData name="NOSHIN FARZANA" userId="cfe36c31-b022-4e69-bea5-207988873cda" providerId="ADAL" clId="{B1C50ECE-3A22-4BBE-B4E6-250AF1F63198}" dt="2023-11-29T10:04:45.434" v="4142"/>
        <pc:sldMkLst>
          <pc:docMk/>
          <pc:sldMk cId="2906589229" sldId="258"/>
        </pc:sldMkLst>
        <pc:spChg chg="mod">
          <ac:chgData name="NOSHIN FARZANA" userId="cfe36c31-b022-4e69-bea5-207988873cda" providerId="ADAL" clId="{B1C50ECE-3A22-4BBE-B4E6-250AF1F63198}" dt="2023-11-28T19:17:21.503" v="2648" actId="207"/>
          <ac:spMkLst>
            <pc:docMk/>
            <pc:sldMk cId="2906589229" sldId="258"/>
            <ac:spMk id="6" creationId="{00000000-0000-0000-0000-000000000000}"/>
          </ac:spMkLst>
        </pc:spChg>
        <pc:spChg chg="mod">
          <ac:chgData name="NOSHIN FARZANA" userId="cfe36c31-b022-4e69-bea5-207988873cda" providerId="ADAL" clId="{B1C50ECE-3A22-4BBE-B4E6-250AF1F63198}" dt="2023-11-28T20:43:49.477" v="3099" actId="207"/>
          <ac:spMkLst>
            <pc:docMk/>
            <pc:sldMk cId="2906589229" sldId="258"/>
            <ac:spMk id="7" creationId="{00000000-0000-0000-0000-000000000000}"/>
          </ac:spMkLst>
        </pc:spChg>
        <pc:spChg chg="mod">
          <ac:chgData name="NOSHIN FARZANA" userId="cfe36c31-b022-4e69-bea5-207988873cda" providerId="ADAL" clId="{B1C50ECE-3A22-4BBE-B4E6-250AF1F63198}" dt="2023-11-28T20:44:46.560" v="3103" actId="207"/>
          <ac:spMkLst>
            <pc:docMk/>
            <pc:sldMk cId="2906589229" sldId="258"/>
            <ac:spMk id="8" creationId="{00000000-0000-0000-0000-000000000000}"/>
          </ac:spMkLst>
        </pc:spChg>
        <pc:spChg chg="mod">
          <ac:chgData name="NOSHIN FARZANA" userId="cfe36c31-b022-4e69-bea5-207988873cda" providerId="ADAL" clId="{B1C50ECE-3A22-4BBE-B4E6-250AF1F63198}" dt="2023-11-28T18:33:42.590" v="1664" actId="207"/>
          <ac:spMkLst>
            <pc:docMk/>
            <pc:sldMk cId="2906589229" sldId="258"/>
            <ac:spMk id="9" creationId="{00000000-0000-0000-0000-000000000000}"/>
          </ac:spMkLst>
        </pc:spChg>
        <pc:spChg chg="mod">
          <ac:chgData name="NOSHIN FARZANA" userId="cfe36c31-b022-4e69-bea5-207988873cda" providerId="ADAL" clId="{B1C50ECE-3A22-4BBE-B4E6-250AF1F63198}" dt="2023-11-28T20:43:57.700" v="3100" actId="207"/>
          <ac:spMkLst>
            <pc:docMk/>
            <pc:sldMk cId="2906589229" sldId="258"/>
            <ac:spMk id="10" creationId="{00000000-0000-0000-0000-000000000000}"/>
          </ac:spMkLst>
        </pc:spChg>
        <pc:spChg chg="mod">
          <ac:chgData name="NOSHIN FARZANA" userId="cfe36c31-b022-4e69-bea5-207988873cda" providerId="ADAL" clId="{B1C50ECE-3A22-4BBE-B4E6-250AF1F63198}" dt="2023-11-28T20:44:13.175" v="3101" actId="207"/>
          <ac:spMkLst>
            <pc:docMk/>
            <pc:sldMk cId="2906589229" sldId="258"/>
            <ac:spMk id="11" creationId="{00000000-0000-0000-0000-000000000000}"/>
          </ac:spMkLst>
        </pc:spChg>
        <pc:spChg chg="mod">
          <ac:chgData name="NOSHIN FARZANA" userId="cfe36c31-b022-4e69-bea5-207988873cda" providerId="ADAL" clId="{B1C50ECE-3A22-4BBE-B4E6-250AF1F63198}" dt="2023-11-28T18:34:24.408" v="1667" actId="207"/>
          <ac:spMkLst>
            <pc:docMk/>
            <pc:sldMk cId="2906589229" sldId="258"/>
            <ac:spMk id="13" creationId="{00000000-0000-0000-0000-000000000000}"/>
          </ac:spMkLst>
        </pc:spChg>
        <pc:spChg chg="mod">
          <ac:chgData name="NOSHIN FARZANA" userId="cfe36c31-b022-4e69-bea5-207988873cda" providerId="ADAL" clId="{B1C50ECE-3A22-4BBE-B4E6-250AF1F63198}" dt="2023-11-28T20:45:00.992" v="3104" actId="207"/>
          <ac:spMkLst>
            <pc:docMk/>
            <pc:sldMk cId="2906589229" sldId="258"/>
            <ac:spMk id="17" creationId="{39F7C22D-A56A-4BE3-99FD-0FB6D94DF152}"/>
          </ac:spMkLst>
        </pc:spChg>
        <pc:spChg chg="mod">
          <ac:chgData name="NOSHIN FARZANA" userId="cfe36c31-b022-4e69-bea5-207988873cda" providerId="ADAL" clId="{B1C50ECE-3A22-4BBE-B4E6-250AF1F63198}" dt="2023-11-28T20:45:07.335" v="3105" actId="207"/>
          <ac:spMkLst>
            <pc:docMk/>
            <pc:sldMk cId="2906589229" sldId="258"/>
            <ac:spMk id="19" creationId="{00000000-0000-0000-0000-000000000000}"/>
          </ac:spMkLst>
        </pc:spChg>
        <pc:spChg chg="mod">
          <ac:chgData name="NOSHIN FARZANA" userId="cfe36c31-b022-4e69-bea5-207988873cda" providerId="ADAL" clId="{B1C50ECE-3A22-4BBE-B4E6-250AF1F63198}" dt="2023-11-28T18:34:19.411" v="1666" actId="207"/>
          <ac:spMkLst>
            <pc:docMk/>
            <pc:sldMk cId="2906589229" sldId="258"/>
            <ac:spMk id="21" creationId="{00000000-0000-0000-0000-000000000000}"/>
          </ac:spMkLst>
        </pc:spChg>
        <pc:spChg chg="mod">
          <ac:chgData name="NOSHIN FARZANA" userId="cfe36c31-b022-4e69-bea5-207988873cda" providerId="ADAL" clId="{B1C50ECE-3A22-4BBE-B4E6-250AF1F63198}" dt="2023-11-28T18:34:11.866" v="1665" actId="207"/>
          <ac:spMkLst>
            <pc:docMk/>
            <pc:sldMk cId="2906589229" sldId="258"/>
            <ac:spMk id="24" creationId="{00000000-0000-0000-0000-000000000000}"/>
          </ac:spMkLst>
        </pc:spChg>
        <pc:picChg chg="mod">
          <ac:chgData name="NOSHIN FARZANA" userId="cfe36c31-b022-4e69-bea5-207988873cda" providerId="ADAL" clId="{B1C50ECE-3A22-4BBE-B4E6-250AF1F63198}" dt="2023-11-28T18:34:45.420" v="1668" actId="1076"/>
          <ac:picMkLst>
            <pc:docMk/>
            <pc:sldMk cId="2906589229" sldId="258"/>
            <ac:picMk id="5" creationId="{F6EF6BB5-4CB2-6CF6-5E1F-6B680074112E}"/>
          </ac:picMkLst>
        </pc:picChg>
      </pc:sldChg>
      <pc:sldChg chg="addSp delSp modSp mod modTransition modAnim modNotesTx">
        <pc:chgData name="NOSHIN FARZANA" userId="cfe36c31-b022-4e69-bea5-207988873cda" providerId="ADAL" clId="{B1C50ECE-3A22-4BBE-B4E6-250AF1F63198}" dt="2023-11-29T10:45:17.400" v="4193" actId="20577"/>
        <pc:sldMkLst>
          <pc:docMk/>
          <pc:sldMk cId="4091382560" sldId="268"/>
        </pc:sldMkLst>
        <pc:spChg chg="add mod">
          <ac:chgData name="NOSHIN FARZANA" userId="cfe36c31-b022-4e69-bea5-207988873cda" providerId="ADAL" clId="{B1C50ECE-3A22-4BBE-B4E6-250AF1F63198}" dt="2023-11-28T20:06:10.095" v="2934" actId="1076"/>
          <ac:spMkLst>
            <pc:docMk/>
            <pc:sldMk cId="4091382560" sldId="268"/>
            <ac:spMk id="4" creationId="{54AABF15-06BE-BD23-456E-BC7117D873BF}"/>
          </ac:spMkLst>
        </pc:spChg>
        <pc:spChg chg="mod">
          <ac:chgData name="NOSHIN FARZANA" userId="cfe36c31-b022-4e69-bea5-207988873cda" providerId="ADAL" clId="{B1C50ECE-3A22-4BBE-B4E6-250AF1F63198}" dt="2023-11-28T16:43:54.331" v="369" actId="20577"/>
          <ac:spMkLst>
            <pc:docMk/>
            <pc:sldMk cId="4091382560" sldId="268"/>
            <ac:spMk id="9" creationId="{AFA5CAA9-C30B-3D17-F62E-B8BD9656C42B}"/>
          </ac:spMkLst>
        </pc:spChg>
        <pc:spChg chg="mod">
          <ac:chgData name="NOSHIN FARZANA" userId="cfe36c31-b022-4e69-bea5-207988873cda" providerId="ADAL" clId="{B1C50ECE-3A22-4BBE-B4E6-250AF1F63198}" dt="2023-11-28T16:43:15.251" v="354" actId="207"/>
          <ac:spMkLst>
            <pc:docMk/>
            <pc:sldMk cId="4091382560" sldId="268"/>
            <ac:spMk id="11" creationId="{97D47F36-2E1A-959A-E446-2DAB57614118}"/>
          </ac:spMkLst>
        </pc:spChg>
        <pc:spChg chg="mod">
          <ac:chgData name="NOSHIN FARZANA" userId="cfe36c31-b022-4e69-bea5-207988873cda" providerId="ADAL" clId="{B1C50ECE-3A22-4BBE-B4E6-250AF1F63198}" dt="2023-11-29T04:33:42.171" v="3526" actId="20577"/>
          <ac:spMkLst>
            <pc:docMk/>
            <pc:sldMk cId="4091382560" sldId="268"/>
            <ac:spMk id="14" creationId="{E865BB0A-50D9-FD2F-790F-07667C1D8782}"/>
          </ac:spMkLst>
        </pc:spChg>
        <pc:picChg chg="add del mod">
          <ac:chgData name="NOSHIN FARZANA" userId="cfe36c31-b022-4e69-bea5-207988873cda" providerId="ADAL" clId="{B1C50ECE-3A22-4BBE-B4E6-250AF1F63198}" dt="2023-11-29T09:19:42.605" v="4071" actId="478"/>
          <ac:picMkLst>
            <pc:docMk/>
            <pc:sldMk cId="4091382560" sldId="268"/>
            <ac:picMk id="2" creationId="{E4F88BAE-B55E-5292-6FB5-85406D618903}"/>
          </ac:picMkLst>
        </pc:picChg>
        <pc:picChg chg="add del mod">
          <ac:chgData name="NOSHIN FARZANA" userId="cfe36c31-b022-4e69-bea5-207988873cda" providerId="ADAL" clId="{B1C50ECE-3A22-4BBE-B4E6-250AF1F63198}" dt="2023-11-29T09:56:36.611" v="4124"/>
          <ac:picMkLst>
            <pc:docMk/>
            <pc:sldMk cId="4091382560" sldId="268"/>
            <ac:picMk id="5" creationId="{C9063233-71E9-973A-7230-31029FCBD96D}"/>
          </ac:picMkLst>
        </pc:picChg>
        <pc:picChg chg="mod">
          <ac:chgData name="NOSHIN FARZANA" userId="cfe36c31-b022-4e69-bea5-207988873cda" providerId="ADAL" clId="{B1C50ECE-3A22-4BBE-B4E6-250AF1F63198}" dt="2023-11-28T16:55:50.147" v="452" actId="1076"/>
          <ac:picMkLst>
            <pc:docMk/>
            <pc:sldMk cId="4091382560" sldId="268"/>
            <ac:picMk id="10" creationId="{05F028E9-08D1-2955-6EB5-ED42F82BF2E7}"/>
          </ac:picMkLst>
        </pc:picChg>
        <pc:picChg chg="add del mod ord">
          <ac:chgData name="NOSHIN FARZANA" userId="cfe36c31-b022-4e69-bea5-207988873cda" providerId="ADAL" clId="{B1C50ECE-3A22-4BBE-B4E6-250AF1F63198}" dt="2023-11-29T09:56:59.502" v="4129" actId="478"/>
          <ac:picMkLst>
            <pc:docMk/>
            <pc:sldMk cId="4091382560" sldId="268"/>
            <ac:picMk id="12" creationId="{0420AF67-E7A1-C0F7-EE52-74A41A2893D9}"/>
          </ac:picMkLst>
        </pc:picChg>
        <pc:picChg chg="add del mod">
          <ac:chgData name="NOSHIN FARZANA" userId="cfe36c31-b022-4e69-bea5-207988873cda" providerId="ADAL" clId="{B1C50ECE-3A22-4BBE-B4E6-250AF1F63198}" dt="2023-11-29T10:01:37.835" v="4137"/>
          <ac:picMkLst>
            <pc:docMk/>
            <pc:sldMk cId="4091382560" sldId="268"/>
            <ac:picMk id="15" creationId="{964B53BB-8374-FA49-B60B-927CFA8C6452}"/>
          </ac:picMkLst>
        </pc:picChg>
        <pc:picChg chg="add mod">
          <ac:chgData name="NOSHIN FARZANA" userId="cfe36c31-b022-4e69-bea5-207988873cda" providerId="ADAL" clId="{B1C50ECE-3A22-4BBE-B4E6-250AF1F63198}" dt="2023-11-29T10:33:07.982" v="4177" actId="1076"/>
          <ac:picMkLst>
            <pc:docMk/>
            <pc:sldMk cId="4091382560" sldId="268"/>
            <ac:picMk id="17" creationId="{129F3D2D-12F9-29BF-ECD2-81193DECF9B3}"/>
          </ac:picMkLst>
        </pc:picChg>
        <pc:picChg chg="add del mod">
          <ac:chgData name="NOSHIN FARZANA" userId="cfe36c31-b022-4e69-bea5-207988873cda" providerId="ADAL" clId="{B1C50ECE-3A22-4BBE-B4E6-250AF1F63198}" dt="2023-11-28T17:06:38.051" v="553"/>
          <ac:picMkLst>
            <pc:docMk/>
            <pc:sldMk cId="4091382560" sldId="268"/>
            <ac:picMk id="4098" creationId="{DFAF0EFE-C1E5-2736-213E-2CBEDE002481}"/>
          </ac:picMkLst>
        </pc:picChg>
      </pc:sldChg>
      <pc:sldChg chg="modSp del mod">
        <pc:chgData name="NOSHIN FARZANA" userId="cfe36c31-b022-4e69-bea5-207988873cda" providerId="ADAL" clId="{B1C50ECE-3A22-4BBE-B4E6-250AF1F63198}" dt="2023-11-28T17:11:36.045" v="610" actId="47"/>
        <pc:sldMkLst>
          <pc:docMk/>
          <pc:sldMk cId="417482161" sldId="269"/>
        </pc:sldMkLst>
        <pc:spChg chg="mod">
          <ac:chgData name="NOSHIN FARZANA" userId="cfe36c31-b022-4e69-bea5-207988873cda" providerId="ADAL" clId="{B1C50ECE-3A22-4BBE-B4E6-250AF1F63198}" dt="2023-11-28T17:11:07.471" v="608" actId="21"/>
          <ac:spMkLst>
            <pc:docMk/>
            <pc:sldMk cId="417482161" sldId="269"/>
            <ac:spMk id="4" creationId="{607288EA-0ECD-5C87-1F33-69E172134365}"/>
          </ac:spMkLst>
        </pc:spChg>
        <pc:spChg chg="mod">
          <ac:chgData name="NOSHIN FARZANA" userId="cfe36c31-b022-4e69-bea5-207988873cda" providerId="ADAL" clId="{B1C50ECE-3A22-4BBE-B4E6-250AF1F63198}" dt="2023-11-28T16:44:28.650" v="372" actId="207"/>
          <ac:spMkLst>
            <pc:docMk/>
            <pc:sldMk cId="417482161" sldId="269"/>
            <ac:spMk id="9" creationId="{AFA5CAA9-C30B-3D17-F62E-B8BD9656C42B}"/>
          </ac:spMkLst>
        </pc:spChg>
      </pc:sldChg>
      <pc:sldChg chg="addSp delSp modSp mod modTransition setBg delAnim modAnim modNotesTx">
        <pc:chgData name="NOSHIN FARZANA" userId="cfe36c31-b022-4e69-bea5-207988873cda" providerId="ADAL" clId="{B1C50ECE-3A22-4BBE-B4E6-250AF1F63198}" dt="2023-11-29T10:45:29.279" v="4195" actId="20577"/>
        <pc:sldMkLst>
          <pc:docMk/>
          <pc:sldMk cId="639453458" sldId="271"/>
        </pc:sldMkLst>
        <pc:spChg chg="add mod">
          <ac:chgData name="NOSHIN FARZANA" userId="cfe36c31-b022-4e69-bea5-207988873cda" providerId="ADAL" clId="{B1C50ECE-3A22-4BBE-B4E6-250AF1F63198}" dt="2023-11-28T20:07:58.995" v="2947" actId="14100"/>
          <ac:spMkLst>
            <pc:docMk/>
            <pc:sldMk cId="639453458" sldId="271"/>
            <ac:spMk id="3" creationId="{6D22A131-CB9D-56F3-4ED3-BEA771682E6D}"/>
          </ac:spMkLst>
        </pc:spChg>
        <pc:spChg chg="mod">
          <ac:chgData name="NOSHIN FARZANA" userId="cfe36c31-b022-4e69-bea5-207988873cda" providerId="ADAL" clId="{B1C50ECE-3A22-4BBE-B4E6-250AF1F63198}" dt="2023-11-28T20:52:26.939" v="3131" actId="20577"/>
          <ac:spMkLst>
            <pc:docMk/>
            <pc:sldMk cId="639453458" sldId="271"/>
            <ac:spMk id="6" creationId="{8B891D33-4FDF-7641-3570-E7C1D56CCD02}"/>
          </ac:spMkLst>
        </pc:spChg>
        <pc:spChg chg="add mod">
          <ac:chgData name="NOSHIN FARZANA" userId="cfe36c31-b022-4e69-bea5-207988873cda" providerId="ADAL" clId="{B1C50ECE-3A22-4BBE-B4E6-250AF1F63198}" dt="2023-11-29T05:51:05.220" v="3650" actId="1076"/>
          <ac:spMkLst>
            <pc:docMk/>
            <pc:sldMk cId="639453458" sldId="271"/>
            <ac:spMk id="8" creationId="{40466AAF-5C38-B90B-6979-38B296B87D67}"/>
          </ac:spMkLst>
        </pc:spChg>
        <pc:spChg chg="mod">
          <ac:chgData name="NOSHIN FARZANA" userId="cfe36c31-b022-4e69-bea5-207988873cda" providerId="ADAL" clId="{B1C50ECE-3A22-4BBE-B4E6-250AF1F63198}" dt="2023-11-28T17:38:15.497" v="969" actId="14100"/>
          <ac:spMkLst>
            <pc:docMk/>
            <pc:sldMk cId="639453458" sldId="271"/>
            <ac:spMk id="9" creationId="{AFA5CAA9-C30B-3D17-F62E-B8BD9656C42B}"/>
          </ac:spMkLst>
        </pc:spChg>
        <pc:spChg chg="mod">
          <ac:chgData name="NOSHIN FARZANA" userId="cfe36c31-b022-4e69-bea5-207988873cda" providerId="ADAL" clId="{B1C50ECE-3A22-4BBE-B4E6-250AF1F63198}" dt="2023-11-28T17:36:39.774" v="899" actId="1076"/>
          <ac:spMkLst>
            <pc:docMk/>
            <pc:sldMk cId="639453458" sldId="271"/>
            <ac:spMk id="12" creationId="{6914B3C2-EDBE-4DC5-C8E4-1D78617581AC}"/>
          </ac:spMkLst>
        </pc:spChg>
        <pc:spChg chg="mod">
          <ac:chgData name="NOSHIN FARZANA" userId="cfe36c31-b022-4e69-bea5-207988873cda" providerId="ADAL" clId="{B1C50ECE-3A22-4BBE-B4E6-250AF1F63198}" dt="2023-11-29T05:50:59.619" v="3649" actId="1076"/>
          <ac:spMkLst>
            <pc:docMk/>
            <pc:sldMk cId="639453458" sldId="271"/>
            <ac:spMk id="14" creationId="{C77C7FA2-B253-85D7-2230-05653D8594F3}"/>
          </ac:spMkLst>
        </pc:spChg>
        <pc:picChg chg="add del mod">
          <ac:chgData name="NOSHIN FARZANA" userId="cfe36c31-b022-4e69-bea5-207988873cda" providerId="ADAL" clId="{B1C50ECE-3A22-4BBE-B4E6-250AF1F63198}" dt="2023-11-29T09:19:49.687" v="4072" actId="478"/>
          <ac:picMkLst>
            <pc:docMk/>
            <pc:sldMk cId="639453458" sldId="271"/>
            <ac:picMk id="2" creationId="{1CDB1B96-635A-99A6-2E9A-996A65938515}"/>
          </ac:picMkLst>
        </pc:picChg>
        <pc:picChg chg="del">
          <ac:chgData name="NOSHIN FARZANA" userId="cfe36c31-b022-4e69-bea5-207988873cda" providerId="ADAL" clId="{B1C50ECE-3A22-4BBE-B4E6-250AF1F63198}" dt="2023-11-28T17:42:19.388" v="1015" actId="478"/>
          <ac:picMkLst>
            <pc:docMk/>
            <pc:sldMk cId="639453458" sldId="271"/>
            <ac:picMk id="3" creationId="{45DD7B7E-750D-6C15-895E-CF89F71ABA0B}"/>
          </ac:picMkLst>
        </pc:picChg>
        <pc:picChg chg="add del mod">
          <ac:chgData name="NOSHIN FARZANA" userId="cfe36c31-b022-4e69-bea5-207988873cda" providerId="ADAL" clId="{B1C50ECE-3A22-4BBE-B4E6-250AF1F63198}" dt="2023-11-28T17:42:23.471" v="1017" actId="478"/>
          <ac:picMkLst>
            <pc:docMk/>
            <pc:sldMk cId="639453458" sldId="271"/>
            <ac:picMk id="5" creationId="{FA44FD91-8EA0-1A01-D240-5A79723A34C3}"/>
          </ac:picMkLst>
        </pc:picChg>
        <pc:picChg chg="add del mod">
          <ac:chgData name="NOSHIN FARZANA" userId="cfe36c31-b022-4e69-bea5-207988873cda" providerId="ADAL" clId="{B1C50ECE-3A22-4BBE-B4E6-250AF1F63198}" dt="2023-11-29T10:01:37.835" v="4137"/>
          <ac:picMkLst>
            <pc:docMk/>
            <pc:sldMk cId="639453458" sldId="271"/>
            <ac:picMk id="10" creationId="{073DFA98-90BB-FD13-3F8E-4D8BF5331FC5}"/>
          </ac:picMkLst>
        </pc:picChg>
        <pc:picChg chg="add del mod">
          <ac:chgData name="NOSHIN FARZANA" userId="cfe36c31-b022-4e69-bea5-207988873cda" providerId="ADAL" clId="{B1C50ECE-3A22-4BBE-B4E6-250AF1F63198}" dt="2023-11-29T10:11:15.689" v="4147" actId="478"/>
          <ac:picMkLst>
            <pc:docMk/>
            <pc:sldMk cId="639453458" sldId="271"/>
            <ac:picMk id="17" creationId="{8945E84A-9CE4-88C0-2847-C60948C0E371}"/>
          </ac:picMkLst>
        </pc:picChg>
        <pc:picChg chg="add mod">
          <ac:chgData name="NOSHIN FARZANA" userId="cfe36c31-b022-4e69-bea5-207988873cda" providerId="ADAL" clId="{B1C50ECE-3A22-4BBE-B4E6-250AF1F63198}" dt="2023-11-29T10:34:10.416" v="4181" actId="1076"/>
          <ac:picMkLst>
            <pc:docMk/>
            <pc:sldMk cId="639453458" sldId="271"/>
            <ac:picMk id="20" creationId="{894D2E2C-1082-EF4B-6B64-583BFF032570}"/>
          </ac:picMkLst>
        </pc:picChg>
        <pc:picChg chg="add mod">
          <ac:chgData name="NOSHIN FARZANA" userId="cfe36c31-b022-4e69-bea5-207988873cda" providerId="ADAL" clId="{B1C50ECE-3A22-4BBE-B4E6-250AF1F63198}" dt="2023-11-28T17:44:13.665" v="1026" actId="1076"/>
          <ac:picMkLst>
            <pc:docMk/>
            <pc:sldMk cId="639453458" sldId="271"/>
            <ac:picMk id="6146" creationId="{333C25E8-7D78-7FC8-EA64-68F6D20C3F31}"/>
          </ac:picMkLst>
        </pc:picChg>
        <pc:picChg chg="add del mod">
          <ac:chgData name="NOSHIN FARZANA" userId="cfe36c31-b022-4e69-bea5-207988873cda" providerId="ADAL" clId="{B1C50ECE-3A22-4BBE-B4E6-250AF1F63198}" dt="2023-11-28T17:47:30.279" v="1110" actId="478"/>
          <ac:picMkLst>
            <pc:docMk/>
            <pc:sldMk cId="639453458" sldId="271"/>
            <ac:picMk id="6148" creationId="{C6728759-AF05-3B4B-1A47-2837080D7452}"/>
          </ac:picMkLst>
        </pc:picChg>
        <pc:picChg chg="add mod">
          <ac:chgData name="NOSHIN FARZANA" userId="cfe36c31-b022-4e69-bea5-207988873cda" providerId="ADAL" clId="{B1C50ECE-3A22-4BBE-B4E6-250AF1F63198}" dt="2023-11-29T05:50:52.168" v="3648" actId="1076"/>
          <ac:picMkLst>
            <pc:docMk/>
            <pc:sldMk cId="639453458" sldId="271"/>
            <ac:picMk id="6150" creationId="{4DE5ACEC-186B-163B-6490-04B4327D4585}"/>
          </ac:picMkLst>
        </pc:picChg>
      </pc:sldChg>
      <pc:sldChg chg="addSp delSp modSp mod modTransition setBg modAnim modNotesTx">
        <pc:chgData name="NOSHIN FARZANA" userId="cfe36c31-b022-4e69-bea5-207988873cda" providerId="ADAL" clId="{B1C50ECE-3A22-4BBE-B4E6-250AF1F63198}" dt="2023-11-29T10:45:34.622" v="4196" actId="20577"/>
        <pc:sldMkLst>
          <pc:docMk/>
          <pc:sldMk cId="170113030" sldId="272"/>
        </pc:sldMkLst>
        <pc:spChg chg="add mod ord">
          <ac:chgData name="NOSHIN FARZANA" userId="cfe36c31-b022-4e69-bea5-207988873cda" providerId="ADAL" clId="{B1C50ECE-3A22-4BBE-B4E6-250AF1F63198}" dt="2023-11-29T05:49:21.917" v="3635" actId="339"/>
          <ac:spMkLst>
            <pc:docMk/>
            <pc:sldMk cId="170113030" sldId="272"/>
            <ac:spMk id="2" creationId="{E2CE77EF-65F3-7293-D41B-7C7FAC0E4B55}"/>
          </ac:spMkLst>
        </pc:spChg>
        <pc:spChg chg="add mod">
          <ac:chgData name="NOSHIN FARZANA" userId="cfe36c31-b022-4e69-bea5-207988873cda" providerId="ADAL" clId="{B1C50ECE-3A22-4BBE-B4E6-250AF1F63198}" dt="2023-11-28T20:07:02.674" v="2942" actId="1076"/>
          <ac:spMkLst>
            <pc:docMk/>
            <pc:sldMk cId="170113030" sldId="272"/>
            <ac:spMk id="3" creationId="{C58BDE79-5157-D0C0-F909-26DB5D9B7913}"/>
          </ac:spMkLst>
        </pc:spChg>
        <pc:spChg chg="add del mod">
          <ac:chgData name="NOSHIN FARZANA" userId="cfe36c31-b022-4e69-bea5-207988873cda" providerId="ADAL" clId="{B1C50ECE-3A22-4BBE-B4E6-250AF1F63198}" dt="2023-11-28T18:01:58.197" v="1372" actId="26606"/>
          <ac:spMkLst>
            <pc:docMk/>
            <pc:sldMk cId="170113030" sldId="272"/>
            <ac:spMk id="4" creationId="{607288EA-0ECD-5C87-1F33-69E172134365}"/>
          </ac:spMkLst>
        </pc:spChg>
        <pc:spChg chg="add mod">
          <ac:chgData name="NOSHIN FARZANA" userId="cfe36c31-b022-4e69-bea5-207988873cda" providerId="ADAL" clId="{B1C50ECE-3A22-4BBE-B4E6-250AF1F63198}" dt="2023-11-29T05:49:32.851" v="3636" actId="339"/>
          <ac:spMkLst>
            <pc:docMk/>
            <pc:sldMk cId="170113030" sldId="272"/>
            <ac:spMk id="4" creationId="{CD78DC79-6121-4EC1-1197-1807ADD0EADB}"/>
          </ac:spMkLst>
        </pc:spChg>
        <pc:spChg chg="add mod">
          <ac:chgData name="NOSHIN FARZANA" userId="cfe36c31-b022-4e69-bea5-207988873cda" providerId="ADAL" clId="{B1C50ECE-3A22-4BBE-B4E6-250AF1F63198}" dt="2023-11-29T05:52:43.289" v="3666" actId="20577"/>
          <ac:spMkLst>
            <pc:docMk/>
            <pc:sldMk cId="170113030" sldId="272"/>
            <ac:spMk id="6" creationId="{7E2F40C9-527E-9877-0E00-C3F6A2A309AA}"/>
          </ac:spMkLst>
        </pc:spChg>
        <pc:spChg chg="mod ord">
          <ac:chgData name="NOSHIN FARZANA" userId="cfe36c31-b022-4e69-bea5-207988873cda" providerId="ADAL" clId="{B1C50ECE-3A22-4BBE-B4E6-250AF1F63198}" dt="2023-11-29T06:15:34.364" v="3667" actId="1076"/>
          <ac:spMkLst>
            <pc:docMk/>
            <pc:sldMk cId="170113030" sldId="272"/>
            <ac:spMk id="7" creationId="{2C4BA6A5-41A4-0308-EDC4-3ECFB9C4D601}"/>
          </ac:spMkLst>
        </pc:spChg>
        <pc:spChg chg="mod">
          <ac:chgData name="NOSHIN FARZANA" userId="cfe36c31-b022-4e69-bea5-207988873cda" providerId="ADAL" clId="{B1C50ECE-3A22-4BBE-B4E6-250AF1F63198}" dt="2023-11-28T18:07:02.654" v="1450" actId="26606"/>
          <ac:spMkLst>
            <pc:docMk/>
            <pc:sldMk cId="170113030" sldId="272"/>
            <ac:spMk id="9" creationId="{AFA5CAA9-C30B-3D17-F62E-B8BD9656C42B}"/>
          </ac:spMkLst>
        </pc:spChg>
        <pc:spChg chg="add del mod">
          <ac:chgData name="NOSHIN FARZANA" userId="cfe36c31-b022-4e69-bea5-207988873cda" providerId="ADAL" clId="{B1C50ECE-3A22-4BBE-B4E6-250AF1F63198}" dt="2023-11-29T05:44:19.366" v="3593" actId="478"/>
          <ac:spMkLst>
            <pc:docMk/>
            <pc:sldMk cId="170113030" sldId="272"/>
            <ac:spMk id="10" creationId="{53DFE02D-8406-1B14-1EC8-62149E1E7F9C}"/>
          </ac:spMkLst>
        </pc:spChg>
        <pc:spChg chg="add mod">
          <ac:chgData name="NOSHIN FARZANA" userId="cfe36c31-b022-4e69-bea5-207988873cda" providerId="ADAL" clId="{B1C50ECE-3A22-4BBE-B4E6-250AF1F63198}" dt="2023-11-29T05:49:46.957" v="3638" actId="339"/>
          <ac:spMkLst>
            <pc:docMk/>
            <pc:sldMk cId="170113030" sldId="272"/>
            <ac:spMk id="11" creationId="{6CDE2CC3-CC1F-042D-A958-0959A5D757D8}"/>
          </ac:spMkLst>
        </pc:spChg>
        <pc:spChg chg="add mod">
          <ac:chgData name="NOSHIN FARZANA" userId="cfe36c31-b022-4e69-bea5-207988873cda" providerId="ADAL" clId="{B1C50ECE-3A22-4BBE-B4E6-250AF1F63198}" dt="2023-11-29T05:49:57.596" v="3639" actId="339"/>
          <ac:spMkLst>
            <pc:docMk/>
            <pc:sldMk cId="170113030" sldId="272"/>
            <ac:spMk id="12" creationId="{3AA5490C-5025-9829-1CDB-683ABA809C69}"/>
          </ac:spMkLst>
        </pc:spChg>
        <pc:spChg chg="add del mod">
          <ac:chgData name="NOSHIN FARZANA" userId="cfe36c31-b022-4e69-bea5-207988873cda" providerId="ADAL" clId="{B1C50ECE-3A22-4BBE-B4E6-250AF1F63198}" dt="2023-11-29T05:43:11.443" v="3574" actId="27636"/>
          <ac:spMkLst>
            <pc:docMk/>
            <pc:sldMk cId="170113030" sldId="272"/>
            <ac:spMk id="353" creationId="{607288EA-0ECD-5C87-1F33-69E172134365}"/>
          </ac:spMkLst>
        </pc:spChg>
        <pc:spChg chg="add del">
          <ac:chgData name="NOSHIN FARZANA" userId="cfe36c31-b022-4e69-bea5-207988873cda" providerId="ADAL" clId="{B1C50ECE-3A22-4BBE-B4E6-250AF1F63198}" dt="2023-11-28T18:07:02.654" v="1450" actId="26606"/>
          <ac:spMkLst>
            <pc:docMk/>
            <pc:sldMk cId="170113030" sldId="272"/>
            <ac:spMk id="355" creationId="{A7B99495-F43F-4D80-A44F-2CB4764EB90B}"/>
          </ac:spMkLst>
        </pc:spChg>
        <pc:spChg chg="add del">
          <ac:chgData name="NOSHIN FARZANA" userId="cfe36c31-b022-4e69-bea5-207988873cda" providerId="ADAL" clId="{B1C50ECE-3A22-4BBE-B4E6-250AF1F63198}" dt="2023-11-28T18:07:02.654" v="1450" actId="26606"/>
          <ac:spMkLst>
            <pc:docMk/>
            <pc:sldMk cId="170113030" sldId="272"/>
            <ac:spMk id="357" creationId="{70BEB1E7-2F88-40BC-B73D-42E5B6F80BFC}"/>
          </ac:spMkLst>
        </pc:spChg>
        <pc:spChg chg="add del">
          <ac:chgData name="NOSHIN FARZANA" userId="cfe36c31-b022-4e69-bea5-207988873cda" providerId="ADAL" clId="{B1C50ECE-3A22-4BBE-B4E6-250AF1F63198}" dt="2023-11-28T18:01:58.197" v="1372" actId="26606"/>
          <ac:spMkLst>
            <pc:docMk/>
            <pc:sldMk cId="170113030" sldId="272"/>
            <ac:spMk id="380" creationId="{69AB23CA-CF96-42B0-847F-37A181DEBFA5}"/>
          </ac:spMkLst>
        </pc:spChg>
        <pc:spChg chg="add del">
          <ac:chgData name="NOSHIN FARZANA" userId="cfe36c31-b022-4e69-bea5-207988873cda" providerId="ADAL" clId="{B1C50ECE-3A22-4BBE-B4E6-250AF1F63198}" dt="2023-11-28T18:01:58.197" v="1372" actId="26606"/>
          <ac:spMkLst>
            <pc:docMk/>
            <pc:sldMk cId="170113030" sldId="272"/>
            <ac:spMk id="381" creationId="{A45FD7F6-BF7B-4588-AE38-90035891A149}"/>
          </ac:spMkLst>
        </pc:spChg>
        <pc:spChg chg="add del">
          <ac:chgData name="NOSHIN FARZANA" userId="cfe36c31-b022-4e69-bea5-207988873cda" providerId="ADAL" clId="{B1C50ECE-3A22-4BBE-B4E6-250AF1F63198}" dt="2023-11-28T18:01:58.197" v="1372" actId="26606"/>
          <ac:spMkLst>
            <pc:docMk/>
            <pc:sldMk cId="170113030" sldId="272"/>
            <ac:spMk id="382" creationId="{2F05AAE2-453E-4EDA-8961-D9B319978159}"/>
          </ac:spMkLst>
        </pc:spChg>
        <pc:spChg chg="add del">
          <ac:chgData name="NOSHIN FARZANA" userId="cfe36c31-b022-4e69-bea5-207988873cda" providerId="ADAL" clId="{B1C50ECE-3A22-4BBE-B4E6-250AF1F63198}" dt="2023-11-28T18:01:58.197" v="1372" actId="26606"/>
          <ac:spMkLst>
            <pc:docMk/>
            <pc:sldMk cId="170113030" sldId="272"/>
            <ac:spMk id="383" creationId="{CE2CF453-4871-4F22-8746-957F757DAAF8}"/>
          </ac:spMkLst>
        </pc:spChg>
        <pc:spChg chg="add del">
          <ac:chgData name="NOSHIN FARZANA" userId="cfe36c31-b022-4e69-bea5-207988873cda" providerId="ADAL" clId="{B1C50ECE-3A22-4BBE-B4E6-250AF1F63198}" dt="2023-11-28T18:01:58.197" v="1372" actId="26606"/>
          <ac:spMkLst>
            <pc:docMk/>
            <pc:sldMk cId="170113030" sldId="272"/>
            <ac:spMk id="384" creationId="{6A0E0FAE-D6BC-43D5-ACA6-8CDE484777BC}"/>
          </ac:spMkLst>
        </pc:spChg>
        <pc:spChg chg="add del">
          <ac:chgData name="NOSHIN FARZANA" userId="cfe36c31-b022-4e69-bea5-207988873cda" providerId="ADAL" clId="{B1C50ECE-3A22-4BBE-B4E6-250AF1F63198}" dt="2023-11-28T18:01:52.684" v="1365" actId="26606"/>
          <ac:spMkLst>
            <pc:docMk/>
            <pc:sldMk cId="170113030" sldId="272"/>
            <ac:spMk id="7175" creationId="{7A203437-703A-4E00-A8C0-91D328D6C7C7}"/>
          </ac:spMkLst>
        </pc:spChg>
        <pc:spChg chg="add del">
          <ac:chgData name="NOSHIN FARZANA" userId="cfe36c31-b022-4e69-bea5-207988873cda" providerId="ADAL" clId="{B1C50ECE-3A22-4BBE-B4E6-250AF1F63198}" dt="2023-11-28T18:01:52.684" v="1365" actId="26606"/>
          <ac:spMkLst>
            <pc:docMk/>
            <pc:sldMk cId="170113030" sldId="272"/>
            <ac:spMk id="7177" creationId="{CD84038B-4A56-439B-A184-79B2D4506692}"/>
          </ac:spMkLst>
        </pc:spChg>
        <pc:spChg chg="add del">
          <ac:chgData name="NOSHIN FARZANA" userId="cfe36c31-b022-4e69-bea5-207988873cda" providerId="ADAL" clId="{B1C50ECE-3A22-4BBE-B4E6-250AF1F63198}" dt="2023-11-28T18:01:52.684" v="1365" actId="26606"/>
          <ac:spMkLst>
            <pc:docMk/>
            <pc:sldMk cId="170113030" sldId="272"/>
            <ac:spMk id="7179" creationId="{4F96EE13-2C4D-4262-812E-DDE5FC35F0AD}"/>
          </ac:spMkLst>
        </pc:spChg>
        <pc:spChg chg="add del">
          <ac:chgData name="NOSHIN FARZANA" userId="cfe36c31-b022-4e69-bea5-207988873cda" providerId="ADAL" clId="{B1C50ECE-3A22-4BBE-B4E6-250AF1F63198}" dt="2023-11-28T18:01:58.190" v="1371" actId="26606"/>
          <ac:spMkLst>
            <pc:docMk/>
            <pc:sldMk cId="170113030" sldId="272"/>
            <ac:spMk id="7181" creationId="{AB673405-BF85-493E-8558-0DCBEDB2BB49}"/>
          </ac:spMkLst>
        </pc:spChg>
        <pc:spChg chg="add del">
          <ac:chgData name="NOSHIN FARZANA" userId="cfe36c31-b022-4e69-bea5-207988873cda" providerId="ADAL" clId="{B1C50ECE-3A22-4BBE-B4E6-250AF1F63198}" dt="2023-11-28T18:01:52.684" v="1365" actId="26606"/>
          <ac:spMkLst>
            <pc:docMk/>
            <pc:sldMk cId="170113030" sldId="272"/>
            <ac:spMk id="7182" creationId="{607288EA-0ECD-5C87-1F33-69E172134365}"/>
          </ac:spMkLst>
        </pc:spChg>
        <pc:spChg chg="add del">
          <ac:chgData name="NOSHIN FARZANA" userId="cfe36c31-b022-4e69-bea5-207988873cda" providerId="ADAL" clId="{B1C50ECE-3A22-4BBE-B4E6-250AF1F63198}" dt="2023-11-28T18:01:58.190" v="1371" actId="26606"/>
          <ac:spMkLst>
            <pc:docMk/>
            <pc:sldMk cId="170113030" sldId="272"/>
            <ac:spMk id="7183" creationId="{C64EAE84-A813-4501-BC71-DBD14BA0265E}"/>
          </ac:spMkLst>
        </pc:spChg>
        <pc:spChg chg="add del">
          <ac:chgData name="NOSHIN FARZANA" userId="cfe36c31-b022-4e69-bea5-207988873cda" providerId="ADAL" clId="{B1C50ECE-3A22-4BBE-B4E6-250AF1F63198}" dt="2023-11-28T18:01:55.033" v="1367" actId="26606"/>
          <ac:spMkLst>
            <pc:docMk/>
            <pc:sldMk cId="170113030" sldId="272"/>
            <ac:spMk id="7184" creationId="{6663C3DE-9980-E9DE-C30B-28DC9E9B6A44}"/>
          </ac:spMkLst>
        </pc:spChg>
        <pc:spChg chg="add del">
          <ac:chgData name="NOSHIN FARZANA" userId="cfe36c31-b022-4e69-bea5-207988873cda" providerId="ADAL" clId="{B1C50ECE-3A22-4BBE-B4E6-250AF1F63198}" dt="2023-11-28T18:01:55.033" v="1367" actId="26606"/>
          <ac:spMkLst>
            <pc:docMk/>
            <pc:sldMk cId="170113030" sldId="272"/>
            <ac:spMk id="7185" creationId="{607288EA-0ECD-5C87-1F33-69E172134365}"/>
          </ac:spMkLst>
        </pc:spChg>
        <pc:spChg chg="add del">
          <ac:chgData name="NOSHIN FARZANA" userId="cfe36c31-b022-4e69-bea5-207988873cda" providerId="ADAL" clId="{B1C50ECE-3A22-4BBE-B4E6-250AF1F63198}" dt="2023-11-28T18:01:55.964" v="1369" actId="26606"/>
          <ac:spMkLst>
            <pc:docMk/>
            <pc:sldMk cId="170113030" sldId="272"/>
            <ac:spMk id="7187" creationId="{21AC6A30-4F22-4C0F-B278-19C5B8A80C55}"/>
          </ac:spMkLst>
        </pc:spChg>
        <pc:spChg chg="add del">
          <ac:chgData name="NOSHIN FARZANA" userId="cfe36c31-b022-4e69-bea5-207988873cda" providerId="ADAL" clId="{B1C50ECE-3A22-4BBE-B4E6-250AF1F63198}" dt="2023-11-28T18:01:55.964" v="1369" actId="26606"/>
          <ac:spMkLst>
            <pc:docMk/>
            <pc:sldMk cId="170113030" sldId="272"/>
            <ac:spMk id="7188" creationId="{BB4335AD-65B1-44E4-90AF-264024FE4BD2}"/>
          </ac:spMkLst>
        </pc:spChg>
        <pc:spChg chg="add del">
          <ac:chgData name="NOSHIN FARZANA" userId="cfe36c31-b022-4e69-bea5-207988873cda" providerId="ADAL" clId="{B1C50ECE-3A22-4BBE-B4E6-250AF1F63198}" dt="2023-11-28T18:01:55.964" v="1369" actId="26606"/>
          <ac:spMkLst>
            <pc:docMk/>
            <pc:sldMk cId="170113030" sldId="272"/>
            <ac:spMk id="7189" creationId="{607288EA-0ECD-5C87-1F33-69E172134365}"/>
          </ac:spMkLst>
        </pc:spChg>
        <pc:spChg chg="add del">
          <ac:chgData name="NOSHIN FARZANA" userId="cfe36c31-b022-4e69-bea5-207988873cda" providerId="ADAL" clId="{B1C50ECE-3A22-4BBE-B4E6-250AF1F63198}" dt="2023-11-28T18:01:58.190" v="1371" actId="26606"/>
          <ac:spMkLst>
            <pc:docMk/>
            <pc:sldMk cId="170113030" sldId="272"/>
            <ac:spMk id="7191" creationId="{327D73B4-9F5C-4A64-A179-51B9500CB8B5}"/>
          </ac:spMkLst>
        </pc:spChg>
        <pc:spChg chg="add del">
          <ac:chgData name="NOSHIN FARZANA" userId="cfe36c31-b022-4e69-bea5-207988873cda" providerId="ADAL" clId="{B1C50ECE-3A22-4BBE-B4E6-250AF1F63198}" dt="2023-11-28T18:01:58.190" v="1371" actId="26606"/>
          <ac:spMkLst>
            <pc:docMk/>
            <pc:sldMk cId="170113030" sldId="272"/>
            <ac:spMk id="7195" creationId="{607288EA-0ECD-5C87-1F33-69E172134365}"/>
          </ac:spMkLst>
        </pc:spChg>
        <pc:spChg chg="add del">
          <ac:chgData name="NOSHIN FARZANA" userId="cfe36c31-b022-4e69-bea5-207988873cda" providerId="ADAL" clId="{B1C50ECE-3A22-4BBE-B4E6-250AF1F63198}" dt="2023-11-28T18:01:58.190" v="1371" actId="26606"/>
          <ac:spMkLst>
            <pc:docMk/>
            <pc:sldMk cId="170113030" sldId="272"/>
            <ac:spMk id="7196" creationId="{E3020543-B24B-4EC4-8FFC-8DD88EEA91A8}"/>
          </ac:spMkLst>
        </pc:spChg>
        <pc:spChg chg="add del">
          <ac:chgData name="NOSHIN FARZANA" userId="cfe36c31-b022-4e69-bea5-207988873cda" providerId="ADAL" clId="{B1C50ECE-3A22-4BBE-B4E6-250AF1F63198}" dt="2023-11-28T18:07:02.654" v="1450" actId="26606"/>
          <ac:spMkLst>
            <pc:docMk/>
            <pc:sldMk cId="170113030" sldId="272"/>
            <ac:spMk id="7199" creationId="{D2B783EE-0239-4717-BBEA-8C9EAC61C824}"/>
          </ac:spMkLst>
        </pc:spChg>
        <pc:spChg chg="add del">
          <ac:chgData name="NOSHIN FARZANA" userId="cfe36c31-b022-4e69-bea5-207988873cda" providerId="ADAL" clId="{B1C50ECE-3A22-4BBE-B4E6-250AF1F63198}" dt="2023-11-28T18:06:33.457" v="1446" actId="26606"/>
          <ac:spMkLst>
            <pc:docMk/>
            <pc:sldMk cId="170113030" sldId="272"/>
            <ac:spMk id="7204" creationId="{69D47016-023F-44BD-981C-50E7A10A6609}"/>
          </ac:spMkLst>
        </pc:spChg>
        <pc:spChg chg="add del">
          <ac:chgData name="NOSHIN FARZANA" userId="cfe36c31-b022-4e69-bea5-207988873cda" providerId="ADAL" clId="{B1C50ECE-3A22-4BBE-B4E6-250AF1F63198}" dt="2023-11-28T18:06:33.457" v="1446" actId="26606"/>
          <ac:spMkLst>
            <pc:docMk/>
            <pc:sldMk cId="170113030" sldId="272"/>
            <ac:spMk id="7205" creationId="{607288EA-0ECD-5C87-1F33-69E172134365}"/>
          </ac:spMkLst>
        </pc:spChg>
        <pc:spChg chg="add del">
          <ac:chgData name="NOSHIN FARZANA" userId="cfe36c31-b022-4e69-bea5-207988873cda" providerId="ADAL" clId="{B1C50ECE-3A22-4BBE-B4E6-250AF1F63198}" dt="2023-11-28T18:06:33.457" v="1446" actId="26606"/>
          <ac:spMkLst>
            <pc:docMk/>
            <pc:sldMk cId="170113030" sldId="272"/>
            <ac:spMk id="7206" creationId="{6D8B37B0-0682-433E-BC8D-498C04ABD9A7}"/>
          </ac:spMkLst>
        </pc:spChg>
        <pc:spChg chg="add del">
          <ac:chgData name="NOSHIN FARZANA" userId="cfe36c31-b022-4e69-bea5-207988873cda" providerId="ADAL" clId="{B1C50ECE-3A22-4BBE-B4E6-250AF1F63198}" dt="2023-11-28T18:06:40.767" v="1448" actId="26606"/>
          <ac:spMkLst>
            <pc:docMk/>
            <pc:sldMk cId="170113030" sldId="272"/>
            <ac:spMk id="7208" creationId="{17891482-C38A-4F0C-8183-0121632F0E47}"/>
          </ac:spMkLst>
        </pc:spChg>
        <pc:spChg chg="add del">
          <ac:chgData name="NOSHIN FARZANA" userId="cfe36c31-b022-4e69-bea5-207988873cda" providerId="ADAL" clId="{B1C50ECE-3A22-4BBE-B4E6-250AF1F63198}" dt="2023-11-28T18:06:40.767" v="1448" actId="26606"/>
          <ac:spMkLst>
            <pc:docMk/>
            <pc:sldMk cId="170113030" sldId="272"/>
            <ac:spMk id="7209" creationId="{607288EA-0ECD-5C87-1F33-69E172134365}"/>
          </ac:spMkLst>
        </pc:spChg>
        <pc:spChg chg="add del">
          <ac:chgData name="NOSHIN FARZANA" userId="cfe36c31-b022-4e69-bea5-207988873cda" providerId="ADAL" clId="{B1C50ECE-3A22-4BBE-B4E6-250AF1F63198}" dt="2023-11-28T18:06:40.767" v="1448" actId="26606"/>
          <ac:spMkLst>
            <pc:docMk/>
            <pc:sldMk cId="170113030" sldId="272"/>
            <ac:spMk id="7210" creationId="{DA4B6E73-2318-4814-8EB1-306D53723691}"/>
          </ac:spMkLst>
        </pc:spChg>
        <pc:spChg chg="add del">
          <ac:chgData name="NOSHIN FARZANA" userId="cfe36c31-b022-4e69-bea5-207988873cda" providerId="ADAL" clId="{B1C50ECE-3A22-4BBE-B4E6-250AF1F63198}" dt="2023-11-28T18:07:02.654" v="1450" actId="26606"/>
          <ac:spMkLst>
            <pc:docMk/>
            <pc:sldMk cId="170113030" sldId="272"/>
            <ac:spMk id="7212" creationId="{C64EAE84-A813-4501-BC71-DBD14BA0265E}"/>
          </ac:spMkLst>
        </pc:spChg>
        <pc:spChg chg="add del">
          <ac:chgData name="NOSHIN FARZANA" userId="cfe36c31-b022-4e69-bea5-207988873cda" providerId="ADAL" clId="{B1C50ECE-3A22-4BBE-B4E6-250AF1F63198}" dt="2023-11-28T18:07:02.654" v="1450" actId="26606"/>
          <ac:spMkLst>
            <pc:docMk/>
            <pc:sldMk cId="170113030" sldId="272"/>
            <ac:spMk id="7213" creationId="{327D73B4-9F5C-4A64-A179-51B9500CB8B5}"/>
          </ac:spMkLst>
        </pc:spChg>
        <pc:spChg chg="add del">
          <ac:chgData name="NOSHIN FARZANA" userId="cfe36c31-b022-4e69-bea5-207988873cda" providerId="ADAL" clId="{B1C50ECE-3A22-4BBE-B4E6-250AF1F63198}" dt="2023-11-28T18:07:02.654" v="1450" actId="26606"/>
          <ac:spMkLst>
            <pc:docMk/>
            <pc:sldMk cId="170113030" sldId="272"/>
            <ac:spMk id="7214" creationId="{E3020543-B24B-4EC4-8FFC-8DD88EEA91A8}"/>
          </ac:spMkLst>
        </pc:spChg>
        <pc:spChg chg="add del">
          <ac:chgData name="NOSHIN FARZANA" userId="cfe36c31-b022-4e69-bea5-207988873cda" providerId="ADAL" clId="{B1C50ECE-3A22-4BBE-B4E6-250AF1F63198}" dt="2023-11-28T18:07:02.654" v="1450" actId="26606"/>
          <ac:spMkLst>
            <pc:docMk/>
            <pc:sldMk cId="170113030" sldId="272"/>
            <ac:spMk id="7218" creationId="{AB673405-BF85-493E-8558-0DCBEDB2BB49}"/>
          </ac:spMkLst>
        </pc:spChg>
        <pc:spChg chg="add del">
          <ac:chgData name="NOSHIN FARZANA" userId="cfe36c31-b022-4e69-bea5-207988873cda" providerId="ADAL" clId="{B1C50ECE-3A22-4BBE-B4E6-250AF1F63198}" dt="2023-11-28T18:07:02.654" v="1450" actId="26606"/>
          <ac:spMkLst>
            <pc:docMk/>
            <pc:sldMk cId="170113030" sldId="272"/>
            <ac:spMk id="7219" creationId="{607288EA-0ECD-5C87-1F33-69E172134365}"/>
          </ac:spMkLst>
        </pc:spChg>
        <pc:grpChg chg="add del">
          <ac:chgData name="NOSHIN FARZANA" userId="cfe36c31-b022-4e69-bea5-207988873cda" providerId="ADAL" clId="{B1C50ECE-3A22-4BBE-B4E6-250AF1F63198}" dt="2023-11-28T18:01:58.190" v="1371" actId="26606"/>
          <ac:grpSpMkLst>
            <pc:docMk/>
            <pc:sldMk cId="170113030" sldId="272"/>
            <ac:grpSpMk id="7192" creationId="{05BBA018-FA75-43BF-99E6-1F5245727D29}"/>
          </ac:grpSpMkLst>
        </pc:grpChg>
        <pc:grpChg chg="add del">
          <ac:chgData name="NOSHIN FARZANA" userId="cfe36c31-b022-4e69-bea5-207988873cda" providerId="ADAL" clId="{B1C50ECE-3A22-4BBE-B4E6-250AF1F63198}" dt="2023-11-28T18:07:02.654" v="1450" actId="26606"/>
          <ac:grpSpMkLst>
            <pc:docMk/>
            <pc:sldMk cId="170113030" sldId="272"/>
            <ac:grpSpMk id="7215" creationId="{05BBA018-FA75-43BF-99E6-1F5245727D29}"/>
          </ac:grpSpMkLst>
        </pc:grpChg>
        <pc:graphicFrameChg chg="add del">
          <ac:chgData name="NOSHIN FARZANA" userId="cfe36c31-b022-4e69-bea5-207988873cda" providerId="ADAL" clId="{B1C50ECE-3A22-4BBE-B4E6-250AF1F63198}" dt="2023-11-28T18:01:36.731" v="1355" actId="26606"/>
          <ac:graphicFrameMkLst>
            <pc:docMk/>
            <pc:sldMk cId="170113030" sldId="272"/>
            <ac:graphicFrameMk id="7172" creationId="{59EE1A80-8AF3-1FFA-3223-E8E31F536BDA}"/>
          </ac:graphicFrameMkLst>
        </pc:graphicFrameChg>
        <pc:graphicFrameChg chg="add del">
          <ac:chgData name="NOSHIN FARZANA" userId="cfe36c31-b022-4e69-bea5-207988873cda" providerId="ADAL" clId="{B1C50ECE-3A22-4BBE-B4E6-250AF1F63198}" dt="2023-11-28T18:01:38.851" v="1357" actId="26606"/>
          <ac:graphicFrameMkLst>
            <pc:docMk/>
            <pc:sldMk cId="170113030" sldId="272"/>
            <ac:graphicFrameMk id="7174" creationId="{76B66DD5-3701-FBAA-035D-4374CA7E5CCE}"/>
          </ac:graphicFrameMkLst>
        </pc:graphicFrameChg>
        <pc:graphicFrameChg chg="add del">
          <ac:chgData name="NOSHIN FARZANA" userId="cfe36c31-b022-4e69-bea5-207988873cda" providerId="ADAL" clId="{B1C50ECE-3A22-4BBE-B4E6-250AF1F63198}" dt="2023-11-28T18:01:40.289" v="1359" actId="26606"/>
          <ac:graphicFrameMkLst>
            <pc:docMk/>
            <pc:sldMk cId="170113030" sldId="272"/>
            <ac:graphicFrameMk id="7176" creationId="{59EE1A80-8AF3-1FFA-3223-E8E31F536BDA}"/>
          </ac:graphicFrameMkLst>
        </pc:graphicFrameChg>
        <pc:graphicFrameChg chg="add del">
          <ac:chgData name="NOSHIN FARZANA" userId="cfe36c31-b022-4e69-bea5-207988873cda" providerId="ADAL" clId="{B1C50ECE-3A22-4BBE-B4E6-250AF1F63198}" dt="2023-11-28T18:01:43.326" v="1361" actId="26606"/>
          <ac:graphicFrameMkLst>
            <pc:docMk/>
            <pc:sldMk cId="170113030" sldId="272"/>
            <ac:graphicFrameMk id="7178" creationId="{D4EDFDED-BC89-9F82-E116-3E82320DD428}"/>
          </ac:graphicFrameMkLst>
        </pc:graphicFrameChg>
        <pc:graphicFrameChg chg="add del">
          <ac:chgData name="NOSHIN FARZANA" userId="cfe36c31-b022-4e69-bea5-207988873cda" providerId="ADAL" clId="{B1C50ECE-3A22-4BBE-B4E6-250AF1F63198}" dt="2023-11-28T18:01:51.606" v="1363" actId="26606"/>
          <ac:graphicFrameMkLst>
            <pc:docMk/>
            <pc:sldMk cId="170113030" sldId="272"/>
            <ac:graphicFrameMk id="7180" creationId="{B0030D9B-3156-A1B6-990F-A4EA7A8848EB}"/>
          </ac:graphicFrameMkLst>
        </pc:graphicFrameChg>
        <pc:graphicFrameChg chg="add del">
          <ac:chgData name="NOSHIN FARZANA" userId="cfe36c31-b022-4e69-bea5-207988873cda" providerId="ADAL" clId="{B1C50ECE-3A22-4BBE-B4E6-250AF1F63198}" dt="2023-11-28T18:06:21.367" v="1442" actId="26606"/>
          <ac:graphicFrameMkLst>
            <pc:docMk/>
            <pc:sldMk cId="170113030" sldId="272"/>
            <ac:graphicFrameMk id="7201" creationId="{8E79E5E9-4873-941E-9553-E2FBDC944B97}"/>
          </ac:graphicFrameMkLst>
        </pc:graphicFrameChg>
        <pc:graphicFrameChg chg="add del">
          <ac:chgData name="NOSHIN FARZANA" userId="cfe36c31-b022-4e69-bea5-207988873cda" providerId="ADAL" clId="{B1C50ECE-3A22-4BBE-B4E6-250AF1F63198}" dt="2023-11-28T18:06:30.557" v="1444" actId="26606"/>
          <ac:graphicFrameMkLst>
            <pc:docMk/>
            <pc:sldMk cId="170113030" sldId="272"/>
            <ac:graphicFrameMk id="7203" creationId="{26D46C45-BE96-C2BB-2B21-182A22EF3769}"/>
          </ac:graphicFrameMkLst>
        </pc:graphicFrameChg>
        <pc:picChg chg="add del mod">
          <ac:chgData name="NOSHIN FARZANA" userId="cfe36c31-b022-4e69-bea5-207988873cda" providerId="ADAL" clId="{B1C50ECE-3A22-4BBE-B4E6-250AF1F63198}" dt="2023-11-28T18:06:00.154" v="1439"/>
          <ac:picMkLst>
            <pc:docMk/>
            <pc:sldMk cId="170113030" sldId="272"/>
            <ac:picMk id="2" creationId="{99AA7CF4-C01E-881B-20A9-8EB59ECC6425}"/>
          </ac:picMkLst>
        </pc:picChg>
        <pc:picChg chg="del">
          <ac:chgData name="NOSHIN FARZANA" userId="cfe36c31-b022-4e69-bea5-207988873cda" providerId="ADAL" clId="{B1C50ECE-3A22-4BBE-B4E6-250AF1F63198}" dt="2023-11-28T18:00:54.537" v="1348" actId="478"/>
          <ac:picMkLst>
            <pc:docMk/>
            <pc:sldMk cId="170113030" sldId="272"/>
            <ac:picMk id="3" creationId="{A18B0CA3-A3B1-7BFB-22D7-319072A35886}"/>
          </ac:picMkLst>
        </pc:picChg>
        <pc:picChg chg="add mod">
          <ac:chgData name="NOSHIN FARZANA" userId="cfe36c31-b022-4e69-bea5-207988873cda" providerId="ADAL" clId="{B1C50ECE-3A22-4BBE-B4E6-250AF1F63198}" dt="2023-11-29T05:50:15.514" v="3643" actId="1076"/>
          <ac:picMkLst>
            <pc:docMk/>
            <pc:sldMk cId="170113030" sldId="272"/>
            <ac:picMk id="5" creationId="{C4C8704E-3649-D7EF-6CAA-F6A90545BB0D}"/>
          </ac:picMkLst>
        </pc:picChg>
        <pc:picChg chg="add del mod ord">
          <ac:chgData name="NOSHIN FARZANA" userId="cfe36c31-b022-4e69-bea5-207988873cda" providerId="ADAL" clId="{B1C50ECE-3A22-4BBE-B4E6-250AF1F63198}" dt="2023-11-28T20:53:56.371" v="3139" actId="478"/>
          <ac:picMkLst>
            <pc:docMk/>
            <pc:sldMk cId="170113030" sldId="272"/>
            <ac:picMk id="6" creationId="{882F4BA1-B6BF-0894-B0CE-DF27B167F627}"/>
          </ac:picMkLst>
        </pc:picChg>
        <pc:picChg chg="add del mod">
          <ac:chgData name="NOSHIN FARZANA" userId="cfe36c31-b022-4e69-bea5-207988873cda" providerId="ADAL" clId="{B1C50ECE-3A22-4BBE-B4E6-250AF1F63198}" dt="2023-11-29T09:19:54.460" v="4073" actId="478"/>
          <ac:picMkLst>
            <pc:docMk/>
            <pc:sldMk cId="170113030" sldId="272"/>
            <ac:picMk id="8" creationId="{EEF3A885-AEF2-FCFF-9CE2-3A5CE4E0ED68}"/>
          </ac:picMkLst>
        </pc:picChg>
        <pc:picChg chg="add del mod">
          <ac:chgData name="NOSHIN FARZANA" userId="cfe36c31-b022-4e69-bea5-207988873cda" providerId="ADAL" clId="{B1C50ECE-3A22-4BBE-B4E6-250AF1F63198}" dt="2023-11-29T10:08:10.607" v="4145"/>
          <ac:picMkLst>
            <pc:docMk/>
            <pc:sldMk cId="170113030" sldId="272"/>
            <ac:picMk id="14" creationId="{D03494D0-AC22-348A-F1DB-39916EC60A08}"/>
          </ac:picMkLst>
        </pc:picChg>
        <pc:picChg chg="add del mod ord">
          <ac:chgData name="NOSHIN FARZANA" userId="cfe36c31-b022-4e69-bea5-207988873cda" providerId="ADAL" clId="{B1C50ECE-3A22-4BBE-B4E6-250AF1F63198}" dt="2023-11-29T10:08:27.289" v="4146"/>
          <ac:picMkLst>
            <pc:docMk/>
            <pc:sldMk cId="170113030" sldId="272"/>
            <ac:picMk id="17" creationId="{31966231-8B1C-FAD9-3FBC-4A574B96B3E7}"/>
          </ac:picMkLst>
        </pc:picChg>
        <pc:picChg chg="add del mod">
          <ac:chgData name="NOSHIN FARZANA" userId="cfe36c31-b022-4e69-bea5-207988873cda" providerId="ADAL" clId="{B1C50ECE-3A22-4BBE-B4E6-250AF1F63198}" dt="2023-11-29T10:13:37.794" v="4152"/>
          <ac:picMkLst>
            <pc:docMk/>
            <pc:sldMk cId="170113030" sldId="272"/>
            <ac:picMk id="19" creationId="{67B6C592-16AF-990B-5CC4-B739B19ABA42}"/>
          </ac:picMkLst>
        </pc:picChg>
        <pc:picChg chg="add del mod">
          <ac:chgData name="NOSHIN FARZANA" userId="cfe36c31-b022-4e69-bea5-207988873cda" providerId="ADAL" clId="{B1C50ECE-3A22-4BBE-B4E6-250AF1F63198}" dt="2023-11-29T10:14:55.546" v="4153" actId="478"/>
          <ac:picMkLst>
            <pc:docMk/>
            <pc:sldMk cId="170113030" sldId="272"/>
            <ac:picMk id="20" creationId="{3E04D569-2645-25D4-1170-2E4C18BF6217}"/>
          </ac:picMkLst>
        </pc:picChg>
        <pc:picChg chg="add del mod">
          <ac:chgData name="NOSHIN FARZANA" userId="cfe36c31-b022-4e69-bea5-207988873cda" providerId="ADAL" clId="{B1C50ECE-3A22-4BBE-B4E6-250AF1F63198}" dt="2023-11-29T10:16:44.463" v="4156"/>
          <ac:picMkLst>
            <pc:docMk/>
            <pc:sldMk cId="170113030" sldId="272"/>
            <ac:picMk id="25" creationId="{FE114015-7378-EBFD-3788-B51BE090A909}"/>
          </ac:picMkLst>
        </pc:picChg>
        <pc:picChg chg="add mod">
          <ac:chgData name="NOSHIN FARZANA" userId="cfe36c31-b022-4e69-bea5-207988873cda" providerId="ADAL" clId="{B1C50ECE-3A22-4BBE-B4E6-250AF1F63198}" dt="2023-11-29T10:34:31.565" v="4183" actId="1076"/>
          <ac:picMkLst>
            <pc:docMk/>
            <pc:sldMk cId="170113030" sldId="272"/>
            <ac:picMk id="7169" creationId="{4D3CE1A2-03C3-B4ED-F118-684A123286EA}"/>
          </ac:picMkLst>
        </pc:picChg>
        <pc:picChg chg="add mod ord">
          <ac:chgData name="NOSHIN FARZANA" userId="cfe36c31-b022-4e69-bea5-207988873cda" providerId="ADAL" clId="{B1C50ECE-3A22-4BBE-B4E6-250AF1F63198}" dt="2023-11-28T20:54:03.071" v="3141" actId="14100"/>
          <ac:picMkLst>
            <pc:docMk/>
            <pc:sldMk cId="170113030" sldId="272"/>
            <ac:picMk id="7170" creationId="{63B3284D-DF01-19D2-7929-EE631E6EE4AF}"/>
          </ac:picMkLst>
        </pc:picChg>
        <pc:cxnChg chg="add del">
          <ac:chgData name="NOSHIN FARZANA" userId="cfe36c31-b022-4e69-bea5-207988873cda" providerId="ADAL" clId="{B1C50ECE-3A22-4BBE-B4E6-250AF1F63198}" dt="2023-11-28T18:01:58.190" v="1371" actId="26606"/>
          <ac:cxnSpMkLst>
            <pc:docMk/>
            <pc:sldMk cId="170113030" sldId="272"/>
            <ac:cxnSpMk id="7197" creationId="{C49DA8F6-BCC1-4447-B54C-57856834B94B}"/>
          </ac:cxnSpMkLst>
        </pc:cxnChg>
        <pc:cxnChg chg="add del">
          <ac:chgData name="NOSHIN FARZANA" userId="cfe36c31-b022-4e69-bea5-207988873cda" providerId="ADAL" clId="{B1C50ECE-3A22-4BBE-B4E6-250AF1F63198}" dt="2023-11-28T18:07:02.654" v="1450" actId="26606"/>
          <ac:cxnSpMkLst>
            <pc:docMk/>
            <pc:sldMk cId="170113030" sldId="272"/>
            <ac:cxnSpMk id="7216" creationId="{C49DA8F6-BCC1-4447-B54C-57856834B94B}"/>
          </ac:cxnSpMkLst>
        </pc:cxnChg>
      </pc:sldChg>
      <pc:sldChg chg="delSp modSp del mod">
        <pc:chgData name="NOSHIN FARZANA" userId="cfe36c31-b022-4e69-bea5-207988873cda" providerId="ADAL" clId="{B1C50ECE-3A22-4BBE-B4E6-250AF1F63198}" dt="2023-11-28T19:59:25.139" v="2761" actId="47"/>
        <pc:sldMkLst>
          <pc:docMk/>
          <pc:sldMk cId="2669732683" sldId="273"/>
        </pc:sldMkLst>
        <pc:spChg chg="mod">
          <ac:chgData name="NOSHIN FARZANA" userId="cfe36c31-b022-4e69-bea5-207988873cda" providerId="ADAL" clId="{B1C50ECE-3A22-4BBE-B4E6-250AF1F63198}" dt="2023-11-28T19:53:16.765" v="2723" actId="13926"/>
          <ac:spMkLst>
            <pc:docMk/>
            <pc:sldMk cId="2669732683" sldId="273"/>
            <ac:spMk id="4" creationId="{607288EA-0ECD-5C87-1F33-69E172134365}"/>
          </ac:spMkLst>
        </pc:spChg>
        <pc:spChg chg="mod">
          <ac:chgData name="NOSHIN FARZANA" userId="cfe36c31-b022-4e69-bea5-207988873cda" providerId="ADAL" clId="{B1C50ECE-3A22-4BBE-B4E6-250AF1F63198}" dt="2023-11-28T18:08:53.192" v="1453" actId="1076"/>
          <ac:spMkLst>
            <pc:docMk/>
            <pc:sldMk cId="2669732683" sldId="273"/>
            <ac:spMk id="7" creationId="{2C4BA6A5-41A4-0308-EDC4-3ECFB9C4D601}"/>
          </ac:spMkLst>
        </pc:spChg>
        <pc:spChg chg="mod">
          <ac:chgData name="NOSHIN FARZANA" userId="cfe36c31-b022-4e69-bea5-207988873cda" providerId="ADAL" clId="{B1C50ECE-3A22-4BBE-B4E6-250AF1F63198}" dt="2023-11-28T18:15:16.842" v="1507" actId="20577"/>
          <ac:spMkLst>
            <pc:docMk/>
            <pc:sldMk cId="2669732683" sldId="273"/>
            <ac:spMk id="9" creationId="{AFA5CAA9-C30B-3D17-F62E-B8BD9656C42B}"/>
          </ac:spMkLst>
        </pc:spChg>
        <pc:picChg chg="del">
          <ac:chgData name="NOSHIN FARZANA" userId="cfe36c31-b022-4e69-bea5-207988873cda" providerId="ADAL" clId="{B1C50ECE-3A22-4BBE-B4E6-250AF1F63198}" dt="2023-11-28T19:50:52.766" v="2704" actId="21"/>
          <ac:picMkLst>
            <pc:docMk/>
            <pc:sldMk cId="2669732683" sldId="273"/>
            <ac:picMk id="10" creationId="{FDDA7875-F905-0671-6BD3-0B52CB84FF1B}"/>
          </ac:picMkLst>
        </pc:picChg>
      </pc:sldChg>
      <pc:sldChg chg="del">
        <pc:chgData name="NOSHIN FARZANA" userId="cfe36c31-b022-4e69-bea5-207988873cda" providerId="ADAL" clId="{B1C50ECE-3A22-4BBE-B4E6-250AF1F63198}" dt="2023-11-28T18:10:09.830" v="1470" actId="47"/>
        <pc:sldMkLst>
          <pc:docMk/>
          <pc:sldMk cId="3896516693" sldId="274"/>
        </pc:sldMkLst>
      </pc:sldChg>
      <pc:sldChg chg="addSp delSp modSp mod modTransition">
        <pc:chgData name="NOSHIN FARZANA" userId="cfe36c31-b022-4e69-bea5-207988873cda" providerId="ADAL" clId="{B1C50ECE-3A22-4BBE-B4E6-250AF1F63198}" dt="2023-11-29T10:04:45.434" v="4142"/>
        <pc:sldMkLst>
          <pc:docMk/>
          <pc:sldMk cId="2092534558" sldId="275"/>
        </pc:sldMkLst>
        <pc:spChg chg="mod">
          <ac:chgData name="NOSHIN FARZANA" userId="cfe36c31-b022-4e69-bea5-207988873cda" providerId="ADAL" clId="{B1C50ECE-3A22-4BBE-B4E6-250AF1F63198}" dt="2023-11-28T18:36:09.769" v="1676" actId="207"/>
          <ac:spMkLst>
            <pc:docMk/>
            <pc:sldMk cId="2092534558" sldId="275"/>
            <ac:spMk id="7" creationId="{2C4BA6A5-41A4-0308-EDC4-3ECFB9C4D601}"/>
          </ac:spMkLst>
        </pc:spChg>
        <pc:spChg chg="mod">
          <ac:chgData name="NOSHIN FARZANA" userId="cfe36c31-b022-4e69-bea5-207988873cda" providerId="ADAL" clId="{B1C50ECE-3A22-4BBE-B4E6-250AF1F63198}" dt="2023-11-28T18:36:04.661" v="1675" actId="207"/>
          <ac:spMkLst>
            <pc:docMk/>
            <pc:sldMk cId="2092534558" sldId="275"/>
            <ac:spMk id="9" creationId="{AFA5CAA9-C30B-3D17-F62E-B8BD9656C42B}"/>
          </ac:spMkLst>
        </pc:spChg>
        <pc:spChg chg="del mod">
          <ac:chgData name="NOSHIN FARZANA" userId="cfe36c31-b022-4e69-bea5-207988873cda" providerId="ADAL" clId="{B1C50ECE-3A22-4BBE-B4E6-250AF1F63198}" dt="2023-11-28T18:36:48.996" v="1682"/>
          <ac:spMkLst>
            <pc:docMk/>
            <pc:sldMk cId="2092534558" sldId="275"/>
            <ac:spMk id="14" creationId="{EDF5027F-BF86-0ED6-A7F2-9D2E3F2E2F36}"/>
          </ac:spMkLst>
        </pc:spChg>
        <pc:spChg chg="mod">
          <ac:chgData name="NOSHIN FARZANA" userId="cfe36c31-b022-4e69-bea5-207988873cda" providerId="ADAL" clId="{B1C50ECE-3A22-4BBE-B4E6-250AF1F63198}" dt="2023-11-28T18:54:14.791" v="2049" actId="20577"/>
          <ac:spMkLst>
            <pc:docMk/>
            <pc:sldMk cId="2092534558" sldId="275"/>
            <ac:spMk id="16" creationId="{1D69CB52-169E-8405-D2FC-61789C482974}"/>
          </ac:spMkLst>
        </pc:spChg>
        <pc:picChg chg="add del mod">
          <ac:chgData name="NOSHIN FARZANA" userId="cfe36c31-b022-4e69-bea5-207988873cda" providerId="ADAL" clId="{B1C50ECE-3A22-4BBE-B4E6-250AF1F63198}" dt="2023-11-29T09:20:02.227" v="4074" actId="478"/>
          <ac:picMkLst>
            <pc:docMk/>
            <pc:sldMk cId="2092534558" sldId="275"/>
            <ac:picMk id="2" creationId="{9789679B-A2E6-FF31-BEB6-6E3DF57B710D}"/>
          </ac:picMkLst>
        </pc:picChg>
      </pc:sldChg>
      <pc:sldChg chg="addSp delSp modSp mod modTransition">
        <pc:chgData name="NOSHIN FARZANA" userId="cfe36c31-b022-4e69-bea5-207988873cda" providerId="ADAL" clId="{B1C50ECE-3A22-4BBE-B4E6-250AF1F63198}" dt="2023-11-29T10:04:45.434" v="4142"/>
        <pc:sldMkLst>
          <pc:docMk/>
          <pc:sldMk cId="2717346814" sldId="276"/>
        </pc:sldMkLst>
        <pc:spChg chg="mod">
          <ac:chgData name="NOSHIN FARZANA" userId="cfe36c31-b022-4e69-bea5-207988873cda" providerId="ADAL" clId="{B1C50ECE-3A22-4BBE-B4E6-250AF1F63198}" dt="2023-11-28T18:35:56.966" v="1674" actId="207"/>
          <ac:spMkLst>
            <pc:docMk/>
            <pc:sldMk cId="2717346814" sldId="276"/>
            <ac:spMk id="7" creationId="{2C4BA6A5-41A4-0308-EDC4-3ECFB9C4D601}"/>
          </ac:spMkLst>
        </pc:spChg>
        <pc:spChg chg="mod">
          <ac:chgData name="NOSHIN FARZANA" userId="cfe36c31-b022-4e69-bea5-207988873cda" providerId="ADAL" clId="{B1C50ECE-3A22-4BBE-B4E6-250AF1F63198}" dt="2023-11-28T18:35:47.209" v="1672" actId="207"/>
          <ac:spMkLst>
            <pc:docMk/>
            <pc:sldMk cId="2717346814" sldId="276"/>
            <ac:spMk id="9" creationId="{AFA5CAA9-C30B-3D17-F62E-B8BD9656C42B}"/>
          </ac:spMkLst>
        </pc:spChg>
        <pc:spChg chg="mod">
          <ac:chgData name="NOSHIN FARZANA" userId="cfe36c31-b022-4e69-bea5-207988873cda" providerId="ADAL" clId="{B1C50ECE-3A22-4BBE-B4E6-250AF1F63198}" dt="2023-11-28T18:51:20.337" v="2040" actId="20577"/>
          <ac:spMkLst>
            <pc:docMk/>
            <pc:sldMk cId="2717346814" sldId="276"/>
            <ac:spMk id="11" creationId="{E393E13F-AA54-344B-82BD-E5856DB8274C}"/>
          </ac:spMkLst>
        </pc:spChg>
        <pc:spChg chg="del mod">
          <ac:chgData name="NOSHIN FARZANA" userId="cfe36c31-b022-4e69-bea5-207988873cda" providerId="ADAL" clId="{B1C50ECE-3A22-4BBE-B4E6-250AF1F63198}" dt="2023-11-28T18:48:22.101" v="1941"/>
          <ac:spMkLst>
            <pc:docMk/>
            <pc:sldMk cId="2717346814" sldId="276"/>
            <ac:spMk id="15" creationId="{848FC297-68BA-55B0-43EB-3246E7AA8FEF}"/>
          </ac:spMkLst>
        </pc:spChg>
        <pc:picChg chg="add del mod">
          <ac:chgData name="NOSHIN FARZANA" userId="cfe36c31-b022-4e69-bea5-207988873cda" providerId="ADAL" clId="{B1C50ECE-3A22-4BBE-B4E6-250AF1F63198}" dt="2023-11-29T09:20:07.180" v="4075" actId="478"/>
          <ac:picMkLst>
            <pc:docMk/>
            <pc:sldMk cId="2717346814" sldId="276"/>
            <ac:picMk id="2" creationId="{4E1D4ABD-D137-4284-6DA4-2372D7EE9F45}"/>
          </ac:picMkLst>
        </pc:picChg>
      </pc:sldChg>
      <pc:sldChg chg="addSp delSp modSp mod modTransition">
        <pc:chgData name="NOSHIN FARZANA" userId="cfe36c31-b022-4e69-bea5-207988873cda" providerId="ADAL" clId="{B1C50ECE-3A22-4BBE-B4E6-250AF1F63198}" dt="2023-11-29T10:04:45.434" v="4142"/>
        <pc:sldMkLst>
          <pc:docMk/>
          <pc:sldMk cId="557221610" sldId="277"/>
        </pc:sldMkLst>
        <pc:spChg chg="mod ord">
          <ac:chgData name="NOSHIN FARZANA" userId="cfe36c31-b022-4e69-bea5-207988873cda" providerId="ADAL" clId="{B1C50ECE-3A22-4BBE-B4E6-250AF1F63198}" dt="2023-11-28T20:55:58.703" v="3150" actId="26606"/>
          <ac:spMkLst>
            <pc:docMk/>
            <pc:sldMk cId="557221610" sldId="277"/>
            <ac:spMk id="7" creationId="{2C4BA6A5-41A4-0308-EDC4-3ECFB9C4D601}"/>
          </ac:spMkLst>
        </pc:spChg>
        <pc:spChg chg="mod">
          <ac:chgData name="NOSHIN FARZANA" userId="cfe36c31-b022-4e69-bea5-207988873cda" providerId="ADAL" clId="{B1C50ECE-3A22-4BBE-B4E6-250AF1F63198}" dt="2023-11-28T20:55:58.703" v="3150" actId="26606"/>
          <ac:spMkLst>
            <pc:docMk/>
            <pc:sldMk cId="557221610" sldId="277"/>
            <ac:spMk id="9" creationId="{AFA5CAA9-C30B-3D17-F62E-B8BD9656C42B}"/>
          </ac:spMkLst>
        </pc:spChg>
        <pc:spChg chg="add del">
          <ac:chgData name="NOSHIN FARZANA" userId="cfe36c31-b022-4e69-bea5-207988873cda" providerId="ADAL" clId="{B1C50ECE-3A22-4BBE-B4E6-250AF1F63198}" dt="2023-11-28T20:55:53.232" v="3144" actId="26606"/>
          <ac:spMkLst>
            <pc:docMk/>
            <pc:sldMk cId="557221610" sldId="277"/>
            <ac:spMk id="436" creationId="{F76371D7-6733-4D74-8B73-248817D8A1B9}"/>
          </ac:spMkLst>
        </pc:spChg>
        <pc:spChg chg="add del">
          <ac:chgData name="NOSHIN FARZANA" userId="cfe36c31-b022-4e69-bea5-207988873cda" providerId="ADAL" clId="{B1C50ECE-3A22-4BBE-B4E6-250AF1F63198}" dt="2023-11-28T20:55:53.232" v="3144" actId="26606"/>
          <ac:spMkLst>
            <pc:docMk/>
            <pc:sldMk cId="557221610" sldId="277"/>
            <ac:spMk id="438" creationId="{3FCFB1DE-0B7E-48CC-BA90-B2AB0889F9D6}"/>
          </ac:spMkLst>
        </pc:spChg>
        <pc:spChg chg="add del">
          <ac:chgData name="NOSHIN FARZANA" userId="cfe36c31-b022-4e69-bea5-207988873cda" providerId="ADAL" clId="{B1C50ECE-3A22-4BBE-B4E6-250AF1F63198}" dt="2023-11-28T20:55:58.703" v="3150" actId="26606"/>
          <ac:spMkLst>
            <pc:docMk/>
            <pc:sldMk cId="557221610" sldId="277"/>
            <ac:spMk id="441" creationId="{4641DA02-FCED-B4C5-BB1E-0EA04C266E4F}"/>
          </ac:spMkLst>
        </pc:spChg>
        <pc:grpChg chg="add del">
          <ac:chgData name="NOSHIN FARZANA" userId="cfe36c31-b022-4e69-bea5-207988873cda" providerId="ADAL" clId="{B1C50ECE-3A22-4BBE-B4E6-250AF1F63198}" dt="2023-11-28T20:55:58.703" v="3150" actId="26606"/>
          <ac:grpSpMkLst>
            <pc:docMk/>
            <pc:sldMk cId="557221610" sldId="277"/>
            <ac:grpSpMk id="426" creationId="{9B991AFC-21D0-28BD-C527-F66B1B56F841}"/>
          </ac:grpSpMkLst>
        </pc:grpChg>
        <pc:picChg chg="mod ord">
          <ac:chgData name="NOSHIN FARZANA" userId="cfe36c31-b022-4e69-bea5-207988873cda" providerId="ADAL" clId="{B1C50ECE-3A22-4BBE-B4E6-250AF1F63198}" dt="2023-11-28T20:55:58.703" v="3150" actId="26606"/>
          <ac:picMkLst>
            <pc:docMk/>
            <pc:sldMk cId="557221610" sldId="277"/>
            <ac:picMk id="2" creationId="{D74C7932-7682-B1E4-DBED-71ED9FBA0385}"/>
          </ac:picMkLst>
        </pc:picChg>
        <pc:picChg chg="add del mod">
          <ac:chgData name="NOSHIN FARZANA" userId="cfe36c31-b022-4e69-bea5-207988873cda" providerId="ADAL" clId="{B1C50ECE-3A22-4BBE-B4E6-250AF1F63198}" dt="2023-11-29T09:20:12.154" v="4076" actId="478"/>
          <ac:picMkLst>
            <pc:docMk/>
            <pc:sldMk cId="557221610" sldId="277"/>
            <ac:picMk id="3" creationId="{D1C893E2-ADEC-2A9C-D6A3-BEE7D21AF9B2}"/>
          </ac:picMkLst>
        </pc:picChg>
        <pc:picChg chg="add mod">
          <ac:chgData name="NOSHIN FARZANA" userId="cfe36c31-b022-4e69-bea5-207988873cda" providerId="ADAL" clId="{B1C50ECE-3A22-4BBE-B4E6-250AF1F63198}" dt="2023-11-28T20:56:41.871" v="3160" actId="1076"/>
          <ac:picMkLst>
            <pc:docMk/>
            <pc:sldMk cId="557221610" sldId="277"/>
            <ac:picMk id="4" creationId="{4428593C-0FA5-3F9B-47E7-3EBE5E06DCA5}"/>
          </ac:picMkLst>
        </pc:picChg>
        <pc:picChg chg="del mod">
          <ac:chgData name="NOSHIN FARZANA" userId="cfe36c31-b022-4e69-bea5-207988873cda" providerId="ADAL" clId="{B1C50ECE-3A22-4BBE-B4E6-250AF1F63198}" dt="2023-11-28T20:56:28.764" v="3157" actId="478"/>
          <ac:picMkLst>
            <pc:docMk/>
            <pc:sldMk cId="557221610" sldId="277"/>
            <ac:picMk id="5" creationId="{BB4E7408-F8B8-0F60-2509-F10F2FD08D67}"/>
          </ac:picMkLst>
        </pc:picChg>
        <pc:picChg chg="add del mod ord">
          <ac:chgData name="NOSHIN FARZANA" userId="cfe36c31-b022-4e69-bea5-207988873cda" providerId="ADAL" clId="{B1C50ECE-3A22-4BBE-B4E6-250AF1F63198}" dt="2023-11-28T20:55:58.703" v="3150" actId="26606"/>
          <ac:picMkLst>
            <pc:docMk/>
            <pc:sldMk cId="557221610" sldId="277"/>
            <ac:picMk id="12" creationId="{BF19A6EA-6CE1-5A45-0BD4-0D2B8DF4E284}"/>
          </ac:picMkLst>
        </pc:picChg>
        <pc:cxnChg chg="add del">
          <ac:chgData name="NOSHIN FARZANA" userId="cfe36c31-b022-4e69-bea5-207988873cda" providerId="ADAL" clId="{B1C50ECE-3A22-4BBE-B4E6-250AF1F63198}" dt="2023-11-28T20:55:58.703" v="3150" actId="26606"/>
          <ac:cxnSpMkLst>
            <pc:docMk/>
            <pc:sldMk cId="557221610" sldId="277"/>
            <ac:cxnSpMk id="440" creationId="{192712F8-36FA-35DF-0CE8-4098D93322A3}"/>
          </ac:cxnSpMkLst>
        </pc:cxnChg>
      </pc:sldChg>
      <pc:sldChg chg="addSp delSp modSp mod modTransition">
        <pc:chgData name="NOSHIN FARZANA" userId="cfe36c31-b022-4e69-bea5-207988873cda" providerId="ADAL" clId="{B1C50ECE-3A22-4BBE-B4E6-250AF1F63198}" dt="2023-11-29T10:04:45.434" v="4142"/>
        <pc:sldMkLst>
          <pc:docMk/>
          <pc:sldMk cId="2348497395" sldId="279"/>
        </pc:sldMkLst>
        <pc:spChg chg="mod">
          <ac:chgData name="NOSHIN FARZANA" userId="cfe36c31-b022-4e69-bea5-207988873cda" providerId="ADAL" clId="{B1C50ECE-3A22-4BBE-B4E6-250AF1F63198}" dt="2023-11-28T18:20:49.004" v="1536" actId="1076"/>
          <ac:spMkLst>
            <pc:docMk/>
            <pc:sldMk cId="2348497395" sldId="279"/>
            <ac:spMk id="7" creationId="{2C4BA6A5-41A4-0308-EDC4-3ECFB9C4D601}"/>
          </ac:spMkLst>
        </pc:spChg>
        <pc:spChg chg="mod">
          <ac:chgData name="NOSHIN FARZANA" userId="cfe36c31-b022-4e69-bea5-207988873cda" providerId="ADAL" clId="{B1C50ECE-3A22-4BBE-B4E6-250AF1F63198}" dt="2023-11-29T06:16:23.351" v="3675" actId="20577"/>
          <ac:spMkLst>
            <pc:docMk/>
            <pc:sldMk cId="2348497395" sldId="279"/>
            <ac:spMk id="9" creationId="{AFA5CAA9-C30B-3D17-F62E-B8BD9656C42B}"/>
          </ac:spMkLst>
        </pc:spChg>
        <pc:graphicFrameChg chg="mod modGraphic">
          <ac:chgData name="NOSHIN FARZANA" userId="cfe36c31-b022-4e69-bea5-207988873cda" providerId="ADAL" clId="{B1C50ECE-3A22-4BBE-B4E6-250AF1F63198}" dt="2023-11-29T06:16:53.425" v="3713" actId="20577"/>
          <ac:graphicFrameMkLst>
            <pc:docMk/>
            <pc:sldMk cId="2348497395" sldId="279"/>
            <ac:graphicFrameMk id="394" creationId="{DA8CBC27-4D4B-FEDD-F1EE-19AF6E42D7DF}"/>
          </ac:graphicFrameMkLst>
        </pc:graphicFrameChg>
        <pc:picChg chg="add del mod">
          <ac:chgData name="NOSHIN FARZANA" userId="cfe36c31-b022-4e69-bea5-207988873cda" providerId="ADAL" clId="{B1C50ECE-3A22-4BBE-B4E6-250AF1F63198}" dt="2023-11-29T09:20:17.187" v="4077" actId="478"/>
          <ac:picMkLst>
            <pc:docMk/>
            <pc:sldMk cId="2348497395" sldId="279"/>
            <ac:picMk id="3" creationId="{501F900C-1B23-C7A4-C0C6-D5F0496D4DBD}"/>
          </ac:picMkLst>
        </pc:picChg>
      </pc:sldChg>
      <pc:sldChg chg="addSp delSp modSp mod modTransition">
        <pc:chgData name="NOSHIN FARZANA" userId="cfe36c31-b022-4e69-bea5-207988873cda" providerId="ADAL" clId="{B1C50ECE-3A22-4BBE-B4E6-250AF1F63198}" dt="2023-11-29T10:04:45.434" v="4142"/>
        <pc:sldMkLst>
          <pc:docMk/>
          <pc:sldMk cId="886642994" sldId="280"/>
        </pc:sldMkLst>
        <pc:spChg chg="mod">
          <ac:chgData name="NOSHIN FARZANA" userId="cfe36c31-b022-4e69-bea5-207988873cda" providerId="ADAL" clId="{B1C50ECE-3A22-4BBE-B4E6-250AF1F63198}" dt="2023-11-28T18:21:45.030" v="1556" actId="207"/>
          <ac:spMkLst>
            <pc:docMk/>
            <pc:sldMk cId="886642994" sldId="280"/>
            <ac:spMk id="9" creationId="{AFA5CAA9-C30B-3D17-F62E-B8BD9656C42B}"/>
          </ac:spMkLst>
        </pc:spChg>
        <pc:spChg chg="del mod">
          <ac:chgData name="NOSHIN FARZANA" userId="cfe36c31-b022-4e69-bea5-207988873cda" providerId="ADAL" clId="{B1C50ECE-3A22-4BBE-B4E6-250AF1F63198}" dt="2023-11-28T18:23:27.672" v="1569" actId="26606"/>
          <ac:spMkLst>
            <pc:docMk/>
            <pc:sldMk cId="886642994" sldId="280"/>
            <ac:spMk id="12" creationId="{8B68E6E2-90C6-30BB-12FD-6A83A2CD1CDB}"/>
          </ac:spMkLst>
        </pc:spChg>
        <pc:spChg chg="mod">
          <ac:chgData name="NOSHIN FARZANA" userId="cfe36c31-b022-4e69-bea5-207988873cda" providerId="ADAL" clId="{B1C50ECE-3A22-4BBE-B4E6-250AF1F63198}" dt="2023-11-28T18:21:54.086" v="1558" actId="1076"/>
          <ac:spMkLst>
            <pc:docMk/>
            <pc:sldMk cId="886642994" sldId="280"/>
            <ac:spMk id="13" creationId="{ACA172E9-308D-4B11-BDD0-401B6053E925}"/>
          </ac:spMkLst>
        </pc:spChg>
        <pc:graphicFrameChg chg="add mod">
          <ac:chgData name="NOSHIN FARZANA" userId="cfe36c31-b022-4e69-bea5-207988873cda" providerId="ADAL" clId="{B1C50ECE-3A22-4BBE-B4E6-250AF1F63198}" dt="2023-11-28T21:02:38.324" v="3267" actId="207"/>
          <ac:graphicFrameMkLst>
            <pc:docMk/>
            <pc:sldMk cId="886642994" sldId="280"/>
            <ac:graphicFrameMk id="365" creationId="{50D345E0-62F9-B684-AD05-ECC826D706ED}"/>
          </ac:graphicFrameMkLst>
        </pc:graphicFrameChg>
        <pc:picChg chg="add del mod">
          <ac:chgData name="NOSHIN FARZANA" userId="cfe36c31-b022-4e69-bea5-207988873cda" providerId="ADAL" clId="{B1C50ECE-3A22-4BBE-B4E6-250AF1F63198}" dt="2023-11-29T09:20:27.324" v="4079" actId="478"/>
          <ac:picMkLst>
            <pc:docMk/>
            <pc:sldMk cId="886642994" sldId="280"/>
            <ac:picMk id="2" creationId="{AEBD0885-9262-136B-83E9-FE9A66B4BE7D}"/>
          </ac:picMkLst>
        </pc:picChg>
        <pc:picChg chg="del">
          <ac:chgData name="NOSHIN FARZANA" userId="cfe36c31-b022-4e69-bea5-207988873cda" providerId="ADAL" clId="{B1C50ECE-3A22-4BBE-B4E6-250AF1F63198}" dt="2023-11-28T18:24:15.083" v="1570" actId="478"/>
          <ac:picMkLst>
            <pc:docMk/>
            <pc:sldMk cId="886642994" sldId="280"/>
            <ac:picMk id="7" creationId="{B5115FFB-4752-3042-8CCE-BF8670252ADD}"/>
          </ac:picMkLst>
        </pc:picChg>
        <pc:picChg chg="add mod">
          <ac:chgData name="NOSHIN FARZANA" userId="cfe36c31-b022-4e69-bea5-207988873cda" providerId="ADAL" clId="{B1C50ECE-3A22-4BBE-B4E6-250AF1F63198}" dt="2023-11-28T18:24:27.133" v="1575" actId="1076"/>
          <ac:picMkLst>
            <pc:docMk/>
            <pc:sldMk cId="886642994" sldId="280"/>
            <ac:picMk id="8194" creationId="{20CEFA18-B4C8-19B8-D123-23AB67033C2E}"/>
          </ac:picMkLst>
        </pc:picChg>
      </pc:sldChg>
      <pc:sldChg chg="addSp delSp modSp del mod delAnim">
        <pc:chgData name="NOSHIN FARZANA" userId="cfe36c31-b022-4e69-bea5-207988873cda" providerId="ADAL" clId="{B1C50ECE-3A22-4BBE-B4E6-250AF1F63198}" dt="2023-11-28T19:02:30.428" v="2505" actId="47"/>
        <pc:sldMkLst>
          <pc:docMk/>
          <pc:sldMk cId="2189950641" sldId="281"/>
        </pc:sldMkLst>
        <pc:spChg chg="del topLvl">
          <ac:chgData name="NOSHIN FARZANA" userId="cfe36c31-b022-4e69-bea5-207988873cda" providerId="ADAL" clId="{B1C50ECE-3A22-4BBE-B4E6-250AF1F63198}" dt="2023-11-28T16:37:40.108" v="66" actId="478"/>
          <ac:spMkLst>
            <pc:docMk/>
            <pc:sldMk cId="2189950641" sldId="281"/>
            <ac:spMk id="4" creationId="{DA5D5796-93EB-F3BD-5C54-740FA5BDF043}"/>
          </ac:spMkLst>
        </pc:spChg>
        <pc:spChg chg="del topLvl">
          <ac:chgData name="NOSHIN FARZANA" userId="cfe36c31-b022-4e69-bea5-207988873cda" providerId="ADAL" clId="{B1C50ECE-3A22-4BBE-B4E6-250AF1F63198}" dt="2023-11-28T16:37:37.708" v="65" actId="478"/>
          <ac:spMkLst>
            <pc:docMk/>
            <pc:sldMk cId="2189950641" sldId="281"/>
            <ac:spMk id="5" creationId="{D5EB39D4-E5AC-DDAE-1976-6F4B61DDF932}"/>
          </ac:spMkLst>
        </pc:spChg>
        <pc:spChg chg="add del">
          <ac:chgData name="NOSHIN FARZANA" userId="cfe36c31-b022-4e69-bea5-207988873cda" providerId="ADAL" clId="{B1C50ECE-3A22-4BBE-B4E6-250AF1F63198}" dt="2023-11-28T16:37:44.363" v="68" actId="22"/>
          <ac:spMkLst>
            <pc:docMk/>
            <pc:sldMk cId="2189950641" sldId="281"/>
            <ac:spMk id="7" creationId="{1633D42C-24A9-4715-93C6-398645FC7718}"/>
          </ac:spMkLst>
        </pc:spChg>
        <pc:spChg chg="mod">
          <ac:chgData name="NOSHIN FARZANA" userId="cfe36c31-b022-4e69-bea5-207988873cda" providerId="ADAL" clId="{B1C50ECE-3A22-4BBE-B4E6-250AF1F63198}" dt="2023-11-28T16:35:58.937" v="59" actId="207"/>
          <ac:spMkLst>
            <pc:docMk/>
            <pc:sldMk cId="2189950641" sldId="281"/>
            <ac:spMk id="9" creationId="{AFA5CAA9-C30B-3D17-F62E-B8BD9656C42B}"/>
          </ac:spMkLst>
        </pc:spChg>
        <pc:spChg chg="mod">
          <ac:chgData name="NOSHIN FARZANA" userId="cfe36c31-b022-4e69-bea5-207988873cda" providerId="ADAL" clId="{B1C50ECE-3A22-4BBE-B4E6-250AF1F63198}" dt="2023-11-28T16:37:49.145" v="69"/>
          <ac:spMkLst>
            <pc:docMk/>
            <pc:sldMk cId="2189950641" sldId="281"/>
            <ac:spMk id="16" creationId="{109A567E-88F6-A54B-51DA-219E06676C76}"/>
          </ac:spMkLst>
        </pc:spChg>
        <pc:spChg chg="mod">
          <ac:chgData name="NOSHIN FARZANA" userId="cfe36c31-b022-4e69-bea5-207988873cda" providerId="ADAL" clId="{B1C50ECE-3A22-4BBE-B4E6-250AF1F63198}" dt="2023-11-28T16:38:01.484" v="89" actId="20577"/>
          <ac:spMkLst>
            <pc:docMk/>
            <pc:sldMk cId="2189950641" sldId="281"/>
            <ac:spMk id="21" creationId="{FFC607FC-2623-FEFE-12C4-6468F94AAAC2}"/>
          </ac:spMkLst>
        </pc:spChg>
        <pc:spChg chg="mod">
          <ac:chgData name="NOSHIN FARZANA" userId="cfe36c31-b022-4e69-bea5-207988873cda" providerId="ADAL" clId="{B1C50ECE-3A22-4BBE-B4E6-250AF1F63198}" dt="2023-11-28T16:38:25.086" v="93"/>
          <ac:spMkLst>
            <pc:docMk/>
            <pc:sldMk cId="2189950641" sldId="281"/>
            <ac:spMk id="24" creationId="{42B0B240-6383-E3FA-D8AA-AA56688714EB}"/>
          </ac:spMkLst>
        </pc:spChg>
        <pc:spChg chg="mod">
          <ac:chgData name="NOSHIN FARZANA" userId="cfe36c31-b022-4e69-bea5-207988873cda" providerId="ADAL" clId="{B1C50ECE-3A22-4BBE-B4E6-250AF1F63198}" dt="2023-11-28T16:38:41.782" v="118" actId="20577"/>
          <ac:spMkLst>
            <pc:docMk/>
            <pc:sldMk cId="2189950641" sldId="281"/>
            <ac:spMk id="25" creationId="{0C26E6D7-248C-FB08-AB5A-FD26FD2DD7BC}"/>
          </ac:spMkLst>
        </pc:spChg>
        <pc:spChg chg="mod">
          <ac:chgData name="NOSHIN FARZANA" userId="cfe36c31-b022-4e69-bea5-207988873cda" providerId="ADAL" clId="{B1C50ECE-3A22-4BBE-B4E6-250AF1F63198}" dt="2023-11-28T16:38:46.447" v="120"/>
          <ac:spMkLst>
            <pc:docMk/>
            <pc:sldMk cId="2189950641" sldId="281"/>
            <ac:spMk id="27" creationId="{56F8787D-C3D6-27DD-27E0-7C6EA016ACFE}"/>
          </ac:spMkLst>
        </pc:spChg>
        <pc:spChg chg="mod">
          <ac:chgData name="NOSHIN FARZANA" userId="cfe36c31-b022-4e69-bea5-207988873cda" providerId="ADAL" clId="{B1C50ECE-3A22-4BBE-B4E6-250AF1F63198}" dt="2023-11-28T16:39:13.585" v="158" actId="20577"/>
          <ac:spMkLst>
            <pc:docMk/>
            <pc:sldMk cId="2189950641" sldId="281"/>
            <ac:spMk id="28" creationId="{C5A2F4A0-D214-7D9D-D2B2-A863A5683A18}"/>
          </ac:spMkLst>
        </pc:spChg>
        <pc:spChg chg="del topLvl">
          <ac:chgData name="NOSHIN FARZANA" userId="cfe36c31-b022-4e69-bea5-207988873cda" providerId="ADAL" clId="{B1C50ECE-3A22-4BBE-B4E6-250AF1F63198}" dt="2023-11-28T16:41:04.314" v="276" actId="478"/>
          <ac:spMkLst>
            <pc:docMk/>
            <pc:sldMk cId="2189950641" sldId="281"/>
            <ac:spMk id="30" creationId="{EDE31E31-E5DC-EB5F-4F19-F488BAD47139}"/>
          </ac:spMkLst>
        </pc:spChg>
        <pc:spChg chg="mod topLvl">
          <ac:chgData name="NOSHIN FARZANA" userId="cfe36c31-b022-4e69-bea5-207988873cda" providerId="ADAL" clId="{B1C50ECE-3A22-4BBE-B4E6-250AF1F63198}" dt="2023-11-28T16:48:30.081" v="404" actId="1076"/>
          <ac:spMkLst>
            <pc:docMk/>
            <pc:sldMk cId="2189950641" sldId="281"/>
            <ac:spMk id="31" creationId="{5C220EFD-3039-F126-9E82-C6D97E8792C2}"/>
          </ac:spMkLst>
        </pc:spChg>
        <pc:spChg chg="mod">
          <ac:chgData name="NOSHIN FARZANA" userId="cfe36c31-b022-4e69-bea5-207988873cda" providerId="ADAL" clId="{B1C50ECE-3A22-4BBE-B4E6-250AF1F63198}" dt="2023-11-28T16:39:22.116" v="159"/>
          <ac:spMkLst>
            <pc:docMk/>
            <pc:sldMk cId="2189950641" sldId="281"/>
            <ac:spMk id="36" creationId="{F1931FD7-DA34-210C-9CC6-DF17DEDD5774}"/>
          </ac:spMkLst>
        </pc:spChg>
        <pc:spChg chg="mod">
          <ac:chgData name="NOSHIN FARZANA" userId="cfe36c31-b022-4e69-bea5-207988873cda" providerId="ADAL" clId="{B1C50ECE-3A22-4BBE-B4E6-250AF1F63198}" dt="2023-11-28T16:46:30.403" v="387" actId="688"/>
          <ac:spMkLst>
            <pc:docMk/>
            <pc:sldMk cId="2189950641" sldId="281"/>
            <ac:spMk id="37" creationId="{C2382ECE-DE17-2381-9469-3D6D0FD33EE5}"/>
          </ac:spMkLst>
        </pc:spChg>
        <pc:spChg chg="mod">
          <ac:chgData name="NOSHIN FARZANA" userId="cfe36c31-b022-4e69-bea5-207988873cda" providerId="ADAL" clId="{B1C50ECE-3A22-4BBE-B4E6-250AF1F63198}" dt="2023-11-28T16:39:44.614" v="189"/>
          <ac:spMkLst>
            <pc:docMk/>
            <pc:sldMk cId="2189950641" sldId="281"/>
            <ac:spMk id="45" creationId="{A1F3067C-2B60-335C-3BBA-F59337FCE3BD}"/>
          </ac:spMkLst>
        </pc:spChg>
        <pc:spChg chg="mod">
          <ac:chgData name="NOSHIN FARZANA" userId="cfe36c31-b022-4e69-bea5-207988873cda" providerId="ADAL" clId="{B1C50ECE-3A22-4BBE-B4E6-250AF1F63198}" dt="2023-11-28T16:43:47.531" v="358" actId="20577"/>
          <ac:spMkLst>
            <pc:docMk/>
            <pc:sldMk cId="2189950641" sldId="281"/>
            <ac:spMk id="46" creationId="{72F3B7CF-9DDC-B645-B380-F8EEB1131232}"/>
          </ac:spMkLst>
        </pc:spChg>
        <pc:spChg chg="mod">
          <ac:chgData name="NOSHIN FARZANA" userId="cfe36c31-b022-4e69-bea5-207988873cda" providerId="ADAL" clId="{B1C50ECE-3A22-4BBE-B4E6-250AF1F63198}" dt="2023-11-28T16:40:23.534" v="218"/>
          <ac:spMkLst>
            <pc:docMk/>
            <pc:sldMk cId="2189950641" sldId="281"/>
            <ac:spMk id="48" creationId="{BCDEF899-465C-6DA8-213E-FF33C6445AE4}"/>
          </ac:spMkLst>
        </pc:spChg>
        <pc:spChg chg="mod">
          <ac:chgData name="NOSHIN FARZANA" userId="cfe36c31-b022-4e69-bea5-207988873cda" providerId="ADAL" clId="{B1C50ECE-3A22-4BBE-B4E6-250AF1F63198}" dt="2023-11-28T16:40:33.980" v="239" actId="20577"/>
          <ac:spMkLst>
            <pc:docMk/>
            <pc:sldMk cId="2189950641" sldId="281"/>
            <ac:spMk id="49" creationId="{A8282114-55FD-2777-13E3-7D9940F2F732}"/>
          </ac:spMkLst>
        </pc:spChg>
        <pc:spChg chg="mod">
          <ac:chgData name="NOSHIN FARZANA" userId="cfe36c31-b022-4e69-bea5-207988873cda" providerId="ADAL" clId="{B1C50ECE-3A22-4BBE-B4E6-250AF1F63198}" dt="2023-11-28T16:40:38.668" v="241"/>
          <ac:spMkLst>
            <pc:docMk/>
            <pc:sldMk cId="2189950641" sldId="281"/>
            <ac:spMk id="51" creationId="{3454194D-55F8-6B04-9DBB-72BE55A9FFBF}"/>
          </ac:spMkLst>
        </pc:spChg>
        <pc:spChg chg="mod">
          <ac:chgData name="NOSHIN FARZANA" userId="cfe36c31-b022-4e69-bea5-207988873cda" providerId="ADAL" clId="{B1C50ECE-3A22-4BBE-B4E6-250AF1F63198}" dt="2023-11-28T16:46:07.118" v="382" actId="688"/>
          <ac:spMkLst>
            <pc:docMk/>
            <pc:sldMk cId="2189950641" sldId="281"/>
            <ac:spMk id="52" creationId="{4C924D3E-0D48-ECB9-B037-AFBE75DC0C8D}"/>
          </ac:spMkLst>
        </pc:spChg>
        <pc:spChg chg="mod">
          <ac:chgData name="NOSHIN FARZANA" userId="cfe36c31-b022-4e69-bea5-207988873cda" providerId="ADAL" clId="{B1C50ECE-3A22-4BBE-B4E6-250AF1F63198}" dt="2023-11-28T16:41:06.416" v="277"/>
          <ac:spMkLst>
            <pc:docMk/>
            <pc:sldMk cId="2189950641" sldId="281"/>
            <ac:spMk id="56" creationId="{39797DB9-E614-EBED-25C0-2C657EBA80F5}"/>
          </ac:spMkLst>
        </pc:spChg>
        <pc:spChg chg="mod">
          <ac:chgData name="NOSHIN FARZANA" userId="cfe36c31-b022-4e69-bea5-207988873cda" providerId="ADAL" clId="{B1C50ECE-3A22-4BBE-B4E6-250AF1F63198}" dt="2023-11-28T16:41:23.747" v="309" actId="20577"/>
          <ac:spMkLst>
            <pc:docMk/>
            <pc:sldMk cId="2189950641" sldId="281"/>
            <ac:spMk id="57" creationId="{9CF3DFCC-820B-FCB8-BDB7-73B31C5B357B}"/>
          </ac:spMkLst>
        </pc:spChg>
        <pc:spChg chg="mod">
          <ac:chgData name="NOSHIN FARZANA" userId="cfe36c31-b022-4e69-bea5-207988873cda" providerId="ADAL" clId="{B1C50ECE-3A22-4BBE-B4E6-250AF1F63198}" dt="2023-11-28T16:41:47.456" v="312"/>
          <ac:spMkLst>
            <pc:docMk/>
            <pc:sldMk cId="2189950641" sldId="281"/>
            <ac:spMk id="59" creationId="{AC5A7E08-5E93-61D8-163E-885D5EEB2B00}"/>
          </ac:spMkLst>
        </pc:spChg>
        <pc:spChg chg="mod">
          <ac:chgData name="NOSHIN FARZANA" userId="cfe36c31-b022-4e69-bea5-207988873cda" providerId="ADAL" clId="{B1C50ECE-3A22-4BBE-B4E6-250AF1F63198}" dt="2023-11-28T16:42:06.890" v="340" actId="20577"/>
          <ac:spMkLst>
            <pc:docMk/>
            <pc:sldMk cId="2189950641" sldId="281"/>
            <ac:spMk id="60" creationId="{646D00DD-E765-9C29-57ED-FF353005EA7C}"/>
          </ac:spMkLst>
        </pc:spChg>
        <pc:spChg chg="add mod ord">
          <ac:chgData name="NOSHIN FARZANA" userId="cfe36c31-b022-4e69-bea5-207988873cda" providerId="ADAL" clId="{B1C50ECE-3A22-4BBE-B4E6-250AF1F63198}" dt="2023-11-28T16:50:54.988" v="441" actId="207"/>
          <ac:spMkLst>
            <pc:docMk/>
            <pc:sldMk cId="2189950641" sldId="281"/>
            <ac:spMk id="61" creationId="{370A5CB6-BFC9-3537-F235-3A97F1BEBB19}"/>
          </ac:spMkLst>
        </pc:spChg>
        <pc:spChg chg="add del mod">
          <ac:chgData name="NOSHIN FARZANA" userId="cfe36c31-b022-4e69-bea5-207988873cda" providerId="ADAL" clId="{B1C50ECE-3A22-4BBE-B4E6-250AF1F63198}" dt="2023-11-28T17:27:31.300" v="822"/>
          <ac:spMkLst>
            <pc:docMk/>
            <pc:sldMk cId="2189950641" sldId="281"/>
            <ac:spMk id="63" creationId="{D3D6AB84-7364-5612-E076-A2C7FAAE8039}"/>
          </ac:spMkLst>
        </pc:spChg>
        <pc:spChg chg="mod">
          <ac:chgData name="NOSHIN FARZANA" userId="cfe36c31-b022-4e69-bea5-207988873cda" providerId="ADAL" clId="{B1C50ECE-3A22-4BBE-B4E6-250AF1F63198}" dt="2023-11-28T16:40:16.696" v="216" actId="20577"/>
          <ac:spMkLst>
            <pc:docMk/>
            <pc:sldMk cId="2189950641" sldId="281"/>
            <ac:spMk id="70" creationId="{6A2D264D-223C-0AFD-60B2-430E9FC572B3}"/>
          </ac:spMkLst>
        </pc:spChg>
        <pc:spChg chg="del">
          <ac:chgData name="NOSHIN FARZANA" userId="cfe36c31-b022-4e69-bea5-207988873cda" providerId="ADAL" clId="{B1C50ECE-3A22-4BBE-B4E6-250AF1F63198}" dt="2023-11-28T16:35:52.383" v="58" actId="478"/>
          <ac:spMkLst>
            <pc:docMk/>
            <pc:sldMk cId="2189950641" sldId="281"/>
            <ac:spMk id="71" creationId="{DC272691-53C8-57BE-8DCA-1922DED187CB}"/>
          </ac:spMkLst>
        </pc:spChg>
        <pc:grpChg chg="del mod">
          <ac:chgData name="NOSHIN FARZANA" userId="cfe36c31-b022-4e69-bea5-207988873cda" providerId="ADAL" clId="{B1C50ECE-3A22-4BBE-B4E6-250AF1F63198}" dt="2023-11-28T16:37:37.708" v="65" actId="478"/>
          <ac:grpSpMkLst>
            <pc:docMk/>
            <pc:sldMk cId="2189950641" sldId="281"/>
            <ac:grpSpMk id="2" creationId="{9EC02671-D46A-D523-7094-FA25DFA48393}"/>
          </ac:grpSpMkLst>
        </pc:grpChg>
        <pc:grpChg chg="add mod">
          <ac:chgData name="NOSHIN FARZANA" userId="cfe36c31-b022-4e69-bea5-207988873cda" providerId="ADAL" clId="{B1C50ECE-3A22-4BBE-B4E6-250AF1F63198}" dt="2023-11-28T16:50:07.415" v="432" actId="688"/>
          <ac:grpSpMkLst>
            <pc:docMk/>
            <pc:sldMk cId="2189950641" sldId="281"/>
            <ac:grpSpMk id="8" creationId="{22C91A01-147E-A354-58DC-BA647C6FED0B}"/>
          </ac:grpSpMkLst>
        </pc:grpChg>
        <pc:grpChg chg="del">
          <ac:chgData name="NOSHIN FARZANA" userId="cfe36c31-b022-4e69-bea5-207988873cda" providerId="ADAL" clId="{B1C50ECE-3A22-4BBE-B4E6-250AF1F63198}" dt="2023-11-28T16:40:21.189" v="217" actId="478"/>
          <ac:grpSpMkLst>
            <pc:docMk/>
            <pc:sldMk cId="2189950641" sldId="281"/>
            <ac:grpSpMk id="10" creationId="{F173DEBA-C116-0EE9-6011-49CC3BD49D12}"/>
          </ac:grpSpMkLst>
        </pc:grpChg>
        <pc:grpChg chg="del">
          <ac:chgData name="NOSHIN FARZANA" userId="cfe36c31-b022-4e69-bea5-207988873cda" providerId="ADAL" clId="{B1C50ECE-3A22-4BBE-B4E6-250AF1F63198}" dt="2023-11-28T16:39:38.805" v="188" actId="478"/>
          <ac:grpSpMkLst>
            <pc:docMk/>
            <pc:sldMk cId="2189950641" sldId="281"/>
            <ac:grpSpMk id="13" creationId="{967141E0-2533-ACC1-34B0-5B3560E4E4D6}"/>
          </ac:grpSpMkLst>
        </pc:grpChg>
        <pc:grpChg chg="del">
          <ac:chgData name="NOSHIN FARZANA" userId="cfe36c31-b022-4e69-bea5-207988873cda" providerId="ADAL" clId="{B1C50ECE-3A22-4BBE-B4E6-250AF1F63198}" dt="2023-11-28T16:38:28.625" v="94" actId="478"/>
          <ac:grpSpMkLst>
            <pc:docMk/>
            <pc:sldMk cId="2189950641" sldId="281"/>
            <ac:grpSpMk id="18" creationId="{1A685D33-D77C-CAFC-8378-CC56925F588B}"/>
          </ac:grpSpMkLst>
        </pc:grpChg>
        <pc:grpChg chg="del">
          <ac:chgData name="NOSHIN FARZANA" userId="cfe36c31-b022-4e69-bea5-207988873cda" providerId="ADAL" clId="{B1C50ECE-3A22-4BBE-B4E6-250AF1F63198}" dt="2023-11-28T16:38:51.814" v="122" actId="478"/>
          <ac:grpSpMkLst>
            <pc:docMk/>
            <pc:sldMk cId="2189950641" sldId="281"/>
            <ac:grpSpMk id="22" creationId="{BF9DA0B3-BFB3-8B24-B9AF-DB5631C43FBB}"/>
          </ac:grpSpMkLst>
        </pc:grpChg>
        <pc:grpChg chg="add mod">
          <ac:chgData name="NOSHIN FARZANA" userId="cfe36c31-b022-4e69-bea5-207988873cda" providerId="ADAL" clId="{B1C50ECE-3A22-4BBE-B4E6-250AF1F63198}" dt="2023-11-28T16:49:42.148" v="426" actId="1076"/>
          <ac:grpSpMkLst>
            <pc:docMk/>
            <pc:sldMk cId="2189950641" sldId="281"/>
            <ac:grpSpMk id="23" creationId="{E6B76AEB-546C-654C-96F9-1583F5542179}"/>
          </ac:grpSpMkLst>
        </pc:grpChg>
        <pc:grpChg chg="add mod">
          <ac:chgData name="NOSHIN FARZANA" userId="cfe36c31-b022-4e69-bea5-207988873cda" providerId="ADAL" clId="{B1C50ECE-3A22-4BBE-B4E6-250AF1F63198}" dt="2023-11-28T16:49:54.393" v="429" actId="1076"/>
          <ac:grpSpMkLst>
            <pc:docMk/>
            <pc:sldMk cId="2189950641" sldId="281"/>
            <ac:grpSpMk id="26" creationId="{9DB72D1A-ED76-BC4D-9CE9-C1D3D77812E1}"/>
          </ac:grpSpMkLst>
        </pc:grpChg>
        <pc:grpChg chg="del">
          <ac:chgData name="NOSHIN FARZANA" userId="cfe36c31-b022-4e69-bea5-207988873cda" providerId="ADAL" clId="{B1C50ECE-3A22-4BBE-B4E6-250AF1F63198}" dt="2023-11-28T16:41:04.314" v="276" actId="478"/>
          <ac:grpSpMkLst>
            <pc:docMk/>
            <pc:sldMk cId="2189950641" sldId="281"/>
            <ac:grpSpMk id="29" creationId="{B9C09E84-F426-1A4F-CBA3-A6918E7A4731}"/>
          </ac:grpSpMkLst>
        </pc:grpChg>
        <pc:grpChg chg="del">
          <ac:chgData name="NOSHIN FARZANA" userId="cfe36c31-b022-4e69-bea5-207988873cda" providerId="ADAL" clId="{B1C50ECE-3A22-4BBE-B4E6-250AF1F63198}" dt="2023-11-28T16:41:25.852" v="310" actId="478"/>
          <ac:grpSpMkLst>
            <pc:docMk/>
            <pc:sldMk cId="2189950641" sldId="281"/>
            <ac:grpSpMk id="32" creationId="{29DBA5EA-72DB-3156-E7B6-60E41DF86F54}"/>
          </ac:grpSpMkLst>
        </pc:grpChg>
        <pc:grpChg chg="add mod">
          <ac:chgData name="NOSHIN FARZANA" userId="cfe36c31-b022-4e69-bea5-207988873cda" providerId="ADAL" clId="{B1C50ECE-3A22-4BBE-B4E6-250AF1F63198}" dt="2023-11-28T16:49:38.510" v="424" actId="1076"/>
          <ac:grpSpMkLst>
            <pc:docMk/>
            <pc:sldMk cId="2189950641" sldId="281"/>
            <ac:grpSpMk id="35" creationId="{89E87500-0704-0E47-AA6F-9140EF6091A2}"/>
          </ac:grpSpMkLst>
        </pc:grpChg>
        <pc:grpChg chg="del">
          <ac:chgData name="NOSHIN FARZANA" userId="cfe36c31-b022-4e69-bea5-207988873cda" providerId="ADAL" clId="{B1C50ECE-3A22-4BBE-B4E6-250AF1F63198}" dt="2023-11-28T16:40:36.233" v="240" actId="478"/>
          <ac:grpSpMkLst>
            <pc:docMk/>
            <pc:sldMk cId="2189950641" sldId="281"/>
            <ac:grpSpMk id="40" creationId="{D2624596-9DF5-5627-0E7C-35E64A488B8C}"/>
          </ac:grpSpMkLst>
        </pc:grpChg>
        <pc:grpChg chg="del">
          <ac:chgData name="NOSHIN FARZANA" userId="cfe36c31-b022-4e69-bea5-207988873cda" providerId="ADAL" clId="{B1C50ECE-3A22-4BBE-B4E6-250AF1F63198}" dt="2023-11-28T16:41:46.012" v="311" actId="478"/>
          <ac:grpSpMkLst>
            <pc:docMk/>
            <pc:sldMk cId="2189950641" sldId="281"/>
            <ac:grpSpMk id="41" creationId="{BC3E2A43-9DD1-0B85-25B9-D1A66A4CC0C7}"/>
          </ac:grpSpMkLst>
        </pc:grpChg>
        <pc:grpChg chg="add mod">
          <ac:chgData name="NOSHIN FARZANA" userId="cfe36c31-b022-4e69-bea5-207988873cda" providerId="ADAL" clId="{B1C50ECE-3A22-4BBE-B4E6-250AF1F63198}" dt="2023-11-28T16:49:15.530" v="415" actId="1076"/>
          <ac:grpSpMkLst>
            <pc:docMk/>
            <pc:sldMk cId="2189950641" sldId="281"/>
            <ac:grpSpMk id="44" creationId="{E60768B7-07B2-BB01-581B-0BCB69D01FE7}"/>
          </ac:grpSpMkLst>
        </pc:grpChg>
        <pc:grpChg chg="add mod">
          <ac:chgData name="NOSHIN FARZANA" userId="cfe36c31-b022-4e69-bea5-207988873cda" providerId="ADAL" clId="{B1C50ECE-3A22-4BBE-B4E6-250AF1F63198}" dt="2023-11-28T16:49:51.636" v="428" actId="1076"/>
          <ac:grpSpMkLst>
            <pc:docMk/>
            <pc:sldMk cId="2189950641" sldId="281"/>
            <ac:grpSpMk id="47" creationId="{DA951720-58DF-9622-D14D-CF2DA14C8175}"/>
          </ac:grpSpMkLst>
        </pc:grpChg>
        <pc:grpChg chg="add mod">
          <ac:chgData name="NOSHIN FARZANA" userId="cfe36c31-b022-4e69-bea5-207988873cda" providerId="ADAL" clId="{B1C50ECE-3A22-4BBE-B4E6-250AF1F63198}" dt="2023-11-28T16:49:40.525" v="425" actId="1076"/>
          <ac:grpSpMkLst>
            <pc:docMk/>
            <pc:sldMk cId="2189950641" sldId="281"/>
            <ac:grpSpMk id="50" creationId="{5891AF3C-84EE-95D2-DF6E-4BD7BECD3101}"/>
          </ac:grpSpMkLst>
        </pc:grpChg>
        <pc:grpChg chg="add mod">
          <ac:chgData name="NOSHIN FARZANA" userId="cfe36c31-b022-4e69-bea5-207988873cda" providerId="ADAL" clId="{B1C50ECE-3A22-4BBE-B4E6-250AF1F63198}" dt="2023-11-28T16:49:36.394" v="423" actId="1076"/>
          <ac:grpSpMkLst>
            <pc:docMk/>
            <pc:sldMk cId="2189950641" sldId="281"/>
            <ac:grpSpMk id="55" creationId="{C2AC2D5E-414E-80E6-584C-022F7A3CE7ED}"/>
          </ac:grpSpMkLst>
        </pc:grpChg>
        <pc:grpChg chg="add mod">
          <ac:chgData name="NOSHIN FARZANA" userId="cfe36c31-b022-4e69-bea5-207988873cda" providerId="ADAL" clId="{B1C50ECE-3A22-4BBE-B4E6-250AF1F63198}" dt="2023-11-28T16:49:49.086" v="427" actId="1076"/>
          <ac:grpSpMkLst>
            <pc:docMk/>
            <pc:sldMk cId="2189950641" sldId="281"/>
            <ac:grpSpMk id="58" creationId="{A9AB2240-22B6-E3EE-2152-456B572A7B1C}"/>
          </ac:grpSpMkLst>
        </pc:grpChg>
        <pc:grpChg chg="mod">
          <ac:chgData name="NOSHIN FARZANA" userId="cfe36c31-b022-4e69-bea5-207988873cda" providerId="ADAL" clId="{B1C50ECE-3A22-4BBE-B4E6-250AF1F63198}" dt="2023-11-28T16:49:56.596" v="430" actId="1076"/>
          <ac:grpSpMkLst>
            <pc:docMk/>
            <pc:sldMk cId="2189950641" sldId="281"/>
            <ac:grpSpMk id="68" creationId="{A57DD146-47E0-42FC-44D9-BC28BF69E409}"/>
          </ac:grpSpMkLst>
        </pc:grpChg>
        <pc:picChg chg="del">
          <ac:chgData name="NOSHIN FARZANA" userId="cfe36c31-b022-4e69-bea5-207988873cda" providerId="ADAL" clId="{B1C50ECE-3A22-4BBE-B4E6-250AF1F63198}" dt="2023-11-28T16:37:00.582" v="60" actId="478"/>
          <ac:picMkLst>
            <pc:docMk/>
            <pc:sldMk cId="2189950641" sldId="281"/>
            <ac:picMk id="15" creationId="{B2264556-92B0-0BB4-C83F-77E834E4D5BE}"/>
          </ac:picMkLst>
        </pc:picChg>
        <pc:picChg chg="add mod">
          <ac:chgData name="NOSHIN FARZANA" userId="cfe36c31-b022-4e69-bea5-207988873cda" providerId="ADAL" clId="{B1C50ECE-3A22-4BBE-B4E6-250AF1F63198}" dt="2023-11-28T17:06:09.253" v="548" actId="14100"/>
          <ac:picMkLst>
            <pc:docMk/>
            <pc:sldMk cId="2189950641" sldId="281"/>
            <ac:picMk id="3074" creationId="{980C2C89-C9F7-DBCA-A96D-49EB05FFF60D}"/>
          </ac:picMkLst>
        </pc:picChg>
      </pc:sldChg>
      <pc:sldChg chg="delSp add del mod ord">
        <pc:chgData name="NOSHIN FARZANA" userId="cfe36c31-b022-4e69-bea5-207988873cda" providerId="ADAL" clId="{B1C50ECE-3A22-4BBE-B4E6-250AF1F63198}" dt="2023-11-28T17:07:35.582" v="562" actId="2696"/>
        <pc:sldMkLst>
          <pc:docMk/>
          <pc:sldMk cId="433231693" sldId="282"/>
        </pc:sldMkLst>
        <pc:spChg chg="del">
          <ac:chgData name="NOSHIN FARZANA" userId="cfe36c31-b022-4e69-bea5-207988873cda" providerId="ADAL" clId="{B1C50ECE-3A22-4BBE-B4E6-250AF1F63198}" dt="2023-11-28T17:07:27.272" v="560" actId="478"/>
          <ac:spMkLst>
            <pc:docMk/>
            <pc:sldMk cId="433231693" sldId="282"/>
            <ac:spMk id="2" creationId="{3B9F275F-FDB0-8D9A-20CA-A0594A1F087E}"/>
          </ac:spMkLst>
        </pc:spChg>
        <pc:spChg chg="del">
          <ac:chgData name="NOSHIN FARZANA" userId="cfe36c31-b022-4e69-bea5-207988873cda" providerId="ADAL" clId="{B1C50ECE-3A22-4BBE-B4E6-250AF1F63198}" dt="2023-11-28T17:07:19.326" v="557" actId="478"/>
          <ac:spMkLst>
            <pc:docMk/>
            <pc:sldMk cId="433231693" sldId="282"/>
            <ac:spMk id="10" creationId="{B18D8F4F-FAE8-4871-B263-81AA096955E4}"/>
          </ac:spMkLst>
        </pc:spChg>
        <pc:spChg chg="del">
          <ac:chgData name="NOSHIN FARZANA" userId="cfe36c31-b022-4e69-bea5-207988873cda" providerId="ADAL" clId="{B1C50ECE-3A22-4BBE-B4E6-250AF1F63198}" dt="2023-11-28T17:07:23.968" v="559" actId="478"/>
          <ac:spMkLst>
            <pc:docMk/>
            <pc:sldMk cId="433231693" sldId="282"/>
            <ac:spMk id="14" creationId="{C7316CEC-88AC-16DA-F9AC-56A5E4C5CB70}"/>
          </ac:spMkLst>
        </pc:spChg>
        <pc:graphicFrameChg chg="del">
          <ac:chgData name="NOSHIN FARZANA" userId="cfe36c31-b022-4e69-bea5-207988873cda" providerId="ADAL" clId="{B1C50ECE-3A22-4BBE-B4E6-250AF1F63198}" dt="2023-11-28T17:07:22.636" v="558" actId="478"/>
          <ac:graphicFrameMkLst>
            <pc:docMk/>
            <pc:sldMk cId="433231693" sldId="282"/>
            <ac:graphicFrameMk id="5" creationId="{D4C31861-28CB-82D0-E2FA-8928E1F31E18}"/>
          </ac:graphicFrameMkLst>
        </pc:graphicFrameChg>
        <pc:picChg chg="del">
          <ac:chgData name="NOSHIN FARZANA" userId="cfe36c31-b022-4e69-bea5-207988873cda" providerId="ADAL" clId="{B1C50ECE-3A22-4BBE-B4E6-250AF1F63198}" dt="2023-11-28T17:07:29.496" v="561" actId="478"/>
          <ac:picMkLst>
            <pc:docMk/>
            <pc:sldMk cId="433231693" sldId="282"/>
            <ac:picMk id="4" creationId="{FC23F314-7743-CDD3-CFBB-955BA4415213}"/>
          </ac:picMkLst>
        </pc:picChg>
      </pc:sldChg>
      <pc:sldChg chg="addSp delSp modSp new mod modTransition setBg modAnim setClrOvrMap modNotesTx">
        <pc:chgData name="NOSHIN FARZANA" userId="cfe36c31-b022-4e69-bea5-207988873cda" providerId="ADAL" clId="{B1C50ECE-3A22-4BBE-B4E6-250AF1F63198}" dt="2023-11-29T10:45:23.272" v="4194" actId="20577"/>
        <pc:sldMkLst>
          <pc:docMk/>
          <pc:sldMk cId="3692995966" sldId="282"/>
        </pc:sldMkLst>
        <pc:spChg chg="del">
          <ac:chgData name="NOSHIN FARZANA" userId="cfe36c31-b022-4e69-bea5-207988873cda" providerId="ADAL" clId="{B1C50ECE-3A22-4BBE-B4E6-250AF1F63198}" dt="2023-11-28T17:07:54.508" v="565" actId="21"/>
          <ac:spMkLst>
            <pc:docMk/>
            <pc:sldMk cId="3692995966" sldId="282"/>
            <ac:spMk id="2" creationId="{B8A8CD7B-0BD7-1754-D9F3-8053B12C3D93}"/>
          </ac:spMkLst>
        </pc:spChg>
        <pc:spChg chg="del mod">
          <ac:chgData name="NOSHIN FARZANA" userId="cfe36c31-b022-4e69-bea5-207988873cda" providerId="ADAL" clId="{B1C50ECE-3A22-4BBE-B4E6-250AF1F63198}" dt="2023-11-28T17:07:59.637" v="566" actId="21"/>
          <ac:spMkLst>
            <pc:docMk/>
            <pc:sldMk cId="3692995966" sldId="282"/>
            <ac:spMk id="3" creationId="{C2961F72-1C2F-65C5-7284-5BDB7C3E4F8C}"/>
          </ac:spMkLst>
        </pc:spChg>
        <pc:spChg chg="add mod">
          <ac:chgData name="NOSHIN FARZANA" userId="cfe36c31-b022-4e69-bea5-207988873cda" providerId="ADAL" clId="{B1C50ECE-3A22-4BBE-B4E6-250AF1F63198}" dt="2023-11-28T20:09:42.743" v="2957" actId="1076"/>
          <ac:spMkLst>
            <pc:docMk/>
            <pc:sldMk cId="3692995966" sldId="282"/>
            <ac:spMk id="3" creationId="{FEF66D99-FA53-7115-58B2-6E9E81080702}"/>
          </ac:spMkLst>
        </pc:spChg>
        <pc:spChg chg="add del mod">
          <ac:chgData name="NOSHIN FARZANA" userId="cfe36c31-b022-4e69-bea5-207988873cda" providerId="ADAL" clId="{B1C50ECE-3A22-4BBE-B4E6-250AF1F63198}" dt="2023-11-28T17:08:30.951" v="568"/>
          <ac:spMkLst>
            <pc:docMk/>
            <pc:sldMk cId="3692995966" sldId="282"/>
            <ac:spMk id="4" creationId="{8E5D374B-A807-4EB1-F42E-E980D485B3C1}"/>
          </ac:spMkLst>
        </pc:spChg>
        <pc:spChg chg="add mod">
          <ac:chgData name="NOSHIN FARZANA" userId="cfe36c31-b022-4e69-bea5-207988873cda" providerId="ADAL" clId="{B1C50ECE-3A22-4BBE-B4E6-250AF1F63198}" dt="2023-11-28T17:30:54.882" v="849" actId="21"/>
          <ac:spMkLst>
            <pc:docMk/>
            <pc:sldMk cId="3692995966" sldId="282"/>
            <ac:spMk id="6" creationId="{A697B7BF-A941-3D0C-2474-2667F4611536}"/>
          </ac:spMkLst>
        </pc:spChg>
        <pc:spChg chg="add del mod ord">
          <ac:chgData name="NOSHIN FARZANA" userId="cfe36c31-b022-4e69-bea5-207988873cda" providerId="ADAL" clId="{B1C50ECE-3A22-4BBE-B4E6-250AF1F63198}" dt="2023-11-28T17:25:19.865" v="793" actId="478"/>
          <ac:spMkLst>
            <pc:docMk/>
            <pc:sldMk cId="3692995966" sldId="282"/>
            <ac:spMk id="7" creationId="{C7D3CE93-95A7-4F2E-4E5C-7CFE547FBD19}"/>
          </ac:spMkLst>
        </pc:spChg>
        <pc:spChg chg="add del mod">
          <ac:chgData name="NOSHIN FARZANA" userId="cfe36c31-b022-4e69-bea5-207988873cda" providerId="ADAL" clId="{B1C50ECE-3A22-4BBE-B4E6-250AF1F63198}" dt="2023-11-28T17:16:23.906" v="649"/>
          <ac:spMkLst>
            <pc:docMk/>
            <pc:sldMk cId="3692995966" sldId="282"/>
            <ac:spMk id="9" creationId="{948C3C0C-55BF-B5AA-94C4-9374BC533EC9}"/>
          </ac:spMkLst>
        </pc:spChg>
        <pc:spChg chg="add mod">
          <ac:chgData name="NOSHIN FARZANA" userId="cfe36c31-b022-4e69-bea5-207988873cda" providerId="ADAL" clId="{B1C50ECE-3A22-4BBE-B4E6-250AF1F63198}" dt="2023-11-29T03:56:57.290" v="3294" actId="20577"/>
          <ac:spMkLst>
            <pc:docMk/>
            <pc:sldMk cId="3692995966" sldId="282"/>
            <ac:spMk id="12" creationId="{7C693B54-86DB-F30E-8D94-67B6641DF873}"/>
          </ac:spMkLst>
        </pc:spChg>
        <pc:spChg chg="add mod">
          <ac:chgData name="NOSHIN FARZANA" userId="cfe36c31-b022-4e69-bea5-207988873cda" providerId="ADAL" clId="{B1C50ECE-3A22-4BBE-B4E6-250AF1F63198}" dt="2023-11-28T17:34:08.962" v="875" actId="21"/>
          <ac:spMkLst>
            <pc:docMk/>
            <pc:sldMk cId="3692995966" sldId="282"/>
            <ac:spMk id="14" creationId="{8A1AD3D4-C5D5-C964-55F0-1A5F794F81FA}"/>
          </ac:spMkLst>
        </pc:spChg>
        <pc:spChg chg="add del mod">
          <ac:chgData name="NOSHIN FARZANA" userId="cfe36c31-b022-4e69-bea5-207988873cda" providerId="ADAL" clId="{B1C50ECE-3A22-4BBE-B4E6-250AF1F63198}" dt="2023-11-28T17:34:47.265" v="883" actId="21"/>
          <ac:spMkLst>
            <pc:docMk/>
            <pc:sldMk cId="3692995966" sldId="282"/>
            <ac:spMk id="15" creationId="{EAB2B6BF-194F-8D56-8EE2-3DFE48165C81}"/>
          </ac:spMkLst>
        </pc:spChg>
        <pc:spChg chg="add mod">
          <ac:chgData name="NOSHIN FARZANA" userId="cfe36c31-b022-4e69-bea5-207988873cda" providerId="ADAL" clId="{B1C50ECE-3A22-4BBE-B4E6-250AF1F63198}" dt="2023-11-28T17:35:07.704" v="893" actId="20577"/>
          <ac:spMkLst>
            <pc:docMk/>
            <pc:sldMk cId="3692995966" sldId="282"/>
            <ac:spMk id="16" creationId="{0143D1B1-1F17-A5B2-A5E5-E6D99B450E30}"/>
          </ac:spMkLst>
        </pc:spChg>
        <pc:spChg chg="add mod">
          <ac:chgData name="NOSHIN FARZANA" userId="cfe36c31-b022-4e69-bea5-207988873cda" providerId="ADAL" clId="{B1C50ECE-3A22-4BBE-B4E6-250AF1F63198}" dt="2023-11-28T17:34:52.233" v="885" actId="1076"/>
          <ac:spMkLst>
            <pc:docMk/>
            <pc:sldMk cId="3692995966" sldId="282"/>
            <ac:spMk id="17" creationId="{6CF4BA54-5D3A-C8D2-C73B-2EDBD2B15892}"/>
          </ac:spMkLst>
        </pc:spChg>
        <pc:spChg chg="add">
          <ac:chgData name="NOSHIN FARZANA" userId="cfe36c31-b022-4e69-bea5-207988873cda" providerId="ADAL" clId="{B1C50ECE-3A22-4BBE-B4E6-250AF1F63198}" dt="2023-11-28T17:25:14.647" v="778" actId="26606"/>
          <ac:spMkLst>
            <pc:docMk/>
            <pc:sldMk cId="3692995966" sldId="282"/>
            <ac:spMk id="5120" creationId="{F6E384F5-137A-40B1-97F0-694CC6ECD59C}"/>
          </ac:spMkLst>
        </pc:spChg>
        <pc:spChg chg="add">
          <ac:chgData name="NOSHIN FARZANA" userId="cfe36c31-b022-4e69-bea5-207988873cda" providerId="ADAL" clId="{B1C50ECE-3A22-4BBE-B4E6-250AF1F63198}" dt="2023-11-28T17:25:14.647" v="778" actId="26606"/>
          <ac:spMkLst>
            <pc:docMk/>
            <pc:sldMk cId="3692995966" sldId="282"/>
            <ac:spMk id="5121" creationId="{9DBC4630-03DA-474F-BBCB-BA3AE6B317A4}"/>
          </ac:spMkLst>
        </pc:spChg>
        <pc:spChg chg="add">
          <ac:chgData name="NOSHIN FARZANA" userId="cfe36c31-b022-4e69-bea5-207988873cda" providerId="ADAL" clId="{B1C50ECE-3A22-4BBE-B4E6-250AF1F63198}" dt="2023-11-28T17:25:14.647" v="778" actId="26606"/>
          <ac:spMkLst>
            <pc:docMk/>
            <pc:sldMk cId="3692995966" sldId="282"/>
            <ac:spMk id="5123" creationId="{78418A25-6EAC-4140-BFE6-284E1925B5EE}"/>
          </ac:spMkLst>
        </pc:spChg>
        <pc:spChg chg="add">
          <ac:chgData name="NOSHIN FARZANA" userId="cfe36c31-b022-4e69-bea5-207988873cda" providerId="ADAL" clId="{B1C50ECE-3A22-4BBE-B4E6-250AF1F63198}" dt="2023-11-28T17:25:14.647" v="778" actId="26606"/>
          <ac:spMkLst>
            <pc:docMk/>
            <pc:sldMk cId="3692995966" sldId="282"/>
            <ac:spMk id="5125" creationId="{C20267F5-D4E6-477A-A590-81F2ABD1B862}"/>
          </ac:spMkLst>
        </pc:spChg>
        <pc:spChg chg="add">
          <ac:chgData name="NOSHIN FARZANA" userId="cfe36c31-b022-4e69-bea5-207988873cda" providerId="ADAL" clId="{B1C50ECE-3A22-4BBE-B4E6-250AF1F63198}" dt="2023-11-28T17:25:14.647" v="778" actId="26606"/>
          <ac:spMkLst>
            <pc:docMk/>
            <pc:sldMk cId="3692995966" sldId="282"/>
            <ac:spMk id="5127" creationId="{6B9D64DB-4D5C-4A91-B45F-F301E3174F9F}"/>
          </ac:spMkLst>
        </pc:spChg>
        <pc:spChg chg="add del">
          <ac:chgData name="NOSHIN FARZANA" userId="cfe36c31-b022-4e69-bea5-207988873cda" providerId="ADAL" clId="{B1C50ECE-3A22-4BBE-B4E6-250AF1F63198}" dt="2023-11-28T17:13:49.080" v="629"/>
          <ac:spMkLst>
            <pc:docMk/>
            <pc:sldMk cId="3692995966" sldId="282"/>
            <ac:spMk id="5129" creationId="{F13C74B1-5B17-4795-BED0-7140497B445A}"/>
          </ac:spMkLst>
        </pc:spChg>
        <pc:spChg chg="add del">
          <ac:chgData name="NOSHIN FARZANA" userId="cfe36c31-b022-4e69-bea5-207988873cda" providerId="ADAL" clId="{B1C50ECE-3A22-4BBE-B4E6-250AF1F63198}" dt="2023-11-28T17:13:49.080" v="629"/>
          <ac:spMkLst>
            <pc:docMk/>
            <pc:sldMk cId="3692995966" sldId="282"/>
            <ac:spMk id="5131" creationId="{D4974D33-8DC5-464E-8C6D-BE58F0669C17}"/>
          </ac:spMkLst>
        </pc:spChg>
        <pc:spChg chg="add">
          <ac:chgData name="NOSHIN FARZANA" userId="cfe36c31-b022-4e69-bea5-207988873cda" providerId="ADAL" clId="{B1C50ECE-3A22-4BBE-B4E6-250AF1F63198}" dt="2023-11-28T17:25:14.647" v="778" actId="26606"/>
          <ac:spMkLst>
            <pc:docMk/>
            <pc:sldMk cId="3692995966" sldId="282"/>
            <ac:spMk id="5133" creationId="{CB14CE1B-4BC5-4EF2-BE3D-05E4F580B3DB}"/>
          </ac:spMkLst>
        </pc:spChg>
        <pc:spChg chg="add del">
          <ac:chgData name="NOSHIN FARZANA" userId="cfe36c31-b022-4e69-bea5-207988873cda" providerId="ADAL" clId="{B1C50ECE-3A22-4BBE-B4E6-250AF1F63198}" dt="2023-11-28T17:24:12.289" v="768" actId="26606"/>
          <ac:spMkLst>
            <pc:docMk/>
            <pc:sldMk cId="3692995966" sldId="282"/>
            <ac:spMk id="5138" creationId="{F6E384F5-137A-40B1-97F0-694CC6ECD59C}"/>
          </ac:spMkLst>
        </pc:spChg>
        <pc:spChg chg="add del">
          <ac:chgData name="NOSHIN FARZANA" userId="cfe36c31-b022-4e69-bea5-207988873cda" providerId="ADAL" clId="{B1C50ECE-3A22-4BBE-B4E6-250AF1F63198}" dt="2023-11-28T17:24:12.289" v="768" actId="26606"/>
          <ac:spMkLst>
            <pc:docMk/>
            <pc:sldMk cId="3692995966" sldId="282"/>
            <ac:spMk id="5139" creationId="{9DBC4630-03DA-474F-BBCB-BA3AE6B317A4}"/>
          </ac:spMkLst>
        </pc:spChg>
        <pc:spChg chg="add del">
          <ac:chgData name="NOSHIN FARZANA" userId="cfe36c31-b022-4e69-bea5-207988873cda" providerId="ADAL" clId="{B1C50ECE-3A22-4BBE-B4E6-250AF1F63198}" dt="2023-11-28T17:24:12.289" v="768" actId="26606"/>
          <ac:spMkLst>
            <pc:docMk/>
            <pc:sldMk cId="3692995966" sldId="282"/>
            <ac:spMk id="5140" creationId="{78418A25-6EAC-4140-BFE6-284E1925B5EE}"/>
          </ac:spMkLst>
        </pc:spChg>
        <pc:spChg chg="add del">
          <ac:chgData name="NOSHIN FARZANA" userId="cfe36c31-b022-4e69-bea5-207988873cda" providerId="ADAL" clId="{B1C50ECE-3A22-4BBE-B4E6-250AF1F63198}" dt="2023-11-28T17:23:14.831" v="750"/>
          <ac:spMkLst>
            <pc:docMk/>
            <pc:sldMk cId="3692995966" sldId="282"/>
            <ac:spMk id="5141" creationId="{BACC6370-2D7E-4714-9D71-7542949D7D5D}"/>
          </ac:spMkLst>
        </pc:spChg>
        <pc:spChg chg="add del">
          <ac:chgData name="NOSHIN FARZANA" userId="cfe36c31-b022-4e69-bea5-207988873cda" providerId="ADAL" clId="{B1C50ECE-3A22-4BBE-B4E6-250AF1F63198}" dt="2023-11-28T17:24:12.289" v="768" actId="26606"/>
          <ac:spMkLst>
            <pc:docMk/>
            <pc:sldMk cId="3692995966" sldId="282"/>
            <ac:spMk id="5142" creationId="{C20267F5-D4E6-477A-A590-81F2ABD1B862}"/>
          </ac:spMkLst>
        </pc:spChg>
        <pc:spChg chg="add del">
          <ac:chgData name="NOSHIN FARZANA" userId="cfe36c31-b022-4e69-bea5-207988873cda" providerId="ADAL" clId="{B1C50ECE-3A22-4BBE-B4E6-250AF1F63198}" dt="2023-11-28T17:23:14.831" v="750"/>
          <ac:spMkLst>
            <pc:docMk/>
            <pc:sldMk cId="3692995966" sldId="282"/>
            <ac:spMk id="5143" creationId="{F68B3F68-107C-434F-AA38-110D5EA91B85}"/>
          </ac:spMkLst>
        </pc:spChg>
        <pc:spChg chg="add del">
          <ac:chgData name="NOSHIN FARZANA" userId="cfe36c31-b022-4e69-bea5-207988873cda" providerId="ADAL" clId="{B1C50ECE-3A22-4BBE-B4E6-250AF1F63198}" dt="2023-11-28T17:25:14.647" v="778" actId="26606"/>
          <ac:spMkLst>
            <pc:docMk/>
            <pc:sldMk cId="3692995966" sldId="282"/>
            <ac:spMk id="5144" creationId="{F6E384F5-137A-40B1-97F0-694CC6ECD59C}"/>
          </ac:spMkLst>
        </pc:spChg>
        <pc:spChg chg="add del">
          <ac:chgData name="NOSHIN FARZANA" userId="cfe36c31-b022-4e69-bea5-207988873cda" providerId="ADAL" clId="{B1C50ECE-3A22-4BBE-B4E6-250AF1F63198}" dt="2023-11-28T17:23:14.831" v="750"/>
          <ac:spMkLst>
            <pc:docMk/>
            <pc:sldMk cId="3692995966" sldId="282"/>
            <ac:spMk id="5145" creationId="{AAD0DBB9-1A4B-4391-81D4-CB19F9AB918A}"/>
          </ac:spMkLst>
        </pc:spChg>
        <pc:spChg chg="add del">
          <ac:chgData name="NOSHIN FARZANA" userId="cfe36c31-b022-4e69-bea5-207988873cda" providerId="ADAL" clId="{B1C50ECE-3A22-4BBE-B4E6-250AF1F63198}" dt="2023-11-28T17:25:14.647" v="778" actId="26606"/>
          <ac:spMkLst>
            <pc:docMk/>
            <pc:sldMk cId="3692995966" sldId="282"/>
            <ac:spMk id="5146" creationId="{9DBC4630-03DA-474F-BBCB-BA3AE6B317A4}"/>
          </ac:spMkLst>
        </pc:spChg>
        <pc:spChg chg="add del">
          <ac:chgData name="NOSHIN FARZANA" userId="cfe36c31-b022-4e69-bea5-207988873cda" providerId="ADAL" clId="{B1C50ECE-3A22-4BBE-B4E6-250AF1F63198}" dt="2023-11-28T17:23:14.831" v="750"/>
          <ac:spMkLst>
            <pc:docMk/>
            <pc:sldMk cId="3692995966" sldId="282"/>
            <ac:spMk id="5147" creationId="{063BBA22-50EA-4C4D-BE05-F1CE4E63AA56}"/>
          </ac:spMkLst>
        </pc:spChg>
        <pc:spChg chg="add del">
          <ac:chgData name="NOSHIN FARZANA" userId="cfe36c31-b022-4e69-bea5-207988873cda" providerId="ADAL" clId="{B1C50ECE-3A22-4BBE-B4E6-250AF1F63198}" dt="2023-11-28T17:25:14.647" v="778" actId="26606"/>
          <ac:spMkLst>
            <pc:docMk/>
            <pc:sldMk cId="3692995966" sldId="282"/>
            <ac:spMk id="5148" creationId="{78418A25-6EAC-4140-BFE6-284E1925B5EE}"/>
          </ac:spMkLst>
        </pc:spChg>
        <pc:spChg chg="add del">
          <ac:chgData name="NOSHIN FARZANA" userId="cfe36c31-b022-4e69-bea5-207988873cda" providerId="ADAL" clId="{B1C50ECE-3A22-4BBE-B4E6-250AF1F63198}" dt="2023-11-28T17:24:12.289" v="768" actId="26606"/>
          <ac:spMkLst>
            <pc:docMk/>
            <pc:sldMk cId="3692995966" sldId="282"/>
            <ac:spMk id="5149" creationId="{6B9D64DB-4D5C-4A91-B45F-F301E3174F9F}"/>
          </ac:spMkLst>
        </pc:spChg>
        <pc:spChg chg="add del">
          <ac:chgData name="NOSHIN FARZANA" userId="cfe36c31-b022-4e69-bea5-207988873cda" providerId="ADAL" clId="{B1C50ECE-3A22-4BBE-B4E6-250AF1F63198}" dt="2023-11-28T17:25:14.647" v="778" actId="26606"/>
          <ac:spMkLst>
            <pc:docMk/>
            <pc:sldMk cId="3692995966" sldId="282"/>
            <ac:spMk id="5150" creationId="{C20267F5-D4E6-477A-A590-81F2ABD1B862}"/>
          </ac:spMkLst>
        </pc:spChg>
        <pc:spChg chg="add del">
          <ac:chgData name="NOSHIN FARZANA" userId="cfe36c31-b022-4e69-bea5-207988873cda" providerId="ADAL" clId="{B1C50ECE-3A22-4BBE-B4E6-250AF1F63198}" dt="2023-11-28T17:24:12.289" v="768" actId="26606"/>
          <ac:spMkLst>
            <pc:docMk/>
            <pc:sldMk cId="3692995966" sldId="282"/>
            <ac:spMk id="5151" creationId="{CB14CE1B-4BC5-4EF2-BE3D-05E4F580B3DB}"/>
          </ac:spMkLst>
        </pc:spChg>
        <pc:spChg chg="add del">
          <ac:chgData name="NOSHIN FARZANA" userId="cfe36c31-b022-4e69-bea5-207988873cda" providerId="ADAL" clId="{B1C50ECE-3A22-4BBE-B4E6-250AF1F63198}" dt="2023-11-28T17:25:14.647" v="778" actId="26606"/>
          <ac:spMkLst>
            <pc:docMk/>
            <pc:sldMk cId="3692995966" sldId="282"/>
            <ac:spMk id="5152" creationId="{6B9D64DB-4D5C-4A91-B45F-F301E3174F9F}"/>
          </ac:spMkLst>
        </pc:spChg>
        <pc:spChg chg="add del">
          <ac:chgData name="NOSHIN FARZANA" userId="cfe36c31-b022-4e69-bea5-207988873cda" providerId="ADAL" clId="{B1C50ECE-3A22-4BBE-B4E6-250AF1F63198}" dt="2023-11-28T17:25:14.647" v="778" actId="26606"/>
          <ac:spMkLst>
            <pc:docMk/>
            <pc:sldMk cId="3692995966" sldId="282"/>
            <ac:spMk id="5153" creationId="{CB14CE1B-4BC5-4EF2-BE3D-05E4F580B3DB}"/>
          </ac:spMkLst>
        </pc:spChg>
        <pc:spChg chg="add del">
          <ac:chgData name="NOSHIN FARZANA" userId="cfe36c31-b022-4e69-bea5-207988873cda" providerId="ADAL" clId="{B1C50ECE-3A22-4BBE-B4E6-250AF1F63198}" dt="2023-11-28T17:25:14.639" v="777" actId="26606"/>
          <ac:spMkLst>
            <pc:docMk/>
            <pc:sldMk cId="3692995966" sldId="282"/>
            <ac:spMk id="5158" creationId="{26882C51-76F9-4F99-997D-31FA6242A805}"/>
          </ac:spMkLst>
        </pc:spChg>
        <pc:spChg chg="add del">
          <ac:chgData name="NOSHIN FARZANA" userId="cfe36c31-b022-4e69-bea5-207988873cda" providerId="ADAL" clId="{B1C50ECE-3A22-4BBE-B4E6-250AF1F63198}" dt="2023-11-28T17:25:14.639" v="777" actId="26606"/>
          <ac:spMkLst>
            <pc:docMk/>
            <pc:sldMk cId="3692995966" sldId="282"/>
            <ac:spMk id="5160" creationId="{61FFFC16-86E2-4B9A-BC6D-213DC2654765}"/>
          </ac:spMkLst>
        </pc:spChg>
        <pc:spChg chg="add del">
          <ac:chgData name="NOSHIN FARZANA" userId="cfe36c31-b022-4e69-bea5-207988873cda" providerId="ADAL" clId="{B1C50ECE-3A22-4BBE-B4E6-250AF1F63198}" dt="2023-11-28T17:25:14.639" v="777" actId="26606"/>
          <ac:spMkLst>
            <pc:docMk/>
            <pc:sldMk cId="3692995966" sldId="282"/>
            <ac:spMk id="5162" creationId="{DD3524E0-C87C-4F38-9FC7-E969C15A7906}"/>
          </ac:spMkLst>
        </pc:spChg>
        <pc:spChg chg="add del">
          <ac:chgData name="NOSHIN FARZANA" userId="cfe36c31-b022-4e69-bea5-207988873cda" providerId="ADAL" clId="{B1C50ECE-3A22-4BBE-B4E6-250AF1F63198}" dt="2023-11-28T17:25:14.639" v="777" actId="26606"/>
          <ac:spMkLst>
            <pc:docMk/>
            <pc:sldMk cId="3692995966" sldId="282"/>
            <ac:spMk id="5164" creationId="{F1ED1DF4-DDDE-4464-8ABC-ED1F633CCEC1}"/>
          </ac:spMkLst>
        </pc:spChg>
        <pc:spChg chg="add del">
          <ac:chgData name="NOSHIN FARZANA" userId="cfe36c31-b022-4e69-bea5-207988873cda" providerId="ADAL" clId="{B1C50ECE-3A22-4BBE-B4E6-250AF1F63198}" dt="2023-11-28T17:25:14.639" v="777" actId="26606"/>
          <ac:spMkLst>
            <pc:docMk/>
            <pc:sldMk cId="3692995966" sldId="282"/>
            <ac:spMk id="5166" creationId="{E7E01BF7-4F45-4B6D-82BF-5A5DB30A627B}"/>
          </ac:spMkLst>
        </pc:spChg>
        <pc:spChg chg="add del">
          <ac:chgData name="NOSHIN FARZANA" userId="cfe36c31-b022-4e69-bea5-207988873cda" providerId="ADAL" clId="{B1C50ECE-3A22-4BBE-B4E6-250AF1F63198}" dt="2023-11-28T17:25:14.639" v="777" actId="26606"/>
          <ac:spMkLst>
            <pc:docMk/>
            <pc:sldMk cId="3692995966" sldId="282"/>
            <ac:spMk id="5168" creationId="{F2FC5C7B-261A-4268-BA85-C29488A8BED3}"/>
          </ac:spMkLst>
        </pc:spChg>
        <pc:spChg chg="add del">
          <ac:chgData name="NOSHIN FARZANA" userId="cfe36c31-b022-4e69-bea5-207988873cda" providerId="ADAL" clId="{B1C50ECE-3A22-4BBE-B4E6-250AF1F63198}" dt="2023-11-28T17:25:14.639" v="777" actId="26606"/>
          <ac:spMkLst>
            <pc:docMk/>
            <pc:sldMk cId="3692995966" sldId="282"/>
            <ac:spMk id="5170" creationId="{5CB4E315-91F2-4710-B866-B119037ED97C}"/>
          </ac:spMkLst>
        </pc:spChg>
        <pc:spChg chg="add del">
          <ac:chgData name="NOSHIN FARZANA" userId="cfe36c31-b022-4e69-bea5-207988873cda" providerId="ADAL" clId="{B1C50ECE-3A22-4BBE-B4E6-250AF1F63198}" dt="2023-11-28T17:25:14.639" v="777" actId="26606"/>
          <ac:spMkLst>
            <pc:docMk/>
            <pc:sldMk cId="3692995966" sldId="282"/>
            <ac:spMk id="5172" creationId="{569BABC0-B0CC-4E7B-838A-F6E644779E18}"/>
          </ac:spMkLst>
        </pc:spChg>
        <pc:spChg chg="add del">
          <ac:chgData name="NOSHIN FARZANA" userId="cfe36c31-b022-4e69-bea5-207988873cda" providerId="ADAL" clId="{B1C50ECE-3A22-4BBE-B4E6-250AF1F63198}" dt="2023-11-28T17:25:14.639" v="777" actId="26606"/>
          <ac:spMkLst>
            <pc:docMk/>
            <pc:sldMk cId="3692995966" sldId="282"/>
            <ac:spMk id="5174" creationId="{DCBE1B01-A27C-45C2-ADA4-AA13C3AC1F6A}"/>
          </ac:spMkLst>
        </pc:spChg>
        <pc:spChg chg="add del">
          <ac:chgData name="NOSHIN FARZANA" userId="cfe36c31-b022-4e69-bea5-207988873cda" providerId="ADAL" clId="{B1C50ECE-3A22-4BBE-B4E6-250AF1F63198}" dt="2023-11-28T17:25:14.639" v="777" actId="26606"/>
          <ac:spMkLst>
            <pc:docMk/>
            <pc:sldMk cId="3692995966" sldId="282"/>
            <ac:spMk id="5176" creationId="{BE7E1DAA-43FB-4446-A354-9283DE6686C8}"/>
          </ac:spMkLst>
        </pc:spChg>
        <pc:spChg chg="add del">
          <ac:chgData name="NOSHIN FARZANA" userId="cfe36c31-b022-4e69-bea5-207988873cda" providerId="ADAL" clId="{B1C50ECE-3A22-4BBE-B4E6-250AF1F63198}" dt="2023-11-28T17:25:14.639" v="777" actId="26606"/>
          <ac:spMkLst>
            <pc:docMk/>
            <pc:sldMk cId="3692995966" sldId="282"/>
            <ac:spMk id="5178" creationId="{F6FE5468-759E-4E83-828A-5587C7F58873}"/>
          </ac:spMkLst>
        </pc:spChg>
        <pc:spChg chg="add del">
          <ac:chgData name="NOSHIN FARZANA" userId="cfe36c31-b022-4e69-bea5-207988873cda" providerId="ADAL" clId="{B1C50ECE-3A22-4BBE-B4E6-250AF1F63198}" dt="2023-11-28T17:25:14.639" v="777" actId="26606"/>
          <ac:spMkLst>
            <pc:docMk/>
            <pc:sldMk cId="3692995966" sldId="282"/>
            <ac:spMk id="5180" creationId="{99FE99BC-5F7D-47C3-AA1E-16D7DBDBD18F}"/>
          </ac:spMkLst>
        </pc:spChg>
        <pc:spChg chg="add del">
          <ac:chgData name="NOSHIN FARZANA" userId="cfe36c31-b022-4e69-bea5-207988873cda" providerId="ADAL" clId="{B1C50ECE-3A22-4BBE-B4E6-250AF1F63198}" dt="2023-11-28T17:25:14.639" v="777" actId="26606"/>
          <ac:spMkLst>
            <pc:docMk/>
            <pc:sldMk cId="3692995966" sldId="282"/>
            <ac:spMk id="5182" creationId="{27400BAF-FCE6-4296-8A0E-9B595ADC09A4}"/>
          </ac:spMkLst>
        </pc:spChg>
        <pc:picChg chg="add del mod">
          <ac:chgData name="NOSHIN FARZANA" userId="cfe36c31-b022-4e69-bea5-207988873cda" providerId="ADAL" clId="{B1C50ECE-3A22-4BBE-B4E6-250AF1F63198}" dt="2023-11-29T09:56:36.611" v="4124"/>
          <ac:picMkLst>
            <pc:docMk/>
            <pc:sldMk cId="3692995966" sldId="282"/>
            <ac:picMk id="4" creationId="{4F8F108E-B445-1F1A-988C-5B2062FA9710}"/>
          </ac:picMkLst>
        </pc:picChg>
        <pc:picChg chg="add del mod ord">
          <ac:chgData name="NOSHIN FARZANA" userId="cfe36c31-b022-4e69-bea5-207988873cda" providerId="ADAL" clId="{B1C50ECE-3A22-4BBE-B4E6-250AF1F63198}" dt="2023-11-29T09:57:03.470" v="4130" actId="478"/>
          <ac:picMkLst>
            <pc:docMk/>
            <pc:sldMk cId="3692995966" sldId="282"/>
            <ac:picMk id="9" creationId="{EF30612B-4511-5DD5-F813-C124E2011452}"/>
          </ac:picMkLst>
        </pc:picChg>
        <pc:picChg chg="add mod">
          <ac:chgData name="NOSHIN FARZANA" userId="cfe36c31-b022-4e69-bea5-207988873cda" providerId="ADAL" clId="{B1C50ECE-3A22-4BBE-B4E6-250AF1F63198}" dt="2023-11-28T17:28:24.260" v="834" actId="1076"/>
          <ac:picMkLst>
            <pc:docMk/>
            <pc:sldMk cId="3692995966" sldId="282"/>
            <ac:picMk id="10" creationId="{64EDADC1-6DDF-CD86-9CC8-CD7AA1650E69}"/>
          </ac:picMkLst>
        </pc:picChg>
        <pc:picChg chg="add del mod">
          <ac:chgData name="NOSHIN FARZANA" userId="cfe36c31-b022-4e69-bea5-207988873cda" providerId="ADAL" clId="{B1C50ECE-3A22-4BBE-B4E6-250AF1F63198}" dt="2023-11-29T10:01:37.835" v="4137"/>
          <ac:picMkLst>
            <pc:docMk/>
            <pc:sldMk cId="3692995966" sldId="282"/>
            <ac:picMk id="13" creationId="{72837DF4-193E-8319-08F2-74813795991C}"/>
          </ac:picMkLst>
        </pc:picChg>
        <pc:picChg chg="add mod">
          <ac:chgData name="NOSHIN FARZANA" userId="cfe36c31-b022-4e69-bea5-207988873cda" providerId="ADAL" clId="{B1C50ECE-3A22-4BBE-B4E6-250AF1F63198}" dt="2023-11-29T10:33:54.689" v="4179" actId="1076"/>
          <ac:picMkLst>
            <pc:docMk/>
            <pc:sldMk cId="3692995966" sldId="282"/>
            <ac:picMk id="18" creationId="{8E8A1949-A2C6-1B30-BE12-FC19EED74E85}"/>
          </ac:picMkLst>
        </pc:picChg>
        <pc:picChg chg="add mod">
          <ac:chgData name="NOSHIN FARZANA" userId="cfe36c31-b022-4e69-bea5-207988873cda" providerId="ADAL" clId="{B1C50ECE-3A22-4BBE-B4E6-250AF1F63198}" dt="2023-11-29T04:18:27.924" v="3509" actId="1076"/>
          <ac:picMkLst>
            <pc:docMk/>
            <pc:sldMk cId="3692995966" sldId="282"/>
            <ac:picMk id="1026" creationId="{25C4E88D-D503-141E-EE7B-C0ABD35C56EA}"/>
          </ac:picMkLst>
        </pc:picChg>
        <pc:picChg chg="add del mod">
          <ac:chgData name="NOSHIN FARZANA" userId="cfe36c31-b022-4e69-bea5-207988873cda" providerId="ADAL" clId="{B1C50ECE-3A22-4BBE-B4E6-250AF1F63198}" dt="2023-11-28T17:09:40.775" v="601" actId="478"/>
          <ac:picMkLst>
            <pc:docMk/>
            <pc:sldMk cId="3692995966" sldId="282"/>
            <ac:picMk id="5122" creationId="{EA94DC41-D037-D16A-1A93-7F4D55C337F6}"/>
          </ac:picMkLst>
        </pc:picChg>
        <pc:picChg chg="add del mod ord">
          <ac:chgData name="NOSHIN FARZANA" userId="cfe36c31-b022-4e69-bea5-207988873cda" providerId="ADAL" clId="{B1C50ECE-3A22-4BBE-B4E6-250AF1F63198}" dt="2023-11-28T17:25:18.265" v="785" actId="27614"/>
          <ac:picMkLst>
            <pc:docMk/>
            <pc:sldMk cId="3692995966" sldId="282"/>
            <ac:picMk id="5124" creationId="{698F020B-5066-46E2-6FB9-EC6F538A9743}"/>
          </ac:picMkLst>
        </pc:picChg>
        <pc:picChg chg="add mod ord">
          <ac:chgData name="NOSHIN FARZANA" userId="cfe36c31-b022-4e69-bea5-207988873cda" providerId="ADAL" clId="{B1C50ECE-3A22-4BBE-B4E6-250AF1F63198}" dt="2023-11-28T17:25:18.465" v="791" actId="27614"/>
          <ac:picMkLst>
            <pc:docMk/>
            <pc:sldMk cId="3692995966" sldId="282"/>
            <ac:picMk id="5126" creationId="{D410693C-0E5C-E938-6B37-8150EB58EB72}"/>
          </ac:picMkLst>
        </pc:picChg>
        <pc:picChg chg="add mod ord">
          <ac:chgData name="NOSHIN FARZANA" userId="cfe36c31-b022-4e69-bea5-207988873cda" providerId="ADAL" clId="{B1C50ECE-3A22-4BBE-B4E6-250AF1F63198}" dt="2023-11-28T17:25:18.267" v="787" actId="27614"/>
          <ac:picMkLst>
            <pc:docMk/>
            <pc:sldMk cId="3692995966" sldId="282"/>
            <ac:picMk id="5128" creationId="{085A827F-149E-9B01-A51D-23DCC7515C16}"/>
          </ac:picMkLst>
        </pc:picChg>
        <pc:picChg chg="add mod ord">
          <ac:chgData name="NOSHIN FARZANA" userId="cfe36c31-b022-4e69-bea5-207988873cda" providerId="ADAL" clId="{B1C50ECE-3A22-4BBE-B4E6-250AF1F63198}" dt="2023-11-28T17:25:18.039" v="779" actId="27614"/>
          <ac:picMkLst>
            <pc:docMk/>
            <pc:sldMk cId="3692995966" sldId="282"/>
            <ac:picMk id="5130" creationId="{001068FD-B360-6749-A79E-058FA6F913F7}"/>
          </ac:picMkLst>
        </pc:picChg>
        <pc:picChg chg="add mod">
          <ac:chgData name="NOSHIN FARZANA" userId="cfe36c31-b022-4e69-bea5-207988873cda" providerId="ADAL" clId="{B1C50ECE-3A22-4BBE-B4E6-250AF1F63198}" dt="2023-11-28T17:29:35.565" v="848" actId="14100"/>
          <ac:picMkLst>
            <pc:docMk/>
            <pc:sldMk cId="3692995966" sldId="282"/>
            <ac:picMk id="5132" creationId="{A6AFCCC8-CEA3-3CFE-F9C6-D71D42E7A506}"/>
          </ac:picMkLst>
        </pc:picChg>
        <pc:picChg chg="add del mod ord">
          <ac:chgData name="NOSHIN FARZANA" userId="cfe36c31-b022-4e69-bea5-207988873cda" providerId="ADAL" clId="{B1C50ECE-3A22-4BBE-B4E6-250AF1F63198}" dt="2023-11-28T17:24:21.497" v="769" actId="21"/>
          <ac:picMkLst>
            <pc:docMk/>
            <pc:sldMk cId="3692995966" sldId="282"/>
            <ac:picMk id="5134" creationId="{9E6448BD-91CC-19DA-C53E-2C6196CF2C5B}"/>
          </ac:picMkLst>
        </pc:picChg>
        <pc:picChg chg="add mod">
          <ac:chgData name="NOSHIN FARZANA" userId="cfe36c31-b022-4e69-bea5-207988873cda" providerId="ADAL" clId="{B1C50ECE-3A22-4BBE-B4E6-250AF1F63198}" dt="2023-11-28T17:25:18.232" v="781" actId="27614"/>
          <ac:picMkLst>
            <pc:docMk/>
            <pc:sldMk cId="3692995966" sldId="282"/>
            <ac:picMk id="5136" creationId="{DB93D0F1-4540-36E9-E173-184730B0C9D4}"/>
          </ac:picMkLst>
        </pc:picChg>
      </pc:sldChg>
      <pc:sldChg chg="addSp delSp modSp new mod modTransition modAnim modNotesTx">
        <pc:chgData name="NOSHIN FARZANA" userId="cfe36c31-b022-4e69-bea5-207988873cda" providerId="ADAL" clId="{B1C50ECE-3A22-4BBE-B4E6-250AF1F63198}" dt="2023-11-29T10:45:42.428" v="4198" actId="20577"/>
        <pc:sldMkLst>
          <pc:docMk/>
          <pc:sldMk cId="719738401" sldId="283"/>
        </pc:sldMkLst>
        <pc:spChg chg="del">
          <ac:chgData name="NOSHIN FARZANA" userId="cfe36c31-b022-4e69-bea5-207988873cda" providerId="ADAL" clId="{B1C50ECE-3A22-4BBE-B4E6-250AF1F63198}" dt="2023-11-28T18:15:59.670" v="1509" actId="478"/>
          <ac:spMkLst>
            <pc:docMk/>
            <pc:sldMk cId="719738401" sldId="283"/>
            <ac:spMk id="2" creationId="{AF857C42-F02E-3690-AB9F-8D9D54F2ECD3}"/>
          </ac:spMkLst>
        </pc:spChg>
        <pc:spChg chg="mod">
          <ac:chgData name="NOSHIN FARZANA" userId="cfe36c31-b022-4e69-bea5-207988873cda" providerId="ADAL" clId="{B1C50ECE-3A22-4BBE-B4E6-250AF1F63198}" dt="2023-11-28T19:46:26.577" v="2667" actId="1076"/>
          <ac:spMkLst>
            <pc:docMk/>
            <pc:sldMk cId="719738401" sldId="283"/>
            <ac:spMk id="3" creationId="{02FB72B7-E46C-83E0-4B82-4803C68D0248}"/>
          </ac:spMkLst>
        </pc:spChg>
        <pc:spChg chg="del">
          <ac:chgData name="NOSHIN FARZANA" userId="cfe36c31-b022-4e69-bea5-207988873cda" providerId="ADAL" clId="{B1C50ECE-3A22-4BBE-B4E6-250AF1F63198}" dt="2023-11-28T18:16:02.131" v="1510" actId="478"/>
          <ac:spMkLst>
            <pc:docMk/>
            <pc:sldMk cId="719738401" sldId="283"/>
            <ac:spMk id="3" creationId="{84491D8E-5F91-4789-366F-92D805DBE3A7}"/>
          </ac:spMkLst>
        </pc:spChg>
        <pc:spChg chg="mod">
          <ac:chgData name="NOSHIN FARZANA" userId="cfe36c31-b022-4e69-bea5-207988873cda" providerId="ADAL" clId="{B1C50ECE-3A22-4BBE-B4E6-250AF1F63198}" dt="2023-11-28T20:14:52.918" v="2959" actId="339"/>
          <ac:spMkLst>
            <pc:docMk/>
            <pc:sldMk cId="719738401" sldId="283"/>
            <ac:spMk id="4" creationId="{51501EA8-A612-C4E3-7D34-5E614F23E3DD}"/>
          </ac:spMkLst>
        </pc:spChg>
        <pc:spChg chg="mod">
          <ac:chgData name="NOSHIN FARZANA" userId="cfe36c31-b022-4e69-bea5-207988873cda" providerId="ADAL" clId="{B1C50ECE-3A22-4BBE-B4E6-250AF1F63198}" dt="2023-11-28T19:49:40.952" v="2698" actId="1076"/>
          <ac:spMkLst>
            <pc:docMk/>
            <pc:sldMk cId="719738401" sldId="283"/>
            <ac:spMk id="7" creationId="{20B5D68B-0CA0-0E62-07F9-9A4B9AF28AC1}"/>
          </ac:spMkLst>
        </pc:spChg>
        <pc:spChg chg="mod">
          <ac:chgData name="NOSHIN FARZANA" userId="cfe36c31-b022-4e69-bea5-207988873cda" providerId="ADAL" clId="{B1C50ECE-3A22-4BBE-B4E6-250AF1F63198}" dt="2023-11-28T20:15:08.868" v="2960" actId="339"/>
          <ac:spMkLst>
            <pc:docMk/>
            <pc:sldMk cId="719738401" sldId="283"/>
            <ac:spMk id="8" creationId="{823E571C-7BA1-D545-FDFA-67B82E3A71A7}"/>
          </ac:spMkLst>
        </pc:spChg>
        <pc:spChg chg="mod">
          <ac:chgData name="NOSHIN FARZANA" userId="cfe36c31-b022-4e69-bea5-207988873cda" providerId="ADAL" clId="{B1C50ECE-3A22-4BBE-B4E6-250AF1F63198}" dt="2023-11-28T19:49:27.299" v="2694" actId="1076"/>
          <ac:spMkLst>
            <pc:docMk/>
            <pc:sldMk cId="719738401" sldId="283"/>
            <ac:spMk id="9" creationId="{3DDC4241-D4A8-4D2B-A646-500675CF831C}"/>
          </ac:spMkLst>
        </pc:spChg>
        <pc:spChg chg="mod">
          <ac:chgData name="NOSHIN FARZANA" userId="cfe36c31-b022-4e69-bea5-207988873cda" providerId="ADAL" clId="{B1C50ECE-3A22-4BBE-B4E6-250AF1F63198}" dt="2023-11-28T20:15:18.527" v="2961" actId="339"/>
          <ac:spMkLst>
            <pc:docMk/>
            <pc:sldMk cId="719738401" sldId="283"/>
            <ac:spMk id="10" creationId="{728DCF4F-9020-E742-2E9A-E5515A06B5EA}"/>
          </ac:spMkLst>
        </pc:spChg>
        <pc:spChg chg="mod">
          <ac:chgData name="NOSHIN FARZANA" userId="cfe36c31-b022-4e69-bea5-207988873cda" providerId="ADAL" clId="{B1C50ECE-3A22-4BBE-B4E6-250AF1F63198}" dt="2023-11-28T19:55:58.116" v="2744" actId="1076"/>
          <ac:spMkLst>
            <pc:docMk/>
            <pc:sldMk cId="719738401" sldId="283"/>
            <ac:spMk id="11" creationId="{12BE413B-3125-5FB9-0564-FABF564A19A5}"/>
          </ac:spMkLst>
        </pc:spChg>
        <pc:spChg chg="mod">
          <ac:chgData name="NOSHIN FARZANA" userId="cfe36c31-b022-4e69-bea5-207988873cda" providerId="ADAL" clId="{B1C50ECE-3A22-4BBE-B4E6-250AF1F63198}" dt="2023-11-28T21:00:47.410" v="3266" actId="207"/>
          <ac:spMkLst>
            <pc:docMk/>
            <pc:sldMk cId="719738401" sldId="283"/>
            <ac:spMk id="12" creationId="{7764A023-79A3-DDC0-B1C6-649C8C370FAB}"/>
          </ac:spMkLst>
        </pc:spChg>
        <pc:spChg chg="mod">
          <ac:chgData name="NOSHIN FARZANA" userId="cfe36c31-b022-4e69-bea5-207988873cda" providerId="ADAL" clId="{B1C50ECE-3A22-4BBE-B4E6-250AF1F63198}" dt="2023-11-28T19:49:30.722" v="2695" actId="1076"/>
          <ac:spMkLst>
            <pc:docMk/>
            <pc:sldMk cId="719738401" sldId="283"/>
            <ac:spMk id="13" creationId="{492EDCE7-7A4D-9B9C-4842-75CF0783DD77}"/>
          </ac:spMkLst>
        </pc:spChg>
        <pc:spChg chg="mod">
          <ac:chgData name="NOSHIN FARZANA" userId="cfe36c31-b022-4e69-bea5-207988873cda" providerId="ADAL" clId="{B1C50ECE-3A22-4BBE-B4E6-250AF1F63198}" dt="2023-11-28T20:15:49.414" v="2963" actId="339"/>
          <ac:spMkLst>
            <pc:docMk/>
            <pc:sldMk cId="719738401" sldId="283"/>
            <ac:spMk id="14" creationId="{1D14C0D1-C5F1-47D5-0605-34293C924A65}"/>
          </ac:spMkLst>
        </pc:spChg>
        <pc:spChg chg="mod">
          <ac:chgData name="NOSHIN FARZANA" userId="cfe36c31-b022-4e69-bea5-207988873cda" providerId="ADAL" clId="{B1C50ECE-3A22-4BBE-B4E6-250AF1F63198}" dt="2023-11-28T19:49:50.990" v="2699" actId="1076"/>
          <ac:spMkLst>
            <pc:docMk/>
            <pc:sldMk cId="719738401" sldId="283"/>
            <ac:spMk id="15" creationId="{81CC85DF-7CD5-2A2A-F942-7FDB6EB899B1}"/>
          </ac:spMkLst>
        </pc:spChg>
        <pc:spChg chg="mod">
          <ac:chgData name="NOSHIN FARZANA" userId="cfe36c31-b022-4e69-bea5-207988873cda" providerId="ADAL" clId="{B1C50ECE-3A22-4BBE-B4E6-250AF1F63198}" dt="2023-11-28T20:15:42.463" v="2962" actId="339"/>
          <ac:spMkLst>
            <pc:docMk/>
            <pc:sldMk cId="719738401" sldId="283"/>
            <ac:spMk id="16" creationId="{18D627D8-EC88-9DC5-8F92-CE096BA25525}"/>
          </ac:spMkLst>
        </pc:spChg>
        <pc:spChg chg="add mod">
          <ac:chgData name="NOSHIN FARZANA" userId="cfe36c31-b022-4e69-bea5-207988873cda" providerId="ADAL" clId="{B1C50ECE-3A22-4BBE-B4E6-250AF1F63198}" dt="2023-11-28T20:08:34.100" v="2951" actId="1076"/>
          <ac:spMkLst>
            <pc:docMk/>
            <pc:sldMk cId="719738401" sldId="283"/>
            <ac:spMk id="18" creationId="{74653841-E5F8-5308-CCB0-5AD8E14F26D1}"/>
          </ac:spMkLst>
        </pc:spChg>
        <pc:picChg chg="add mod">
          <ac:chgData name="NOSHIN FARZANA" userId="cfe36c31-b022-4e69-bea5-207988873cda" providerId="ADAL" clId="{B1C50ECE-3A22-4BBE-B4E6-250AF1F63198}" dt="2023-11-29T10:34:52.532" v="4186" actId="1076"/>
          <ac:picMkLst>
            <pc:docMk/>
            <pc:sldMk cId="719738401" sldId="283"/>
            <ac:picMk id="5" creationId="{F2ABABF3-4B26-950E-8266-9B83A7180447}"/>
          </ac:picMkLst>
        </pc:picChg>
        <pc:picChg chg="mod">
          <ac:chgData name="NOSHIN FARZANA" userId="cfe36c31-b022-4e69-bea5-207988873cda" providerId="ADAL" clId="{B1C50ECE-3A22-4BBE-B4E6-250AF1F63198}" dt="2023-11-28T19:52:22.326" v="2722" actId="1076"/>
          <ac:picMkLst>
            <pc:docMk/>
            <pc:sldMk cId="719738401" sldId="283"/>
            <ac:picMk id="17" creationId="{957C8EFB-90FE-1C5C-B17E-BB756547CA10}"/>
          </ac:picMkLst>
        </pc:picChg>
        <pc:picChg chg="add del mod">
          <ac:chgData name="NOSHIN FARZANA" userId="cfe36c31-b022-4e69-bea5-207988873cda" providerId="ADAL" clId="{B1C50ECE-3A22-4BBE-B4E6-250AF1F63198}" dt="2023-11-29T10:18:23.997" v="4158"/>
          <ac:picMkLst>
            <pc:docMk/>
            <pc:sldMk cId="719738401" sldId="283"/>
            <ac:picMk id="21" creationId="{564F6D7B-9740-AFD6-18A5-1552244484B4}"/>
          </ac:picMkLst>
        </pc:picChg>
        <pc:picChg chg="add del mod">
          <ac:chgData name="NOSHIN FARZANA" userId="cfe36c31-b022-4e69-bea5-207988873cda" providerId="ADAL" clId="{B1C50ECE-3A22-4BBE-B4E6-250AF1F63198}" dt="2023-11-29T10:20:47.067" v="4160"/>
          <ac:picMkLst>
            <pc:docMk/>
            <pc:sldMk cId="719738401" sldId="283"/>
            <ac:picMk id="27" creationId="{4852430B-5E43-FF13-9973-AD63A66CDB2D}"/>
          </ac:picMkLst>
        </pc:picChg>
        <pc:picChg chg="add del mod">
          <ac:chgData name="NOSHIN FARZANA" userId="cfe36c31-b022-4e69-bea5-207988873cda" providerId="ADAL" clId="{B1C50ECE-3A22-4BBE-B4E6-250AF1F63198}" dt="2023-11-29T10:23:02.511" v="4162"/>
          <ac:picMkLst>
            <pc:docMk/>
            <pc:sldMk cId="719738401" sldId="283"/>
            <ac:picMk id="33" creationId="{E76CC058-2B7A-7E20-A658-E0940EF1CAEA}"/>
          </ac:picMkLst>
        </pc:picChg>
        <pc:picChg chg="add del mod">
          <ac:chgData name="NOSHIN FARZANA" userId="cfe36c31-b022-4e69-bea5-207988873cda" providerId="ADAL" clId="{B1C50ECE-3A22-4BBE-B4E6-250AF1F63198}" dt="2023-11-29T10:25:14.268" v="4164"/>
          <ac:picMkLst>
            <pc:docMk/>
            <pc:sldMk cId="719738401" sldId="283"/>
            <ac:picMk id="40" creationId="{0923CBB8-9FB6-F487-FFE9-6A13C0C6D4C6}"/>
          </ac:picMkLst>
        </pc:picChg>
        <pc:picChg chg="add del mod">
          <ac:chgData name="NOSHIN FARZANA" userId="cfe36c31-b022-4e69-bea5-207988873cda" providerId="ADAL" clId="{B1C50ECE-3A22-4BBE-B4E6-250AF1F63198}" dt="2023-11-29T10:26:04.103" v="4166"/>
          <ac:picMkLst>
            <pc:docMk/>
            <pc:sldMk cId="719738401" sldId="283"/>
            <ac:picMk id="47" creationId="{B8488B32-981B-CAE8-40B8-6A4CEF6FEE1D}"/>
          </ac:picMkLst>
        </pc:picChg>
        <pc:picChg chg="add mod">
          <ac:chgData name="NOSHIN FARZANA" userId="cfe36c31-b022-4e69-bea5-207988873cda" providerId="ADAL" clId="{B1C50ECE-3A22-4BBE-B4E6-250AF1F63198}" dt="2023-11-29T10:35:17.943" v="4189" actId="1076"/>
          <ac:picMkLst>
            <pc:docMk/>
            <pc:sldMk cId="719738401" sldId="283"/>
            <ac:picMk id="53" creationId="{0FE7F320-A6A5-076B-AEFC-931010901283}"/>
          </ac:picMkLst>
        </pc:picChg>
      </pc:sldChg>
      <pc:sldChg chg="addSp delSp modSp add mod modTransition delAnim modAnim modNotesTx">
        <pc:chgData name="NOSHIN FARZANA" userId="cfe36c31-b022-4e69-bea5-207988873cda" providerId="ADAL" clId="{B1C50ECE-3A22-4BBE-B4E6-250AF1F63198}" dt="2023-11-29T10:45:11.741" v="4192" actId="20577"/>
        <pc:sldMkLst>
          <pc:docMk/>
          <pc:sldMk cId="2248465904" sldId="284"/>
        </pc:sldMkLst>
        <pc:spChg chg="mod">
          <ac:chgData name="NOSHIN FARZANA" userId="cfe36c31-b022-4e69-bea5-207988873cda" providerId="ADAL" clId="{B1C50ECE-3A22-4BBE-B4E6-250AF1F63198}" dt="2023-11-28T20:22:42.720" v="2993" actId="1076"/>
          <ac:spMkLst>
            <pc:docMk/>
            <pc:sldMk cId="2248465904" sldId="284"/>
            <ac:spMk id="5" creationId="{44A1D9FE-91C6-5414-7676-1AB44A4A0F3A}"/>
          </ac:spMkLst>
        </pc:spChg>
        <pc:spChg chg="del mod">
          <ac:chgData name="NOSHIN FARZANA" userId="cfe36c31-b022-4e69-bea5-207988873cda" providerId="ADAL" clId="{B1C50ECE-3A22-4BBE-B4E6-250AF1F63198}" dt="2023-11-28T20:22:36.337" v="2992" actId="478"/>
          <ac:spMkLst>
            <pc:docMk/>
            <pc:sldMk cId="2248465904" sldId="284"/>
            <ac:spMk id="7" creationId="{5D108652-61F3-A6FD-69FA-CFAE55CCA754}"/>
          </ac:spMkLst>
        </pc:spChg>
        <pc:graphicFrameChg chg="mod">
          <ac:chgData name="NOSHIN FARZANA" userId="cfe36c31-b022-4e69-bea5-207988873cda" providerId="ADAL" clId="{B1C50ECE-3A22-4BBE-B4E6-250AF1F63198}" dt="2023-11-29T06:28:31.018" v="4035" actId="255"/>
          <ac:graphicFrameMkLst>
            <pc:docMk/>
            <pc:sldMk cId="2248465904" sldId="284"/>
            <ac:graphicFrameMk id="42" creationId="{B8C0C2E6-0E4D-A7A1-0E58-E616BEFB5388}"/>
          </ac:graphicFrameMkLst>
        </pc:graphicFrameChg>
        <pc:picChg chg="add del mod">
          <ac:chgData name="NOSHIN FARZANA" userId="cfe36c31-b022-4e69-bea5-207988873cda" providerId="ADAL" clId="{B1C50ECE-3A22-4BBE-B4E6-250AF1F63198}" dt="2023-11-29T09:19:36.008" v="4070" actId="478"/>
          <ac:picMkLst>
            <pc:docMk/>
            <pc:sldMk cId="2248465904" sldId="284"/>
            <ac:picMk id="2" creationId="{F29C68FB-A34B-EB5A-BD5D-CEADC4FCF255}"/>
          </ac:picMkLst>
        </pc:picChg>
        <pc:picChg chg="add del mod">
          <ac:chgData name="NOSHIN FARZANA" userId="cfe36c31-b022-4e69-bea5-207988873cda" providerId="ADAL" clId="{B1C50ECE-3A22-4BBE-B4E6-250AF1F63198}" dt="2023-11-29T09:56:36.611" v="4124"/>
          <ac:picMkLst>
            <pc:docMk/>
            <pc:sldMk cId="2248465904" sldId="284"/>
            <ac:picMk id="3" creationId="{6E3D9E94-DF99-25C3-1D48-66DCD2451D68}"/>
          </ac:picMkLst>
        </pc:picChg>
        <pc:picChg chg="add del mod">
          <ac:chgData name="NOSHIN FARZANA" userId="cfe36c31-b022-4e69-bea5-207988873cda" providerId="ADAL" clId="{B1C50ECE-3A22-4BBE-B4E6-250AF1F63198}" dt="2023-11-29T09:30:50.247" v="4095"/>
          <ac:picMkLst>
            <pc:docMk/>
            <pc:sldMk cId="2248465904" sldId="284"/>
            <ac:picMk id="3" creationId="{82B248DA-121C-15BA-9E0B-8107394BF028}"/>
          </ac:picMkLst>
        </pc:picChg>
        <pc:picChg chg="add del mod ord">
          <ac:chgData name="NOSHIN FARZANA" userId="cfe36c31-b022-4e69-bea5-207988873cda" providerId="ADAL" clId="{B1C50ECE-3A22-4BBE-B4E6-250AF1F63198}" dt="2023-11-29T09:56:55.285" v="4128" actId="478"/>
          <ac:picMkLst>
            <pc:docMk/>
            <pc:sldMk cId="2248465904" sldId="284"/>
            <ac:picMk id="7" creationId="{6399C843-E2EB-CC5F-0316-775EA76ED9EE}"/>
          </ac:picMkLst>
        </pc:picChg>
        <pc:picChg chg="add del mod ord">
          <ac:chgData name="NOSHIN FARZANA" userId="cfe36c31-b022-4e69-bea5-207988873cda" providerId="ADAL" clId="{B1C50ECE-3A22-4BBE-B4E6-250AF1F63198}" dt="2023-11-29T09:31:30.107" v="4099" actId="478"/>
          <ac:picMkLst>
            <pc:docMk/>
            <pc:sldMk cId="2248465904" sldId="284"/>
            <ac:picMk id="8" creationId="{56A3BAFA-75D2-FCD3-AB6B-012C56EDEAFC}"/>
          </ac:picMkLst>
        </pc:picChg>
        <pc:picChg chg="add del mod">
          <ac:chgData name="NOSHIN FARZANA" userId="cfe36c31-b022-4e69-bea5-207988873cda" providerId="ADAL" clId="{B1C50ECE-3A22-4BBE-B4E6-250AF1F63198}" dt="2023-11-29T10:01:37.835" v="4137"/>
          <ac:picMkLst>
            <pc:docMk/>
            <pc:sldMk cId="2248465904" sldId="284"/>
            <ac:picMk id="10" creationId="{28B6AEE9-CECD-DFED-5717-133F7B4F3500}"/>
          </ac:picMkLst>
        </pc:picChg>
        <pc:picChg chg="add mod">
          <ac:chgData name="NOSHIN FARZANA" userId="cfe36c31-b022-4e69-bea5-207988873cda" providerId="ADAL" clId="{B1C50ECE-3A22-4BBE-B4E6-250AF1F63198}" dt="2023-11-29T10:32:51.774" v="4175" actId="1076"/>
          <ac:picMkLst>
            <pc:docMk/>
            <pc:sldMk cId="2248465904" sldId="284"/>
            <ac:picMk id="12" creationId="{01CD6887-62B8-5322-0DB0-9521EFBF7B62}"/>
          </ac:picMkLst>
        </pc:picChg>
      </pc:sldChg>
      <pc:sldChg chg="addSp delSp modSp add mod modTransition">
        <pc:chgData name="NOSHIN FARZANA" userId="cfe36c31-b022-4e69-bea5-207988873cda" providerId="ADAL" clId="{B1C50ECE-3A22-4BBE-B4E6-250AF1F63198}" dt="2023-11-29T10:04:45.434" v="4142"/>
        <pc:sldMkLst>
          <pc:docMk/>
          <pc:sldMk cId="1586661488" sldId="285"/>
        </pc:sldMkLst>
        <pc:spChg chg="mod">
          <ac:chgData name="NOSHIN FARZANA" userId="cfe36c31-b022-4e69-bea5-207988873cda" providerId="ADAL" clId="{B1C50ECE-3A22-4BBE-B4E6-250AF1F63198}" dt="2023-11-28T19:05:27.361" v="2508" actId="207"/>
          <ac:spMkLst>
            <pc:docMk/>
            <pc:sldMk cId="1586661488" sldId="285"/>
            <ac:spMk id="9" creationId="{AFA5CAA9-C30B-3D17-F62E-B8BD9656C42B}"/>
          </ac:spMkLst>
        </pc:spChg>
        <pc:spChg chg="mod">
          <ac:chgData name="NOSHIN FARZANA" userId="cfe36c31-b022-4e69-bea5-207988873cda" providerId="ADAL" clId="{B1C50ECE-3A22-4BBE-B4E6-250AF1F63198}" dt="2023-11-28T19:05:33.101" v="2509" actId="207"/>
          <ac:spMkLst>
            <pc:docMk/>
            <pc:sldMk cId="1586661488" sldId="285"/>
            <ac:spMk id="12" creationId="{6914B3C2-EDBE-4DC5-C8E4-1D78617581AC}"/>
          </ac:spMkLst>
        </pc:spChg>
        <pc:spChg chg="add del mod">
          <ac:chgData name="NOSHIN FARZANA" userId="cfe36c31-b022-4e69-bea5-207988873cda" providerId="ADAL" clId="{B1C50ECE-3A22-4BBE-B4E6-250AF1F63198}" dt="2023-11-28T19:14:26.871" v="2644" actId="20577"/>
          <ac:spMkLst>
            <pc:docMk/>
            <pc:sldMk cId="1586661488" sldId="285"/>
            <ac:spMk id="14" creationId="{C77C7FA2-B253-85D7-2230-05653D8594F3}"/>
          </ac:spMkLst>
        </pc:spChg>
        <pc:picChg chg="mod">
          <ac:chgData name="NOSHIN FARZANA" userId="cfe36c31-b022-4e69-bea5-207988873cda" providerId="ADAL" clId="{B1C50ECE-3A22-4BBE-B4E6-250AF1F63198}" dt="2023-11-28T19:11:02.499" v="2551" actId="1076"/>
          <ac:picMkLst>
            <pc:docMk/>
            <pc:sldMk cId="1586661488" sldId="285"/>
            <ac:picMk id="2" creationId="{32423F8E-12B5-98E2-BB9E-AB0FAF09F4A4}"/>
          </ac:picMkLst>
        </pc:picChg>
        <pc:picChg chg="add del mod">
          <ac:chgData name="NOSHIN FARZANA" userId="cfe36c31-b022-4e69-bea5-207988873cda" providerId="ADAL" clId="{B1C50ECE-3A22-4BBE-B4E6-250AF1F63198}" dt="2023-11-29T09:20:31.893" v="4080" actId="478"/>
          <ac:picMkLst>
            <pc:docMk/>
            <pc:sldMk cId="1586661488" sldId="285"/>
            <ac:picMk id="3" creationId="{9858EC3C-8977-576D-24B5-04A2AEEAC517}"/>
          </ac:picMkLst>
        </pc:picChg>
      </pc:sldChg>
      <pc:sldChg chg="addSp delSp modSp new mod modTransition setBg">
        <pc:chgData name="NOSHIN FARZANA" userId="cfe36c31-b022-4e69-bea5-207988873cda" providerId="ADAL" clId="{B1C50ECE-3A22-4BBE-B4E6-250AF1F63198}" dt="2023-11-29T10:04:45.434" v="4142"/>
        <pc:sldMkLst>
          <pc:docMk/>
          <pc:sldMk cId="810657810" sldId="286"/>
        </pc:sldMkLst>
        <pc:spChg chg="del">
          <ac:chgData name="NOSHIN FARZANA" userId="cfe36c31-b022-4e69-bea5-207988873cda" providerId="ADAL" clId="{B1C50ECE-3A22-4BBE-B4E6-250AF1F63198}" dt="2023-11-29T04:03:57.383" v="3360" actId="478"/>
          <ac:spMkLst>
            <pc:docMk/>
            <pc:sldMk cId="810657810" sldId="286"/>
            <ac:spMk id="2" creationId="{A6461575-4EF9-C3DD-56D7-1F33DC252FB1}"/>
          </ac:spMkLst>
        </pc:spChg>
        <pc:spChg chg="del">
          <ac:chgData name="NOSHIN FARZANA" userId="cfe36c31-b022-4e69-bea5-207988873cda" providerId="ADAL" clId="{B1C50ECE-3A22-4BBE-B4E6-250AF1F63198}" dt="2023-11-29T04:03:59.389" v="3361" actId="478"/>
          <ac:spMkLst>
            <pc:docMk/>
            <pc:sldMk cId="810657810" sldId="286"/>
            <ac:spMk id="3" creationId="{CB5BBE3D-25D0-3146-6A01-B0DE7C7E3650}"/>
          </ac:spMkLst>
        </pc:spChg>
        <pc:spChg chg="add mod">
          <ac:chgData name="NOSHIN FARZANA" userId="cfe36c31-b022-4e69-bea5-207988873cda" providerId="ADAL" clId="{B1C50ECE-3A22-4BBE-B4E6-250AF1F63198}" dt="2023-11-29T04:11:24.102" v="3488" actId="255"/>
          <ac:spMkLst>
            <pc:docMk/>
            <pc:sldMk cId="810657810" sldId="286"/>
            <ac:spMk id="5" creationId="{11A9F576-E543-2800-D255-87ECAB64E1A7}"/>
          </ac:spMkLst>
        </pc:spChg>
        <pc:spChg chg="add del mod">
          <ac:chgData name="NOSHIN FARZANA" userId="cfe36c31-b022-4e69-bea5-207988873cda" providerId="ADAL" clId="{B1C50ECE-3A22-4BBE-B4E6-250AF1F63198}" dt="2023-11-29T04:10:15.353" v="3482" actId="478"/>
          <ac:spMkLst>
            <pc:docMk/>
            <pc:sldMk cId="810657810" sldId="286"/>
            <ac:spMk id="6" creationId="{98F5A485-827B-0F43-711A-D93BA61475FE}"/>
          </ac:spMkLst>
        </pc:spChg>
        <pc:spChg chg="add del">
          <ac:chgData name="NOSHIN FARZANA" userId="cfe36c31-b022-4e69-bea5-207988873cda" providerId="ADAL" clId="{B1C50ECE-3A22-4BBE-B4E6-250AF1F63198}" dt="2023-11-29T04:11:03.344" v="3484" actId="26606"/>
          <ac:spMkLst>
            <pc:docMk/>
            <pc:sldMk cId="810657810" sldId="286"/>
            <ac:spMk id="12" creationId="{E91DC736-0EF8-4F87-9146-EBF1D2EE4D3D}"/>
          </ac:spMkLst>
        </pc:spChg>
        <pc:spChg chg="add del">
          <ac:chgData name="NOSHIN FARZANA" userId="cfe36c31-b022-4e69-bea5-207988873cda" providerId="ADAL" clId="{B1C50ECE-3A22-4BBE-B4E6-250AF1F63198}" dt="2023-11-29T04:11:03.344" v="3484" actId="26606"/>
          <ac:spMkLst>
            <pc:docMk/>
            <pc:sldMk cId="810657810" sldId="286"/>
            <ac:spMk id="14" creationId="{097CD68E-23E3-4007-8847-CD0944C4F7BE}"/>
          </ac:spMkLst>
        </pc:spChg>
        <pc:spChg chg="add del">
          <ac:chgData name="NOSHIN FARZANA" userId="cfe36c31-b022-4e69-bea5-207988873cda" providerId="ADAL" clId="{B1C50ECE-3A22-4BBE-B4E6-250AF1F63198}" dt="2023-11-29T04:11:03.344" v="3484" actId="26606"/>
          <ac:spMkLst>
            <pc:docMk/>
            <pc:sldMk cId="810657810" sldId="286"/>
            <ac:spMk id="16" creationId="{AF2F604E-43BE-4DC3-B983-E071523364F8}"/>
          </ac:spMkLst>
        </pc:spChg>
        <pc:spChg chg="add del">
          <ac:chgData name="NOSHIN FARZANA" userId="cfe36c31-b022-4e69-bea5-207988873cda" providerId="ADAL" clId="{B1C50ECE-3A22-4BBE-B4E6-250AF1F63198}" dt="2023-11-29T04:11:03.344" v="3484" actId="26606"/>
          <ac:spMkLst>
            <pc:docMk/>
            <pc:sldMk cId="810657810" sldId="286"/>
            <ac:spMk id="18" creationId="{08C9B587-E65E-4B52-B37C-ABEBB6E87928}"/>
          </ac:spMkLst>
        </pc:spChg>
        <pc:spChg chg="add">
          <ac:chgData name="NOSHIN FARZANA" userId="cfe36c31-b022-4e69-bea5-207988873cda" providerId="ADAL" clId="{B1C50ECE-3A22-4BBE-B4E6-250AF1F63198}" dt="2023-11-29T04:11:03.344" v="3484" actId="26606"/>
          <ac:spMkLst>
            <pc:docMk/>
            <pc:sldMk cId="810657810" sldId="286"/>
            <ac:spMk id="23" creationId="{9B7AD9F6-8CE7-4299-8FC6-328F4DCD3FF9}"/>
          </ac:spMkLst>
        </pc:spChg>
        <pc:spChg chg="add">
          <ac:chgData name="NOSHIN FARZANA" userId="cfe36c31-b022-4e69-bea5-207988873cda" providerId="ADAL" clId="{B1C50ECE-3A22-4BBE-B4E6-250AF1F63198}" dt="2023-11-29T04:11:03.344" v="3484" actId="26606"/>
          <ac:spMkLst>
            <pc:docMk/>
            <pc:sldMk cId="810657810" sldId="286"/>
            <ac:spMk id="25" creationId="{F49775AF-8896-43EE-92C6-83497D6DC56F}"/>
          </ac:spMkLst>
        </pc:spChg>
        <pc:picChg chg="add mod ord">
          <ac:chgData name="NOSHIN FARZANA" userId="cfe36c31-b022-4e69-bea5-207988873cda" providerId="ADAL" clId="{B1C50ECE-3A22-4BBE-B4E6-250AF1F63198}" dt="2023-11-29T04:11:06.631" v="3485" actId="1076"/>
          <ac:picMkLst>
            <pc:docMk/>
            <pc:sldMk cId="810657810" sldId="286"/>
            <ac:picMk id="7" creationId="{CEE74EBD-9E70-4FCC-D3EE-E6267A999D6F}"/>
          </ac:picMkLst>
        </pc:picChg>
      </pc:sldChg>
      <pc:sldChg chg="addSp delSp modSp add mod modTransition">
        <pc:chgData name="NOSHIN FARZANA" userId="cfe36c31-b022-4e69-bea5-207988873cda" providerId="ADAL" clId="{B1C50ECE-3A22-4BBE-B4E6-250AF1F63198}" dt="2023-11-29T10:04:45.434" v="4142"/>
        <pc:sldMkLst>
          <pc:docMk/>
          <pc:sldMk cId="4063115321" sldId="287"/>
        </pc:sldMkLst>
        <pc:spChg chg="add mod">
          <ac:chgData name="NOSHIN FARZANA" userId="cfe36c31-b022-4e69-bea5-207988873cda" providerId="ADAL" clId="{B1C50ECE-3A22-4BBE-B4E6-250AF1F63198}" dt="2023-11-29T06:25:37.491" v="3993" actId="207"/>
          <ac:spMkLst>
            <pc:docMk/>
            <pc:sldMk cId="4063115321" sldId="287"/>
            <ac:spMk id="4" creationId="{3FBA411E-2EC6-88DB-16C2-18020FBEEF4F}"/>
          </ac:spMkLst>
        </pc:spChg>
        <pc:spChg chg="mod">
          <ac:chgData name="NOSHIN FARZANA" userId="cfe36c31-b022-4e69-bea5-207988873cda" providerId="ADAL" clId="{B1C50ECE-3A22-4BBE-B4E6-250AF1F63198}" dt="2023-11-29T06:17:40.518" v="3726" actId="1076"/>
          <ac:spMkLst>
            <pc:docMk/>
            <pc:sldMk cId="4063115321" sldId="287"/>
            <ac:spMk id="7" creationId="{2C4BA6A5-41A4-0308-EDC4-3ECFB9C4D601}"/>
          </ac:spMkLst>
        </pc:spChg>
        <pc:spChg chg="mod">
          <ac:chgData name="NOSHIN FARZANA" userId="cfe36c31-b022-4e69-bea5-207988873cda" providerId="ADAL" clId="{B1C50ECE-3A22-4BBE-B4E6-250AF1F63198}" dt="2023-11-29T06:17:58.985" v="3764" actId="20577"/>
          <ac:spMkLst>
            <pc:docMk/>
            <pc:sldMk cId="4063115321" sldId="287"/>
            <ac:spMk id="9" creationId="{AFA5CAA9-C30B-3D17-F62E-B8BD9656C42B}"/>
          </ac:spMkLst>
        </pc:spChg>
        <pc:graphicFrameChg chg="mod modGraphic">
          <ac:chgData name="NOSHIN FARZANA" userId="cfe36c31-b022-4e69-bea5-207988873cda" providerId="ADAL" clId="{B1C50ECE-3A22-4BBE-B4E6-250AF1F63198}" dt="2023-11-29T06:26:01.645" v="3996"/>
          <ac:graphicFrameMkLst>
            <pc:docMk/>
            <pc:sldMk cId="4063115321" sldId="287"/>
            <ac:graphicFrameMk id="394" creationId="{DA8CBC27-4D4B-FEDD-F1EE-19AF6E42D7DF}"/>
          </ac:graphicFrameMkLst>
        </pc:graphicFrameChg>
        <pc:picChg chg="add del mod">
          <ac:chgData name="NOSHIN FARZANA" userId="cfe36c31-b022-4e69-bea5-207988873cda" providerId="ADAL" clId="{B1C50ECE-3A22-4BBE-B4E6-250AF1F63198}" dt="2023-11-29T09:20:21.833" v="4078" actId="478"/>
          <ac:picMkLst>
            <pc:docMk/>
            <pc:sldMk cId="4063115321" sldId="287"/>
            <ac:picMk id="3" creationId="{45717B96-4DFF-29D2-19CC-8BE3A4F65DF5}"/>
          </ac:picMkLst>
        </pc:picChg>
      </pc:sldChg>
      <pc:sldMasterChg chg="add addSldLayout">
        <pc:chgData name="NOSHIN FARZANA" userId="cfe36c31-b022-4e69-bea5-207988873cda" providerId="ADAL" clId="{B1C50ECE-3A22-4BBE-B4E6-250AF1F63198}" dt="2023-11-28T18:56:24.653" v="2050" actId="27028"/>
        <pc:sldMasterMkLst>
          <pc:docMk/>
          <pc:sldMasterMk cId="4170272" sldId="2147483662"/>
        </pc:sldMasterMkLst>
        <pc:sldLayoutChg chg="add">
          <pc:chgData name="NOSHIN FARZANA" userId="cfe36c31-b022-4e69-bea5-207988873cda" providerId="ADAL" clId="{B1C50ECE-3A22-4BBE-B4E6-250AF1F63198}" dt="2023-11-28T18:56:24.653" v="2050" actId="27028"/>
          <pc:sldLayoutMkLst>
            <pc:docMk/>
            <pc:sldMasterMk cId="4170272" sldId="2147483662"/>
            <pc:sldLayoutMk cId="826685657" sldId="2147483663"/>
          </pc:sldLayoutMkLst>
        </pc:sldLayoutChg>
      </pc:sldMasterChg>
    </pc:docChg>
  </pc:docChgLst>
  <pc:docChgLst>
    <pc:chgData name="Avi Saha" userId="e05bec33a216dabd" providerId="LiveId" clId="{69D7FD06-80BF-49CB-83E7-494CF2F20BFF}"/>
    <pc:docChg chg="undo custSel addSld delSld modSld sldOrd">
      <pc:chgData name="Avi Saha" userId="e05bec33a216dabd" providerId="LiveId" clId="{69D7FD06-80BF-49CB-83E7-494CF2F20BFF}" dt="2024-05-02T18:16:44.800" v="2634" actId="14100"/>
      <pc:docMkLst>
        <pc:docMk/>
      </pc:docMkLst>
      <pc:sldChg chg="addSp delSp modSp mod delAnim">
        <pc:chgData name="Avi Saha" userId="e05bec33a216dabd" providerId="LiveId" clId="{69D7FD06-80BF-49CB-83E7-494CF2F20BFF}" dt="2024-05-01T15:08:33.451" v="363" actId="1076"/>
        <pc:sldMkLst>
          <pc:docMk/>
          <pc:sldMk cId="927245807" sldId="256"/>
        </pc:sldMkLst>
        <pc:spChg chg="mod">
          <ac:chgData name="Avi Saha" userId="e05bec33a216dabd" providerId="LiveId" clId="{69D7FD06-80BF-49CB-83E7-494CF2F20BFF}" dt="2024-05-01T14:52:53.574" v="344" actId="26606"/>
          <ac:spMkLst>
            <pc:docMk/>
            <pc:sldMk cId="927245807" sldId="256"/>
            <ac:spMk id="3" creationId="{2AFF39A3-86A6-A7EE-E1F3-3532D3D723F0}"/>
          </ac:spMkLst>
        </pc:spChg>
        <pc:spChg chg="add mod">
          <ac:chgData name="Avi Saha" userId="e05bec33a216dabd" providerId="LiveId" clId="{69D7FD06-80BF-49CB-83E7-494CF2F20BFF}" dt="2024-05-01T14:25:03.098" v="311"/>
          <ac:spMkLst>
            <pc:docMk/>
            <pc:sldMk cId="927245807" sldId="256"/>
            <ac:spMk id="5" creationId="{DE908561-BB7B-F256-E69B-7890A54000D6}"/>
          </ac:spMkLst>
        </pc:spChg>
        <pc:spChg chg="mod ord">
          <ac:chgData name="Avi Saha" userId="e05bec33a216dabd" providerId="LiveId" clId="{69D7FD06-80BF-49CB-83E7-494CF2F20BFF}" dt="2024-05-01T14:52:53.574" v="344" actId="26606"/>
          <ac:spMkLst>
            <pc:docMk/>
            <pc:sldMk cId="927245807" sldId="256"/>
            <ac:spMk id="6" creationId="{6F0AF611-A836-A91B-15F9-4D960911031E}"/>
          </ac:spMkLst>
        </pc:spChg>
        <pc:spChg chg="del mod">
          <ac:chgData name="Avi Saha" userId="e05bec33a216dabd" providerId="LiveId" clId="{69D7FD06-80BF-49CB-83E7-494CF2F20BFF}" dt="2024-05-01T14:24:57.616" v="309" actId="478"/>
          <ac:spMkLst>
            <pc:docMk/>
            <pc:sldMk cId="927245807" sldId="256"/>
            <ac:spMk id="7" creationId="{7D67ECC7-3671-830A-1AB3-3ABA8ACEC444}"/>
          </ac:spMkLst>
        </pc:spChg>
        <pc:spChg chg="add del">
          <ac:chgData name="Avi Saha" userId="e05bec33a216dabd" providerId="LiveId" clId="{69D7FD06-80BF-49CB-83E7-494CF2F20BFF}" dt="2024-05-01T14:51:12.983" v="328" actId="26606"/>
          <ac:spMkLst>
            <pc:docMk/>
            <pc:sldMk cId="927245807" sldId="256"/>
            <ac:spMk id="33" creationId="{AD96FDFD-4E42-4A06-B8B5-768A1DB9C2A9}"/>
          </ac:spMkLst>
        </pc:spChg>
        <pc:spChg chg="add del">
          <ac:chgData name="Avi Saha" userId="e05bec33a216dabd" providerId="LiveId" clId="{69D7FD06-80BF-49CB-83E7-494CF2F20BFF}" dt="2024-05-01T14:52:39.457" v="342" actId="26606"/>
          <ac:spMkLst>
            <pc:docMk/>
            <pc:sldMk cId="927245807" sldId="256"/>
            <ac:spMk id="41" creationId="{3ED14C35-F5A9-4779-8E0C-5C49E2E10327}"/>
          </ac:spMkLst>
        </pc:spChg>
        <pc:spChg chg="add del">
          <ac:chgData name="Avi Saha" userId="e05bec33a216dabd" providerId="LiveId" clId="{69D7FD06-80BF-49CB-83E7-494CF2F20BFF}" dt="2024-05-01T14:52:39.457" v="342" actId="26606"/>
          <ac:spMkLst>
            <pc:docMk/>
            <pc:sldMk cId="927245807" sldId="256"/>
            <ac:spMk id="44" creationId="{EF273D9E-5BEA-459A-918F-AF5ACA258471}"/>
          </ac:spMkLst>
        </pc:spChg>
        <pc:spChg chg="add del">
          <ac:chgData name="Avi Saha" userId="e05bec33a216dabd" providerId="LiveId" clId="{69D7FD06-80BF-49CB-83E7-494CF2F20BFF}" dt="2024-05-01T14:52:39.457" v="342" actId="26606"/>
          <ac:spMkLst>
            <pc:docMk/>
            <pc:sldMk cId="927245807" sldId="256"/>
            <ac:spMk id="45" creationId="{1D7E768C-F52C-4C8D-8D28-9E77B1F2DEDC}"/>
          </ac:spMkLst>
        </pc:spChg>
        <pc:spChg chg="add del">
          <ac:chgData name="Avi Saha" userId="e05bec33a216dabd" providerId="LiveId" clId="{69D7FD06-80BF-49CB-83E7-494CF2F20BFF}" dt="2024-05-01T14:52:39.457" v="342" actId="26606"/>
          <ac:spMkLst>
            <pc:docMk/>
            <pc:sldMk cId="927245807" sldId="256"/>
            <ac:spMk id="47" creationId="{A2CDF4EC-7B47-436E-927B-575404258573}"/>
          </ac:spMkLst>
        </pc:spChg>
        <pc:spChg chg="add del">
          <ac:chgData name="Avi Saha" userId="e05bec33a216dabd" providerId="LiveId" clId="{69D7FD06-80BF-49CB-83E7-494CF2F20BFF}" dt="2024-05-01T14:52:39.457" v="342" actId="26606"/>
          <ac:spMkLst>
            <pc:docMk/>
            <pc:sldMk cId="927245807" sldId="256"/>
            <ac:spMk id="48" creationId="{5DFA5EF5-56B1-49EE-B0BB-69B6399FAD9F}"/>
          </ac:spMkLst>
        </pc:spChg>
        <pc:spChg chg="add del">
          <ac:chgData name="Avi Saha" userId="e05bec33a216dabd" providerId="LiveId" clId="{69D7FD06-80BF-49CB-83E7-494CF2F20BFF}" dt="2024-05-01T14:52:53.574" v="344" actId="26606"/>
          <ac:spMkLst>
            <pc:docMk/>
            <pc:sldMk cId="927245807" sldId="256"/>
            <ac:spMk id="50" creationId="{9D9CE3C4-25D7-403C-9312-F3B39099D298}"/>
          </ac:spMkLst>
        </pc:spChg>
        <pc:grpChg chg="add del">
          <ac:chgData name="Avi Saha" userId="e05bec33a216dabd" providerId="LiveId" clId="{69D7FD06-80BF-49CB-83E7-494CF2F20BFF}" dt="2024-05-01T14:52:53.574" v="344" actId="26606"/>
          <ac:grpSpMkLst>
            <pc:docMk/>
            <pc:sldMk cId="927245807" sldId="256"/>
            <ac:grpSpMk id="51" creationId="{2E56C079-9BED-4728-8FAD-2F9E3A179149}"/>
          </ac:grpSpMkLst>
        </pc:grpChg>
        <pc:grpChg chg="add del">
          <ac:chgData name="Avi Saha" userId="e05bec33a216dabd" providerId="LiveId" clId="{69D7FD06-80BF-49CB-83E7-494CF2F20BFF}" dt="2024-05-01T14:52:53.574" v="344" actId="26606"/>
          <ac:grpSpMkLst>
            <pc:docMk/>
            <pc:sldMk cId="927245807" sldId="256"/>
            <ac:grpSpMk id="59" creationId="{DE51D1B5-E12D-46A1-B0B3-7BAB36C342F8}"/>
          </ac:grpSpMkLst>
        </pc:grpChg>
        <pc:grpChg chg="add del">
          <ac:chgData name="Avi Saha" userId="e05bec33a216dabd" providerId="LiveId" clId="{69D7FD06-80BF-49CB-83E7-494CF2F20BFF}" dt="2024-05-01T14:52:53.574" v="344" actId="26606"/>
          <ac:grpSpMkLst>
            <pc:docMk/>
            <pc:sldMk cId="927245807" sldId="256"/>
            <ac:grpSpMk id="64" creationId="{51AC3D20-E4ED-49E6-AADF-E32D5427ECD0}"/>
          </ac:grpSpMkLst>
        </pc:grpChg>
        <pc:picChg chg="del">
          <ac:chgData name="Avi Saha" userId="e05bec33a216dabd" providerId="LiveId" clId="{69D7FD06-80BF-49CB-83E7-494CF2F20BFF}" dt="2024-05-01T14:38:17.525" v="319" actId="21"/>
          <ac:picMkLst>
            <pc:docMk/>
            <pc:sldMk cId="927245807" sldId="256"/>
            <ac:picMk id="2" creationId="{BCA40B2B-BCB0-A7D3-106C-E268F93E38C4}"/>
          </ac:picMkLst>
        </pc:picChg>
        <pc:picChg chg="del">
          <ac:chgData name="Avi Saha" userId="e05bec33a216dabd" providerId="LiveId" clId="{69D7FD06-80BF-49CB-83E7-494CF2F20BFF}" dt="2024-05-01T14:24:57.616" v="309" actId="478"/>
          <ac:picMkLst>
            <pc:docMk/>
            <pc:sldMk cId="927245807" sldId="256"/>
            <ac:picMk id="4" creationId="{CC58A602-A1A9-2C49-7777-F5C3B5FF8008}"/>
          </ac:picMkLst>
        </pc:picChg>
        <pc:picChg chg="add mod">
          <ac:chgData name="Avi Saha" userId="e05bec33a216dabd" providerId="LiveId" clId="{69D7FD06-80BF-49CB-83E7-494CF2F20BFF}" dt="2024-05-01T14:25:03.098" v="311"/>
          <ac:picMkLst>
            <pc:docMk/>
            <pc:sldMk cId="927245807" sldId="256"/>
            <ac:picMk id="8" creationId="{41F7E4E2-D8B1-8025-B118-A3F014BBEAD8}"/>
          </ac:picMkLst>
        </pc:picChg>
        <pc:picChg chg="mod ord">
          <ac:chgData name="Avi Saha" userId="e05bec33a216dabd" providerId="LiveId" clId="{69D7FD06-80BF-49CB-83E7-494CF2F20BFF}" dt="2024-05-01T14:52:53.574" v="344" actId="26606"/>
          <ac:picMkLst>
            <pc:docMk/>
            <pc:sldMk cId="927245807" sldId="256"/>
            <ac:picMk id="9" creationId="{78D08083-95DE-D766-75DF-FCFB428C9A0D}"/>
          </ac:picMkLst>
        </pc:picChg>
        <pc:picChg chg="add mod">
          <ac:chgData name="Avi Saha" userId="e05bec33a216dabd" providerId="LiveId" clId="{69D7FD06-80BF-49CB-83E7-494CF2F20BFF}" dt="2024-05-01T14:52:53.574" v="344" actId="26606"/>
          <ac:picMkLst>
            <pc:docMk/>
            <pc:sldMk cId="927245807" sldId="256"/>
            <ac:picMk id="10" creationId="{874A5C1C-A6DE-709B-15FC-9CBE9B5A5B1C}"/>
          </ac:picMkLst>
        </pc:picChg>
        <pc:picChg chg="add mod">
          <ac:chgData name="Avi Saha" userId="e05bec33a216dabd" providerId="LiveId" clId="{69D7FD06-80BF-49CB-83E7-494CF2F20BFF}" dt="2024-05-01T14:37:40.339" v="317"/>
          <ac:picMkLst>
            <pc:docMk/>
            <pc:sldMk cId="927245807" sldId="256"/>
            <ac:picMk id="11" creationId="{67EA244B-8E2E-065F-4EE0-DF277BB4D3D7}"/>
          </ac:picMkLst>
        </pc:picChg>
        <pc:picChg chg="add del mod">
          <ac:chgData name="Avi Saha" userId="e05bec33a216dabd" providerId="LiveId" clId="{69D7FD06-80BF-49CB-83E7-494CF2F20BFF}" dt="2024-05-01T14:49:56.636" v="326" actId="21"/>
          <ac:picMkLst>
            <pc:docMk/>
            <pc:sldMk cId="927245807" sldId="256"/>
            <ac:picMk id="12" creationId="{C484D33D-CF9C-81B8-84F0-5D512935FB04}"/>
          </ac:picMkLst>
        </pc:picChg>
        <pc:picChg chg="add del mod">
          <ac:chgData name="Avi Saha" userId="e05bec33a216dabd" providerId="LiveId" clId="{69D7FD06-80BF-49CB-83E7-494CF2F20BFF}" dt="2024-05-01T14:51:17.721" v="330" actId="21"/>
          <ac:picMkLst>
            <pc:docMk/>
            <pc:sldMk cId="927245807" sldId="256"/>
            <ac:picMk id="14" creationId="{533C9AE5-832F-DFB8-9265-A7D65BB24C93}"/>
          </ac:picMkLst>
        </pc:picChg>
        <pc:picChg chg="add del mod">
          <ac:chgData name="Avi Saha" userId="e05bec33a216dabd" providerId="LiveId" clId="{69D7FD06-80BF-49CB-83E7-494CF2F20BFF}" dt="2024-05-01T15:07:10.998" v="360" actId="478"/>
          <ac:picMkLst>
            <pc:docMk/>
            <pc:sldMk cId="927245807" sldId="256"/>
            <ac:picMk id="15" creationId="{CFEA1252-B3D1-75E1-DDF1-74FBC1F5028D}"/>
          </ac:picMkLst>
        </pc:picChg>
        <pc:picChg chg="add del mod">
          <ac:chgData name="Avi Saha" userId="e05bec33a216dabd" providerId="LiveId" clId="{69D7FD06-80BF-49CB-83E7-494CF2F20BFF}" dt="2024-05-01T14:53:09.040" v="348" actId="478"/>
          <ac:picMkLst>
            <pc:docMk/>
            <pc:sldMk cId="927245807" sldId="256"/>
            <ac:picMk id="16" creationId="{6802A0B6-DE0B-606D-E23E-27BF5DC0D8C8}"/>
          </ac:picMkLst>
        </pc:picChg>
        <pc:picChg chg="add del mod">
          <ac:chgData name="Avi Saha" userId="e05bec33a216dabd" providerId="LiveId" clId="{69D7FD06-80BF-49CB-83E7-494CF2F20BFF}" dt="2024-05-01T14:56:27.074" v="355" actId="21"/>
          <ac:picMkLst>
            <pc:docMk/>
            <pc:sldMk cId="927245807" sldId="256"/>
            <ac:picMk id="17" creationId="{896FAB2F-EFC3-E0FD-2716-3BF68A193287}"/>
          </ac:picMkLst>
        </pc:picChg>
        <pc:picChg chg="add mod">
          <ac:chgData name="Avi Saha" userId="e05bec33a216dabd" providerId="LiveId" clId="{69D7FD06-80BF-49CB-83E7-494CF2F20BFF}" dt="2024-05-01T15:08:33.451" v="363" actId="1076"/>
          <ac:picMkLst>
            <pc:docMk/>
            <pc:sldMk cId="927245807" sldId="256"/>
            <ac:picMk id="19" creationId="{388A47D9-BACE-C82D-9DDD-F665004B1926}"/>
          </ac:picMkLst>
        </pc:picChg>
        <pc:picChg chg="del">
          <ac:chgData name="Avi Saha" userId="e05bec33a216dabd" providerId="LiveId" clId="{69D7FD06-80BF-49CB-83E7-494CF2F20BFF}" dt="2024-05-01T14:19:24.269" v="186" actId="478"/>
          <ac:picMkLst>
            <pc:docMk/>
            <pc:sldMk cId="927245807" sldId="256"/>
            <ac:picMk id="36" creationId="{C34E1D04-BF88-AAB5-A65E-D1AC63A91A9C}"/>
          </ac:picMkLst>
        </pc:picChg>
      </pc:sldChg>
      <pc:sldChg chg="delSp modSp mod delAnim">
        <pc:chgData name="Avi Saha" userId="e05bec33a216dabd" providerId="LiveId" clId="{69D7FD06-80BF-49CB-83E7-494CF2F20BFF}" dt="2024-05-01T15:18:16.688" v="489" actId="20577"/>
        <pc:sldMkLst>
          <pc:docMk/>
          <pc:sldMk cId="4008733167" sldId="257"/>
        </pc:sldMkLst>
        <pc:graphicFrameChg chg="mod">
          <ac:chgData name="Avi Saha" userId="e05bec33a216dabd" providerId="LiveId" clId="{69D7FD06-80BF-49CB-83E7-494CF2F20BFF}" dt="2024-05-01T15:18:16.688" v="489" actId="20577"/>
          <ac:graphicFrameMkLst>
            <pc:docMk/>
            <pc:sldMk cId="4008733167" sldId="257"/>
            <ac:graphicFrameMk id="5" creationId="{D4C31861-28CB-82D0-E2FA-8928E1F31E18}"/>
          </ac:graphicFrameMkLst>
        </pc:graphicFrameChg>
        <pc:picChg chg="del">
          <ac:chgData name="Avi Saha" userId="e05bec33a216dabd" providerId="LiveId" clId="{69D7FD06-80BF-49CB-83E7-494CF2F20BFF}" dt="2024-05-01T14:19:27.850" v="187" actId="478"/>
          <ac:picMkLst>
            <pc:docMk/>
            <pc:sldMk cId="4008733167" sldId="257"/>
            <ac:picMk id="18" creationId="{BBEE71EC-B423-BD31-5A45-4631E5A80417}"/>
          </ac:picMkLst>
        </pc:picChg>
      </pc:sldChg>
      <pc:sldChg chg="addSp delSp modSp mod delAnim">
        <pc:chgData name="Avi Saha" userId="e05bec33a216dabd" providerId="LiveId" clId="{69D7FD06-80BF-49CB-83E7-494CF2F20BFF}" dt="2024-05-02T18:02:08.421" v="2518" actId="1076"/>
        <pc:sldMkLst>
          <pc:docMk/>
          <pc:sldMk cId="4091382560" sldId="268"/>
        </pc:sldMkLst>
        <pc:spChg chg="del">
          <ac:chgData name="Avi Saha" userId="e05bec33a216dabd" providerId="LiveId" clId="{69D7FD06-80BF-49CB-83E7-494CF2F20BFF}" dt="2024-05-01T14:21:16.965" v="211" actId="478"/>
          <ac:spMkLst>
            <pc:docMk/>
            <pc:sldMk cId="4091382560" sldId="268"/>
            <ac:spMk id="4" creationId="{54AABF15-06BE-BD23-456E-BC7117D873BF}"/>
          </ac:spMkLst>
        </pc:spChg>
        <pc:spChg chg="add mod">
          <ac:chgData name="Avi Saha" userId="e05bec33a216dabd" providerId="LiveId" clId="{69D7FD06-80BF-49CB-83E7-494CF2F20BFF}" dt="2024-05-02T18:02:08.421" v="2518" actId="1076"/>
          <ac:spMkLst>
            <pc:docMk/>
            <pc:sldMk cId="4091382560" sldId="268"/>
            <ac:spMk id="4" creationId="{C7536621-A5E4-FC52-4938-5795407C7BFA}"/>
          </ac:spMkLst>
        </pc:spChg>
        <pc:spChg chg="mod">
          <ac:chgData name="Avi Saha" userId="e05bec33a216dabd" providerId="LiveId" clId="{69D7FD06-80BF-49CB-83E7-494CF2F20BFF}" dt="2024-05-01T15:27:02.115" v="1081" actId="12"/>
          <ac:spMkLst>
            <pc:docMk/>
            <pc:sldMk cId="4091382560" sldId="268"/>
            <ac:spMk id="14" creationId="{E865BB0A-50D9-FD2F-790F-07667C1D8782}"/>
          </ac:spMkLst>
        </pc:spChg>
        <pc:picChg chg="del">
          <ac:chgData name="Avi Saha" userId="e05bec33a216dabd" providerId="LiveId" clId="{69D7FD06-80BF-49CB-83E7-494CF2F20BFF}" dt="2024-05-01T14:19:34.012" v="189" actId="478"/>
          <ac:picMkLst>
            <pc:docMk/>
            <pc:sldMk cId="4091382560" sldId="268"/>
            <ac:picMk id="17" creationId="{129F3D2D-12F9-29BF-ECD2-81193DECF9B3}"/>
          </ac:picMkLst>
        </pc:picChg>
      </pc:sldChg>
      <pc:sldChg chg="addSp delSp modSp mod delAnim">
        <pc:chgData name="Avi Saha" userId="e05bec33a216dabd" providerId="LiveId" clId="{69D7FD06-80BF-49CB-83E7-494CF2F20BFF}" dt="2024-05-02T18:02:19.851" v="2519"/>
        <pc:sldMkLst>
          <pc:docMk/>
          <pc:sldMk cId="639453458" sldId="271"/>
        </pc:sldMkLst>
        <pc:spChg chg="add mod">
          <ac:chgData name="Avi Saha" userId="e05bec33a216dabd" providerId="LiveId" clId="{69D7FD06-80BF-49CB-83E7-494CF2F20BFF}" dt="2024-05-02T18:02:19.851" v="2519"/>
          <ac:spMkLst>
            <pc:docMk/>
            <pc:sldMk cId="639453458" sldId="271"/>
            <ac:spMk id="2" creationId="{433CF0C3-2966-0590-16A5-0A3CAE9ED46F}"/>
          </ac:spMkLst>
        </pc:spChg>
        <pc:spChg chg="del">
          <ac:chgData name="Avi Saha" userId="e05bec33a216dabd" providerId="LiveId" clId="{69D7FD06-80BF-49CB-83E7-494CF2F20BFF}" dt="2024-05-01T14:21:06.551" v="209" actId="478"/>
          <ac:spMkLst>
            <pc:docMk/>
            <pc:sldMk cId="639453458" sldId="271"/>
            <ac:spMk id="3" creationId="{6D22A131-CB9D-56F3-4ED3-BEA771682E6D}"/>
          </ac:spMkLst>
        </pc:spChg>
        <pc:picChg chg="del">
          <ac:chgData name="Avi Saha" userId="e05bec33a216dabd" providerId="LiveId" clId="{69D7FD06-80BF-49CB-83E7-494CF2F20BFF}" dt="2024-05-01T14:19:40.368" v="191" actId="478"/>
          <ac:picMkLst>
            <pc:docMk/>
            <pc:sldMk cId="639453458" sldId="271"/>
            <ac:picMk id="20" creationId="{894D2E2C-1082-EF4B-6B64-583BFF032570}"/>
          </ac:picMkLst>
        </pc:picChg>
      </pc:sldChg>
      <pc:sldChg chg="delSp modSp del mod ord delAnim">
        <pc:chgData name="Avi Saha" userId="e05bec33a216dabd" providerId="LiveId" clId="{69D7FD06-80BF-49CB-83E7-494CF2F20BFF}" dt="2024-05-02T07:16:01.744" v="1148" actId="2696"/>
        <pc:sldMkLst>
          <pc:docMk/>
          <pc:sldMk cId="170113030" sldId="272"/>
        </pc:sldMkLst>
        <pc:spChg chg="mod">
          <ac:chgData name="Avi Saha" userId="e05bec33a216dabd" providerId="LiveId" clId="{69D7FD06-80BF-49CB-83E7-494CF2F20BFF}" dt="2024-05-02T07:14:43.390" v="1142" actId="255"/>
          <ac:spMkLst>
            <pc:docMk/>
            <pc:sldMk cId="170113030" sldId="272"/>
            <ac:spMk id="2" creationId="{E2CE77EF-65F3-7293-D41B-7C7FAC0E4B55}"/>
          </ac:spMkLst>
        </pc:spChg>
        <pc:spChg chg="del">
          <ac:chgData name="Avi Saha" userId="e05bec33a216dabd" providerId="LiveId" clId="{69D7FD06-80BF-49CB-83E7-494CF2F20BFF}" dt="2024-05-01T14:21:02.253" v="208" actId="478"/>
          <ac:spMkLst>
            <pc:docMk/>
            <pc:sldMk cId="170113030" sldId="272"/>
            <ac:spMk id="3" creationId="{C58BDE79-5157-D0C0-F909-26DB5D9B7913}"/>
          </ac:spMkLst>
        </pc:spChg>
        <pc:spChg chg="mod">
          <ac:chgData name="Avi Saha" userId="e05bec33a216dabd" providerId="LiveId" clId="{69D7FD06-80BF-49CB-83E7-494CF2F20BFF}" dt="2024-05-02T07:15:29.022" v="1146" actId="255"/>
          <ac:spMkLst>
            <pc:docMk/>
            <pc:sldMk cId="170113030" sldId="272"/>
            <ac:spMk id="4" creationId="{CD78DC79-6121-4EC1-1197-1807ADD0EADB}"/>
          </ac:spMkLst>
        </pc:spChg>
        <pc:spChg chg="mod">
          <ac:chgData name="Avi Saha" userId="e05bec33a216dabd" providerId="LiveId" clId="{69D7FD06-80BF-49CB-83E7-494CF2F20BFF}" dt="2024-05-02T07:13:31.591" v="1137" actId="20577"/>
          <ac:spMkLst>
            <pc:docMk/>
            <pc:sldMk cId="170113030" sldId="272"/>
            <ac:spMk id="9" creationId="{AFA5CAA9-C30B-3D17-F62E-B8BD9656C42B}"/>
          </ac:spMkLst>
        </pc:spChg>
        <pc:picChg chg="del">
          <ac:chgData name="Avi Saha" userId="e05bec33a216dabd" providerId="LiveId" clId="{69D7FD06-80BF-49CB-83E7-494CF2F20BFF}" dt="2024-05-02T07:14:47.524" v="1143" actId="478"/>
          <ac:picMkLst>
            <pc:docMk/>
            <pc:sldMk cId="170113030" sldId="272"/>
            <ac:picMk id="5" creationId="{C4C8704E-3649-D7EF-6CAA-F6A90545BB0D}"/>
          </ac:picMkLst>
        </pc:picChg>
        <pc:picChg chg="del">
          <ac:chgData name="Avi Saha" userId="e05bec33a216dabd" providerId="LiveId" clId="{69D7FD06-80BF-49CB-83E7-494CF2F20BFF}" dt="2024-05-01T14:19:43.760" v="192" actId="478"/>
          <ac:picMkLst>
            <pc:docMk/>
            <pc:sldMk cId="170113030" sldId="272"/>
            <ac:picMk id="7169" creationId="{4D3CE1A2-03C3-B4ED-F118-684A123286EA}"/>
          </ac:picMkLst>
        </pc:picChg>
        <pc:picChg chg="del">
          <ac:chgData name="Avi Saha" userId="e05bec33a216dabd" providerId="LiveId" clId="{69D7FD06-80BF-49CB-83E7-494CF2F20BFF}" dt="2024-05-02T07:15:48.907" v="1147" actId="478"/>
          <ac:picMkLst>
            <pc:docMk/>
            <pc:sldMk cId="170113030" sldId="272"/>
            <ac:picMk id="7170" creationId="{63B3284D-DF01-19D2-7929-EE631E6EE4AF}"/>
          </ac:picMkLst>
        </pc:picChg>
      </pc:sldChg>
      <pc:sldChg chg="addSp delSp modSp mod ord delAnim">
        <pc:chgData name="Avi Saha" userId="e05bec33a216dabd" providerId="LiveId" clId="{69D7FD06-80BF-49CB-83E7-494CF2F20BFF}" dt="2024-05-02T18:16:44.800" v="2634" actId="14100"/>
        <pc:sldMkLst>
          <pc:docMk/>
          <pc:sldMk cId="2092534558" sldId="275"/>
        </pc:sldMkLst>
        <pc:spChg chg="add mod">
          <ac:chgData name="Avi Saha" userId="e05bec33a216dabd" providerId="LiveId" clId="{69D7FD06-80BF-49CB-83E7-494CF2F20BFF}" dt="2024-05-02T18:06:48.676" v="2602"/>
          <ac:spMkLst>
            <pc:docMk/>
            <pc:sldMk cId="2092534558" sldId="275"/>
            <ac:spMk id="2" creationId="{207217F1-4185-C9D1-C7A1-13209BFAC4D5}"/>
          </ac:spMkLst>
        </pc:spChg>
        <pc:spChg chg="del">
          <ac:chgData name="Avi Saha" userId="e05bec33a216dabd" providerId="LiveId" clId="{69D7FD06-80BF-49CB-83E7-494CF2F20BFF}" dt="2024-05-01T14:20:52.972" v="206" actId="478"/>
          <ac:spMkLst>
            <pc:docMk/>
            <pc:sldMk cId="2092534558" sldId="275"/>
            <ac:spMk id="2" creationId="{8B0E10A6-3700-C81B-CCDD-D04F8EB31E91}"/>
          </ac:spMkLst>
        </pc:spChg>
        <pc:spChg chg="add del mod">
          <ac:chgData name="Avi Saha" userId="e05bec33a216dabd" providerId="LiveId" clId="{69D7FD06-80BF-49CB-83E7-494CF2F20BFF}" dt="2024-05-02T09:00:12.059" v="1578" actId="26606"/>
          <ac:spMkLst>
            <pc:docMk/>
            <pc:sldMk cId="2092534558" sldId="275"/>
            <ac:spMk id="4" creationId="{3AA405A1-3371-2E7F-1AE0-E1CDEA18E7A5}"/>
          </ac:spMkLst>
        </pc:spChg>
        <pc:spChg chg="mod">
          <ac:chgData name="Avi Saha" userId="e05bec33a216dabd" providerId="LiveId" clId="{69D7FD06-80BF-49CB-83E7-494CF2F20BFF}" dt="2024-05-02T08:57:38.373" v="1562" actId="5793"/>
          <ac:spMkLst>
            <pc:docMk/>
            <pc:sldMk cId="2092534558" sldId="275"/>
            <ac:spMk id="16" creationId="{1D69CB52-169E-8405-D2FC-61789C482974}"/>
          </ac:spMkLst>
        </pc:spChg>
        <pc:graphicFrameChg chg="add mod">
          <ac:chgData name="Avi Saha" userId="e05bec33a216dabd" providerId="LiveId" clId="{69D7FD06-80BF-49CB-83E7-494CF2F20BFF}" dt="2024-05-02T18:16:44.800" v="2634" actId="14100"/>
          <ac:graphicFrameMkLst>
            <pc:docMk/>
            <pc:sldMk cId="2092534558" sldId="275"/>
            <ac:graphicFrameMk id="433" creationId="{D20A91D7-0FA3-8700-5CD3-0DB2C79E3394}"/>
          </ac:graphicFrameMkLst>
        </pc:graphicFrameChg>
        <pc:picChg chg="mod">
          <ac:chgData name="Avi Saha" userId="e05bec33a216dabd" providerId="LiveId" clId="{69D7FD06-80BF-49CB-83E7-494CF2F20BFF}" dt="2024-05-02T10:25:02.483" v="2454" actId="1076"/>
          <ac:picMkLst>
            <pc:docMk/>
            <pc:sldMk cId="2092534558" sldId="275"/>
            <ac:picMk id="3" creationId="{9974091C-63A7-DC20-A4C9-2C522D468E0F}"/>
          </ac:picMkLst>
        </pc:picChg>
        <pc:picChg chg="del">
          <ac:chgData name="Avi Saha" userId="e05bec33a216dabd" providerId="LiveId" clId="{69D7FD06-80BF-49CB-83E7-494CF2F20BFF}" dt="2024-05-01T14:19:59.943" v="194" actId="478"/>
          <ac:picMkLst>
            <pc:docMk/>
            <pc:sldMk cId="2092534558" sldId="275"/>
            <ac:picMk id="6" creationId="{DA63DEB2-249C-628C-FACD-A47752AECF27}"/>
          </ac:picMkLst>
        </pc:picChg>
        <pc:picChg chg="del">
          <ac:chgData name="Avi Saha" userId="e05bec33a216dabd" providerId="LiveId" clId="{69D7FD06-80BF-49CB-83E7-494CF2F20BFF}" dt="2024-05-02T08:57:10.691" v="1316" actId="478"/>
          <ac:picMkLst>
            <pc:docMk/>
            <pc:sldMk cId="2092534558" sldId="275"/>
            <ac:picMk id="12" creationId="{BF19A6EA-6CE1-5A45-0BD4-0D2B8DF4E284}"/>
          </ac:picMkLst>
        </pc:picChg>
        <pc:picChg chg="add mod">
          <ac:chgData name="Avi Saha" userId="e05bec33a216dabd" providerId="LiveId" clId="{69D7FD06-80BF-49CB-83E7-494CF2F20BFF}" dt="2024-05-02T10:28:43.850" v="2482" actId="14100"/>
          <ac:picMkLst>
            <pc:docMk/>
            <pc:sldMk cId="2092534558" sldId="275"/>
            <ac:picMk id="2050" creationId="{7230DC20-A905-127E-C944-BDD4863EE4A4}"/>
          </ac:picMkLst>
        </pc:picChg>
        <pc:picChg chg="add mod">
          <ac:chgData name="Avi Saha" userId="e05bec33a216dabd" providerId="LiveId" clId="{69D7FD06-80BF-49CB-83E7-494CF2F20BFF}" dt="2024-05-02T10:28:48.179" v="2483" actId="14100"/>
          <ac:picMkLst>
            <pc:docMk/>
            <pc:sldMk cId="2092534558" sldId="275"/>
            <ac:picMk id="2052" creationId="{9B976A62-BF0C-51B2-8A16-2AE882B9ABB5}"/>
          </ac:picMkLst>
        </pc:picChg>
      </pc:sldChg>
      <pc:sldChg chg="delSp del mod delAnim">
        <pc:chgData name="Avi Saha" userId="e05bec33a216dabd" providerId="LiveId" clId="{69D7FD06-80BF-49CB-83E7-494CF2F20BFF}" dt="2024-05-02T09:02:56.811" v="1580" actId="47"/>
        <pc:sldMkLst>
          <pc:docMk/>
          <pc:sldMk cId="2717346814" sldId="276"/>
        </pc:sldMkLst>
        <pc:spChg chg="del">
          <ac:chgData name="Avi Saha" userId="e05bec33a216dabd" providerId="LiveId" clId="{69D7FD06-80BF-49CB-83E7-494CF2F20BFF}" dt="2024-05-01T14:20:49.647" v="205" actId="478"/>
          <ac:spMkLst>
            <pc:docMk/>
            <pc:sldMk cId="2717346814" sldId="276"/>
            <ac:spMk id="2" creationId="{F91B7703-CECB-76F6-753A-669965C4AB85}"/>
          </ac:spMkLst>
        </pc:spChg>
        <pc:picChg chg="del">
          <ac:chgData name="Avi Saha" userId="e05bec33a216dabd" providerId="LiveId" clId="{69D7FD06-80BF-49CB-83E7-494CF2F20BFF}" dt="2024-05-01T14:20:03.231" v="195" actId="478"/>
          <ac:picMkLst>
            <pc:docMk/>
            <pc:sldMk cId="2717346814" sldId="276"/>
            <ac:picMk id="55" creationId="{B59E542E-A778-E66A-A9FD-47B6CB9AFF28}"/>
          </ac:picMkLst>
        </pc:picChg>
      </pc:sldChg>
      <pc:sldChg chg="delSp del mod delAnim">
        <pc:chgData name="Avi Saha" userId="e05bec33a216dabd" providerId="LiveId" clId="{69D7FD06-80BF-49CB-83E7-494CF2F20BFF}" dt="2024-05-02T09:03:00.218" v="1581" actId="47"/>
        <pc:sldMkLst>
          <pc:docMk/>
          <pc:sldMk cId="557221610" sldId="277"/>
        </pc:sldMkLst>
        <pc:spChg chg="del">
          <ac:chgData name="Avi Saha" userId="e05bec33a216dabd" providerId="LiveId" clId="{69D7FD06-80BF-49CB-83E7-494CF2F20BFF}" dt="2024-05-01T14:20:45.629" v="204" actId="478"/>
          <ac:spMkLst>
            <pc:docMk/>
            <pc:sldMk cId="557221610" sldId="277"/>
            <ac:spMk id="3" creationId="{5D70B326-6B1A-2915-B174-510393105C55}"/>
          </ac:spMkLst>
        </pc:spChg>
        <pc:picChg chg="del">
          <ac:chgData name="Avi Saha" userId="e05bec33a216dabd" providerId="LiveId" clId="{69D7FD06-80BF-49CB-83E7-494CF2F20BFF}" dt="2024-05-01T14:20:06.226" v="196" actId="478"/>
          <ac:picMkLst>
            <pc:docMk/>
            <pc:sldMk cId="557221610" sldId="277"/>
            <ac:picMk id="30" creationId="{BEB7CAA0-9D29-55E1-1543-18CF02BDD3BD}"/>
          </ac:picMkLst>
        </pc:picChg>
      </pc:sldChg>
      <pc:sldChg chg="addSp delSp modSp mod delAnim">
        <pc:chgData name="Avi Saha" userId="e05bec33a216dabd" providerId="LiveId" clId="{69D7FD06-80BF-49CB-83E7-494CF2F20BFF}" dt="2024-05-02T18:03:12.576" v="2558" actId="20577"/>
        <pc:sldMkLst>
          <pc:docMk/>
          <pc:sldMk cId="2348497395" sldId="279"/>
        </pc:sldMkLst>
        <pc:spChg chg="del">
          <ac:chgData name="Avi Saha" userId="e05bec33a216dabd" providerId="LiveId" clId="{69D7FD06-80BF-49CB-83E7-494CF2F20BFF}" dt="2024-05-02T09:05:26.569" v="1779" actId="21"/>
          <ac:spMkLst>
            <pc:docMk/>
            <pc:sldMk cId="2348497395" sldId="279"/>
            <ac:spMk id="3" creationId="{120CC2A3-FCBF-B8CE-D80C-4165A7CDBC6B}"/>
          </ac:spMkLst>
        </pc:spChg>
        <pc:spChg chg="add mod">
          <ac:chgData name="Avi Saha" userId="e05bec33a216dabd" providerId="LiveId" clId="{69D7FD06-80BF-49CB-83E7-494CF2F20BFF}" dt="2024-05-02T18:03:12.576" v="2558" actId="20577"/>
          <ac:spMkLst>
            <pc:docMk/>
            <pc:sldMk cId="2348497395" sldId="279"/>
            <ac:spMk id="3" creationId="{D9F84EDC-022F-4BAE-85D2-610D6D15885F}"/>
          </ac:spMkLst>
        </pc:spChg>
        <pc:graphicFrameChg chg="mod">
          <ac:chgData name="Avi Saha" userId="e05bec33a216dabd" providerId="LiveId" clId="{69D7FD06-80BF-49CB-83E7-494CF2F20BFF}" dt="2024-05-02T09:21:53.490" v="1961" actId="113"/>
          <ac:graphicFrameMkLst>
            <pc:docMk/>
            <pc:sldMk cId="2348497395" sldId="279"/>
            <ac:graphicFrameMk id="394" creationId="{DA8CBC27-4D4B-FEDD-F1EE-19AF6E42D7DF}"/>
          </ac:graphicFrameMkLst>
        </pc:graphicFrameChg>
        <pc:picChg chg="del">
          <ac:chgData name="Avi Saha" userId="e05bec33a216dabd" providerId="LiveId" clId="{69D7FD06-80BF-49CB-83E7-494CF2F20BFF}" dt="2024-05-01T14:20:12.415" v="198" actId="478"/>
          <ac:picMkLst>
            <pc:docMk/>
            <pc:sldMk cId="2348497395" sldId="279"/>
            <ac:picMk id="26" creationId="{79A2C0F3-6AAF-7E23-ECC2-FAD6E6FB5912}"/>
          </ac:picMkLst>
        </pc:picChg>
      </pc:sldChg>
      <pc:sldChg chg="addSp delSp modSp mod delAnim">
        <pc:chgData name="Avi Saha" userId="e05bec33a216dabd" providerId="LiveId" clId="{69D7FD06-80BF-49CB-83E7-494CF2F20BFF}" dt="2024-05-02T18:14:21.386" v="2631"/>
        <pc:sldMkLst>
          <pc:docMk/>
          <pc:sldMk cId="886642994" sldId="280"/>
        </pc:sldMkLst>
        <pc:spChg chg="add mod">
          <ac:chgData name="Avi Saha" userId="e05bec33a216dabd" providerId="LiveId" clId="{69D7FD06-80BF-49CB-83E7-494CF2F20BFF}" dt="2024-05-02T18:14:21.386" v="2631"/>
          <ac:spMkLst>
            <pc:docMk/>
            <pc:sldMk cId="886642994" sldId="280"/>
            <ac:spMk id="2" creationId="{D8ADFB99-7D04-F010-59AE-5D00B415483E}"/>
          </ac:spMkLst>
        </pc:spChg>
        <pc:spChg chg="add mod ord">
          <ac:chgData name="Avi Saha" userId="e05bec33a216dabd" providerId="LiveId" clId="{69D7FD06-80BF-49CB-83E7-494CF2F20BFF}" dt="2024-05-02T09:12:58.130" v="1863" actId="123"/>
          <ac:spMkLst>
            <pc:docMk/>
            <pc:sldMk cId="886642994" sldId="280"/>
            <ac:spMk id="3" creationId="{756A926A-BBDE-D343-7926-57A371505AE9}"/>
          </ac:spMkLst>
        </pc:spChg>
        <pc:spChg chg="del">
          <ac:chgData name="Avi Saha" userId="e05bec33a216dabd" providerId="LiveId" clId="{69D7FD06-80BF-49CB-83E7-494CF2F20BFF}" dt="2024-05-01T14:20:23.717" v="201" actId="478"/>
          <ac:spMkLst>
            <pc:docMk/>
            <pc:sldMk cId="886642994" sldId="280"/>
            <ac:spMk id="3" creationId="{812B0C49-ECBD-203C-6B9B-C80D37F378EC}"/>
          </ac:spMkLst>
        </pc:spChg>
        <pc:spChg chg="add mod">
          <ac:chgData name="Avi Saha" userId="e05bec33a216dabd" providerId="LiveId" clId="{69D7FD06-80BF-49CB-83E7-494CF2F20BFF}" dt="2024-05-02T09:12:27.447" v="1855" actId="20577"/>
          <ac:spMkLst>
            <pc:docMk/>
            <pc:sldMk cId="886642994" sldId="280"/>
            <ac:spMk id="4" creationId="{8D6F0888-5303-2869-D9BC-6EB9875CEDDC}"/>
          </ac:spMkLst>
        </pc:spChg>
        <pc:spChg chg="del mod ord">
          <ac:chgData name="Avi Saha" userId="e05bec33a216dabd" providerId="LiveId" clId="{69D7FD06-80BF-49CB-83E7-494CF2F20BFF}" dt="2024-05-02T09:12:33.034" v="1856" actId="21"/>
          <ac:spMkLst>
            <pc:docMk/>
            <pc:sldMk cId="886642994" sldId="280"/>
            <ac:spMk id="9" creationId="{AFA5CAA9-C30B-3D17-F62E-B8BD9656C42B}"/>
          </ac:spMkLst>
        </pc:spChg>
        <pc:spChg chg="ord">
          <ac:chgData name="Avi Saha" userId="e05bec33a216dabd" providerId="LiveId" clId="{69D7FD06-80BF-49CB-83E7-494CF2F20BFF}" dt="2024-05-02T09:11:48.487" v="1820" actId="26606"/>
          <ac:spMkLst>
            <pc:docMk/>
            <pc:sldMk cId="886642994" sldId="280"/>
            <ac:spMk id="13" creationId="{ACA172E9-308D-4B11-BDD0-401B6053E925}"/>
          </ac:spMkLst>
        </pc:spChg>
        <pc:spChg chg="add del">
          <ac:chgData name="Avi Saha" userId="e05bec33a216dabd" providerId="LiveId" clId="{69D7FD06-80BF-49CB-83E7-494CF2F20BFF}" dt="2024-05-02T09:11:48.487" v="1820" actId="26606"/>
          <ac:spMkLst>
            <pc:docMk/>
            <pc:sldMk cId="886642994" sldId="280"/>
            <ac:spMk id="361" creationId="{6B92FAF7-0AD3-4B47-9111-D0E9CD79E247}"/>
          </ac:spMkLst>
        </pc:spChg>
        <pc:spChg chg="add del">
          <ac:chgData name="Avi Saha" userId="e05bec33a216dabd" providerId="LiveId" clId="{69D7FD06-80BF-49CB-83E7-494CF2F20BFF}" dt="2024-05-02T09:11:05.333" v="1807" actId="26606"/>
          <ac:spMkLst>
            <pc:docMk/>
            <pc:sldMk cId="886642994" sldId="280"/>
            <ac:spMk id="8199" creationId="{69D47016-023F-44BD-981C-50E7A10A6609}"/>
          </ac:spMkLst>
        </pc:spChg>
        <pc:spChg chg="add del">
          <ac:chgData name="Avi Saha" userId="e05bec33a216dabd" providerId="LiveId" clId="{69D7FD06-80BF-49CB-83E7-494CF2F20BFF}" dt="2024-05-02T09:11:05.333" v="1807" actId="26606"/>
          <ac:spMkLst>
            <pc:docMk/>
            <pc:sldMk cId="886642994" sldId="280"/>
            <ac:spMk id="8201" creationId="{6D8B37B0-0682-433E-BC8D-498C04ABD9A7}"/>
          </ac:spMkLst>
        </pc:spChg>
        <pc:spChg chg="add del">
          <ac:chgData name="Avi Saha" userId="e05bec33a216dabd" providerId="LiveId" clId="{69D7FD06-80BF-49CB-83E7-494CF2F20BFF}" dt="2024-05-02T09:11:14.738" v="1809" actId="26606"/>
          <ac:spMkLst>
            <pc:docMk/>
            <pc:sldMk cId="886642994" sldId="280"/>
            <ac:spMk id="8204" creationId="{AE422339-2F71-4CA5-9807-D908FDA67E3B}"/>
          </ac:spMkLst>
        </pc:spChg>
        <pc:spChg chg="add del">
          <ac:chgData name="Avi Saha" userId="e05bec33a216dabd" providerId="LiveId" clId="{69D7FD06-80BF-49CB-83E7-494CF2F20BFF}" dt="2024-05-02T09:11:30.466" v="1811" actId="26606"/>
          <ac:spMkLst>
            <pc:docMk/>
            <pc:sldMk cId="886642994" sldId="280"/>
            <ac:spMk id="8207" creationId="{5AC1364A-3E3D-4F0D-8776-78AF3A270DD6}"/>
          </ac:spMkLst>
        </pc:spChg>
        <pc:spChg chg="add del">
          <ac:chgData name="Avi Saha" userId="e05bec33a216dabd" providerId="LiveId" clId="{69D7FD06-80BF-49CB-83E7-494CF2F20BFF}" dt="2024-05-02T09:11:30.466" v="1811" actId="26606"/>
          <ac:spMkLst>
            <pc:docMk/>
            <pc:sldMk cId="886642994" sldId="280"/>
            <ac:spMk id="8208" creationId="{3FCFB1DE-0B7E-48CC-BA90-B2AB0889F9D6}"/>
          </ac:spMkLst>
        </pc:spChg>
        <pc:spChg chg="add del">
          <ac:chgData name="Avi Saha" userId="e05bec33a216dabd" providerId="LiveId" clId="{69D7FD06-80BF-49CB-83E7-494CF2F20BFF}" dt="2024-05-02T09:11:39.389" v="1813" actId="26606"/>
          <ac:spMkLst>
            <pc:docMk/>
            <pc:sldMk cId="886642994" sldId="280"/>
            <ac:spMk id="8215" creationId="{953EC90C-082B-4667-A29F-E4E4D515AA7E}"/>
          </ac:spMkLst>
        </pc:spChg>
        <pc:spChg chg="add del">
          <ac:chgData name="Avi Saha" userId="e05bec33a216dabd" providerId="LiveId" clId="{69D7FD06-80BF-49CB-83E7-494CF2F20BFF}" dt="2024-05-02T09:11:39.389" v="1813" actId="26606"/>
          <ac:spMkLst>
            <pc:docMk/>
            <pc:sldMk cId="886642994" sldId="280"/>
            <ac:spMk id="8216" creationId="{E99FF883-3EBA-49CC-8D77-1EE69E1826E3}"/>
          </ac:spMkLst>
        </pc:spChg>
        <pc:spChg chg="add del">
          <ac:chgData name="Avi Saha" userId="e05bec33a216dabd" providerId="LiveId" clId="{69D7FD06-80BF-49CB-83E7-494CF2F20BFF}" dt="2024-05-02T09:11:42.058" v="1815" actId="26606"/>
          <ac:spMkLst>
            <pc:docMk/>
            <pc:sldMk cId="886642994" sldId="280"/>
            <ac:spMk id="8222" creationId="{0D7B6173-1D58-48E2-83CF-37350F315F75}"/>
          </ac:spMkLst>
        </pc:spChg>
        <pc:spChg chg="add del">
          <ac:chgData name="Avi Saha" userId="e05bec33a216dabd" providerId="LiveId" clId="{69D7FD06-80BF-49CB-83E7-494CF2F20BFF}" dt="2024-05-02T09:11:42.058" v="1815" actId="26606"/>
          <ac:spMkLst>
            <pc:docMk/>
            <pc:sldMk cId="886642994" sldId="280"/>
            <ac:spMk id="8223" creationId="{C8292F7E-869E-47EE-864B-31158A8092F6}"/>
          </ac:spMkLst>
        </pc:spChg>
        <pc:spChg chg="add del">
          <ac:chgData name="Avi Saha" userId="e05bec33a216dabd" providerId="LiveId" clId="{69D7FD06-80BF-49CB-83E7-494CF2F20BFF}" dt="2024-05-02T09:11:42.058" v="1815" actId="26606"/>
          <ac:spMkLst>
            <pc:docMk/>
            <pc:sldMk cId="886642994" sldId="280"/>
            <ac:spMk id="8225" creationId="{DE152F22-1707-453C-8C48-6B5CDD242809}"/>
          </ac:spMkLst>
        </pc:spChg>
        <pc:spChg chg="add del">
          <ac:chgData name="Avi Saha" userId="e05bec33a216dabd" providerId="LiveId" clId="{69D7FD06-80BF-49CB-83E7-494CF2F20BFF}" dt="2024-05-02T09:11:42.058" v="1815" actId="26606"/>
          <ac:spMkLst>
            <pc:docMk/>
            <pc:sldMk cId="886642994" sldId="280"/>
            <ac:spMk id="8226" creationId="{90F3EC41-E060-4D79-8F5B-1DD6A3A9D26B}"/>
          </ac:spMkLst>
        </pc:spChg>
        <pc:spChg chg="add del">
          <ac:chgData name="Avi Saha" userId="e05bec33a216dabd" providerId="LiveId" clId="{69D7FD06-80BF-49CB-83E7-494CF2F20BFF}" dt="2024-05-02T09:11:45.517" v="1817" actId="26606"/>
          <ac:spMkLst>
            <pc:docMk/>
            <pc:sldMk cId="886642994" sldId="280"/>
            <ac:spMk id="8228" creationId="{38468727-63BE-4191-B4A6-C30C82C0E986}"/>
          </ac:spMkLst>
        </pc:spChg>
        <pc:spChg chg="add del">
          <ac:chgData name="Avi Saha" userId="e05bec33a216dabd" providerId="LiveId" clId="{69D7FD06-80BF-49CB-83E7-494CF2F20BFF}" dt="2024-05-02T09:11:45.517" v="1817" actId="26606"/>
          <ac:spMkLst>
            <pc:docMk/>
            <pc:sldMk cId="886642994" sldId="280"/>
            <ac:spMk id="8229" creationId="{9D355BB6-1BB8-4828-B246-CFB31742D7B8}"/>
          </ac:spMkLst>
        </pc:spChg>
        <pc:spChg chg="add del">
          <ac:chgData name="Avi Saha" userId="e05bec33a216dabd" providerId="LiveId" clId="{69D7FD06-80BF-49CB-83E7-494CF2F20BFF}" dt="2024-05-02T09:11:45.517" v="1817" actId="26606"/>
          <ac:spMkLst>
            <pc:docMk/>
            <pc:sldMk cId="886642994" sldId="280"/>
            <ac:spMk id="8230" creationId="{CA52A9B9-B2B3-46F0-9D53-0EFF9905BF8F}"/>
          </ac:spMkLst>
        </pc:spChg>
        <pc:spChg chg="add del">
          <ac:chgData name="Avi Saha" userId="e05bec33a216dabd" providerId="LiveId" clId="{69D7FD06-80BF-49CB-83E7-494CF2F20BFF}" dt="2024-05-02T09:11:48.477" v="1819" actId="26606"/>
          <ac:spMkLst>
            <pc:docMk/>
            <pc:sldMk cId="886642994" sldId="280"/>
            <ac:spMk id="8232" creationId="{AE422339-2F71-4CA5-9807-D908FDA67E3B}"/>
          </ac:spMkLst>
        </pc:spChg>
        <pc:spChg chg="add">
          <ac:chgData name="Avi Saha" userId="e05bec33a216dabd" providerId="LiveId" clId="{69D7FD06-80BF-49CB-83E7-494CF2F20BFF}" dt="2024-05-02T09:11:48.487" v="1820" actId="26606"/>
          <ac:spMkLst>
            <pc:docMk/>
            <pc:sldMk cId="886642994" sldId="280"/>
            <ac:spMk id="8236" creationId="{352BEC0E-22F8-46D0-9632-375DB541B06C}"/>
          </ac:spMkLst>
        </pc:spChg>
        <pc:spChg chg="add">
          <ac:chgData name="Avi Saha" userId="e05bec33a216dabd" providerId="LiveId" clId="{69D7FD06-80BF-49CB-83E7-494CF2F20BFF}" dt="2024-05-02T09:11:48.487" v="1820" actId="26606"/>
          <ac:spMkLst>
            <pc:docMk/>
            <pc:sldMk cId="886642994" sldId="280"/>
            <ac:spMk id="8237" creationId="{3FCFB1DE-0B7E-48CC-BA90-B2AB0889F9D6}"/>
          </ac:spMkLst>
        </pc:spChg>
        <pc:grpChg chg="add del">
          <ac:chgData name="Avi Saha" userId="e05bec33a216dabd" providerId="LiveId" clId="{69D7FD06-80BF-49CB-83E7-494CF2F20BFF}" dt="2024-05-02T09:11:48.487" v="1820" actId="26606"/>
          <ac:grpSpMkLst>
            <pc:docMk/>
            <pc:sldMk cId="886642994" sldId="280"/>
            <ac:grpSpMk id="362" creationId="{D6A77139-BADB-4B2C-BD41-B67A4D37D758}"/>
          </ac:grpSpMkLst>
        </pc:grpChg>
        <pc:grpChg chg="add del">
          <ac:chgData name="Avi Saha" userId="e05bec33a216dabd" providerId="LiveId" clId="{69D7FD06-80BF-49CB-83E7-494CF2F20BFF}" dt="2024-05-02T09:11:48.487" v="1820" actId="26606"/>
          <ac:grpSpMkLst>
            <pc:docMk/>
            <pc:sldMk cId="886642994" sldId="280"/>
            <ac:grpSpMk id="363" creationId="{2786ABD8-AB9F-46F2-A7D9-36F1F7338CF9}"/>
          </ac:grpSpMkLst>
        </pc:grpChg>
        <pc:grpChg chg="add del">
          <ac:chgData name="Avi Saha" userId="e05bec33a216dabd" providerId="LiveId" clId="{69D7FD06-80BF-49CB-83E7-494CF2F20BFF}" dt="2024-05-02T09:11:39.389" v="1813" actId="26606"/>
          <ac:grpSpMkLst>
            <pc:docMk/>
            <pc:sldMk cId="886642994" sldId="280"/>
            <ac:grpSpMk id="8203" creationId="{68BDDA48-391E-46DF-848C-03844FB181C5}"/>
          </ac:grpSpMkLst>
        </pc:grpChg>
        <pc:grpChg chg="add del">
          <ac:chgData name="Avi Saha" userId="e05bec33a216dabd" providerId="LiveId" clId="{69D7FD06-80BF-49CB-83E7-494CF2F20BFF}" dt="2024-05-02T09:11:14.738" v="1809" actId="26606"/>
          <ac:grpSpMkLst>
            <pc:docMk/>
            <pc:sldMk cId="886642994" sldId="280"/>
            <ac:grpSpMk id="8205" creationId="{D2A542E6-1924-4FE2-89D1-3CB19468C1F6}"/>
          </ac:grpSpMkLst>
        </pc:grpChg>
        <pc:grpChg chg="add del">
          <ac:chgData name="Avi Saha" userId="e05bec33a216dabd" providerId="LiveId" clId="{69D7FD06-80BF-49CB-83E7-494CF2F20BFF}" dt="2024-05-02T09:11:39.389" v="1813" actId="26606"/>
          <ac:grpSpMkLst>
            <pc:docMk/>
            <pc:sldMk cId="886642994" sldId="280"/>
            <ac:grpSpMk id="8219" creationId="{E27AF472-EAE3-4572-AB69-B92BD10DBC6D}"/>
          </ac:grpSpMkLst>
        </pc:grpChg>
        <pc:grpChg chg="add del">
          <ac:chgData name="Avi Saha" userId="e05bec33a216dabd" providerId="LiveId" clId="{69D7FD06-80BF-49CB-83E7-494CF2F20BFF}" dt="2024-05-02T09:11:48.477" v="1819" actId="26606"/>
          <ac:grpSpMkLst>
            <pc:docMk/>
            <pc:sldMk cId="886642994" sldId="280"/>
            <ac:grpSpMk id="8233" creationId="{D2A542E6-1924-4FE2-89D1-3CB19468C1F6}"/>
          </ac:grpSpMkLst>
        </pc:grpChg>
        <pc:graphicFrameChg chg="del mod">
          <ac:chgData name="Avi Saha" userId="e05bec33a216dabd" providerId="LiveId" clId="{69D7FD06-80BF-49CB-83E7-494CF2F20BFF}" dt="2024-05-02T09:09:56.280" v="1801" actId="21"/>
          <ac:graphicFrameMkLst>
            <pc:docMk/>
            <pc:sldMk cId="886642994" sldId="280"/>
            <ac:graphicFrameMk id="365" creationId="{50D345E0-62F9-B684-AD05-ECC826D706ED}"/>
          </ac:graphicFrameMkLst>
        </pc:graphicFrameChg>
        <pc:picChg chg="del">
          <ac:chgData name="Avi Saha" userId="e05bec33a216dabd" providerId="LiveId" clId="{69D7FD06-80BF-49CB-83E7-494CF2F20BFF}" dt="2024-05-01T14:20:18.262" v="200" actId="478"/>
          <ac:picMkLst>
            <pc:docMk/>
            <pc:sldMk cId="886642994" sldId="280"/>
            <ac:picMk id="2" creationId="{C14B27CB-B4A8-2532-A4DD-1027ECADD6C9}"/>
          </ac:picMkLst>
        </pc:picChg>
        <pc:picChg chg="mod">
          <ac:chgData name="Avi Saha" userId="e05bec33a216dabd" providerId="LiveId" clId="{69D7FD06-80BF-49CB-83E7-494CF2F20BFF}" dt="2024-05-02T09:11:48.487" v="1820" actId="26606"/>
          <ac:picMkLst>
            <pc:docMk/>
            <pc:sldMk cId="886642994" sldId="280"/>
            <ac:picMk id="5" creationId="{C1948350-26BD-C1D9-FD82-6C5CB434F89B}"/>
          </ac:picMkLst>
        </pc:picChg>
        <pc:picChg chg="mod ord">
          <ac:chgData name="Avi Saha" userId="e05bec33a216dabd" providerId="LiveId" clId="{69D7FD06-80BF-49CB-83E7-494CF2F20BFF}" dt="2024-05-02T09:11:48.487" v="1820" actId="26606"/>
          <ac:picMkLst>
            <pc:docMk/>
            <pc:sldMk cId="886642994" sldId="280"/>
            <ac:picMk id="8194" creationId="{20CEFA18-B4C8-19B8-D123-23AB67033C2E}"/>
          </ac:picMkLst>
        </pc:picChg>
        <pc:picChg chg="add del">
          <ac:chgData name="Avi Saha" userId="e05bec33a216dabd" providerId="LiveId" clId="{69D7FD06-80BF-49CB-83E7-494CF2F20BFF}" dt="2024-05-02T09:11:42.058" v="1815" actId="26606"/>
          <ac:picMkLst>
            <pc:docMk/>
            <pc:sldMk cId="886642994" sldId="280"/>
            <ac:picMk id="8224" creationId="{355717D4-33C9-419C-8D9C-17C7079673E4}"/>
          </ac:picMkLst>
        </pc:picChg>
      </pc:sldChg>
      <pc:sldChg chg="addSp delSp modSp mod ord setBg delAnim setClrOvrMap">
        <pc:chgData name="Avi Saha" userId="e05bec33a216dabd" providerId="LiveId" clId="{69D7FD06-80BF-49CB-83E7-494CF2F20BFF}" dt="2024-05-02T18:11:06.620" v="2623"/>
        <pc:sldMkLst>
          <pc:docMk/>
          <pc:sldMk cId="3692995966" sldId="282"/>
        </pc:sldMkLst>
        <pc:spChg chg="add mod">
          <ac:chgData name="Avi Saha" userId="e05bec33a216dabd" providerId="LiveId" clId="{69D7FD06-80BF-49CB-83E7-494CF2F20BFF}" dt="2024-05-02T10:04:24.045" v="2021" actId="1076"/>
          <ac:spMkLst>
            <pc:docMk/>
            <pc:sldMk cId="3692995966" sldId="282"/>
            <ac:spMk id="3" creationId="{34D7727C-BDFA-CBC8-A0E5-A8F426112345}"/>
          </ac:spMkLst>
        </pc:spChg>
        <pc:spChg chg="del">
          <ac:chgData name="Avi Saha" userId="e05bec33a216dabd" providerId="LiveId" clId="{69D7FD06-80BF-49CB-83E7-494CF2F20BFF}" dt="2024-05-01T14:21:12.988" v="210" actId="478"/>
          <ac:spMkLst>
            <pc:docMk/>
            <pc:sldMk cId="3692995966" sldId="282"/>
            <ac:spMk id="3" creationId="{FEF66D99-FA53-7115-58B2-6E9E81080702}"/>
          </ac:spMkLst>
        </pc:spChg>
        <pc:spChg chg="add mod">
          <ac:chgData name="Avi Saha" userId="e05bec33a216dabd" providerId="LiveId" clId="{69D7FD06-80BF-49CB-83E7-494CF2F20BFF}" dt="2024-05-02T10:05:11.075" v="2057" actId="20577"/>
          <ac:spMkLst>
            <pc:docMk/>
            <pc:sldMk cId="3692995966" sldId="282"/>
            <ac:spMk id="4" creationId="{F04EBF61-A6E8-4047-0FA8-0FBB26E44785}"/>
          </ac:spMkLst>
        </pc:spChg>
        <pc:spChg chg="add mod">
          <ac:chgData name="Avi Saha" userId="e05bec33a216dabd" providerId="LiveId" clId="{69D7FD06-80BF-49CB-83E7-494CF2F20BFF}" dt="2024-05-02T18:11:06.620" v="2623"/>
          <ac:spMkLst>
            <pc:docMk/>
            <pc:sldMk cId="3692995966" sldId="282"/>
            <ac:spMk id="5" creationId="{E536016B-00AC-235B-5408-682CAF77FB81}"/>
          </ac:spMkLst>
        </pc:spChg>
        <pc:spChg chg="ord">
          <ac:chgData name="Avi Saha" userId="e05bec33a216dabd" providerId="LiveId" clId="{69D7FD06-80BF-49CB-83E7-494CF2F20BFF}" dt="2024-05-02T10:03:27.978" v="2014" actId="26606"/>
          <ac:spMkLst>
            <pc:docMk/>
            <pc:sldMk cId="3692995966" sldId="282"/>
            <ac:spMk id="6" creationId="{A697B7BF-A941-3D0C-2474-2667F4611536}"/>
          </ac:spMkLst>
        </pc:spChg>
        <pc:spChg chg="mod">
          <ac:chgData name="Avi Saha" userId="e05bec33a216dabd" providerId="LiveId" clId="{69D7FD06-80BF-49CB-83E7-494CF2F20BFF}" dt="2024-05-02T10:16:16.079" v="2374" actId="1076"/>
          <ac:spMkLst>
            <pc:docMk/>
            <pc:sldMk cId="3692995966" sldId="282"/>
            <ac:spMk id="12" creationId="{7C693B54-86DB-F30E-8D94-67B6641DF873}"/>
          </ac:spMkLst>
        </pc:spChg>
        <pc:spChg chg="mod">
          <ac:chgData name="Avi Saha" userId="e05bec33a216dabd" providerId="LiveId" clId="{69D7FD06-80BF-49CB-83E7-494CF2F20BFF}" dt="2024-05-02T10:09:23.631" v="2073" actId="14100"/>
          <ac:spMkLst>
            <pc:docMk/>
            <pc:sldMk cId="3692995966" sldId="282"/>
            <ac:spMk id="14" creationId="{8A1AD3D4-C5D5-C964-55F0-1A5F794F81FA}"/>
          </ac:spMkLst>
        </pc:spChg>
        <pc:spChg chg="del mod ord">
          <ac:chgData name="Avi Saha" userId="e05bec33a216dabd" providerId="LiveId" clId="{69D7FD06-80BF-49CB-83E7-494CF2F20BFF}" dt="2024-05-02T10:03:52.057" v="2015" actId="21"/>
          <ac:spMkLst>
            <pc:docMk/>
            <pc:sldMk cId="3692995966" sldId="282"/>
            <ac:spMk id="16" creationId="{0143D1B1-1F17-A5B2-A5E5-E6D99B450E30}"/>
          </ac:spMkLst>
        </pc:spChg>
        <pc:spChg chg="del mod">
          <ac:chgData name="Avi Saha" userId="e05bec33a216dabd" providerId="LiveId" clId="{69D7FD06-80BF-49CB-83E7-494CF2F20BFF}" dt="2024-05-02T10:04:10.346" v="2019" actId="21"/>
          <ac:spMkLst>
            <pc:docMk/>
            <pc:sldMk cId="3692995966" sldId="282"/>
            <ac:spMk id="17" creationId="{6CF4BA54-5D3A-C8D2-C73B-2EDBD2B15892}"/>
          </ac:spMkLst>
        </pc:spChg>
        <pc:spChg chg="del">
          <ac:chgData name="Avi Saha" userId="e05bec33a216dabd" providerId="LiveId" clId="{69D7FD06-80BF-49CB-83E7-494CF2F20BFF}" dt="2024-05-02T10:01:56.146" v="2009" actId="26606"/>
          <ac:spMkLst>
            <pc:docMk/>
            <pc:sldMk cId="3692995966" sldId="282"/>
            <ac:spMk id="5120" creationId="{F6E384F5-137A-40B1-97F0-694CC6ECD59C}"/>
          </ac:spMkLst>
        </pc:spChg>
        <pc:spChg chg="del">
          <ac:chgData name="Avi Saha" userId="e05bec33a216dabd" providerId="LiveId" clId="{69D7FD06-80BF-49CB-83E7-494CF2F20BFF}" dt="2024-05-02T10:01:56.146" v="2009" actId="26606"/>
          <ac:spMkLst>
            <pc:docMk/>
            <pc:sldMk cId="3692995966" sldId="282"/>
            <ac:spMk id="5121" creationId="{9DBC4630-03DA-474F-BBCB-BA3AE6B317A4}"/>
          </ac:spMkLst>
        </pc:spChg>
        <pc:spChg chg="del">
          <ac:chgData name="Avi Saha" userId="e05bec33a216dabd" providerId="LiveId" clId="{69D7FD06-80BF-49CB-83E7-494CF2F20BFF}" dt="2024-05-02T10:01:56.146" v="2009" actId="26606"/>
          <ac:spMkLst>
            <pc:docMk/>
            <pc:sldMk cId="3692995966" sldId="282"/>
            <ac:spMk id="5123" creationId="{78418A25-6EAC-4140-BFE6-284E1925B5EE}"/>
          </ac:spMkLst>
        </pc:spChg>
        <pc:spChg chg="del">
          <ac:chgData name="Avi Saha" userId="e05bec33a216dabd" providerId="LiveId" clId="{69D7FD06-80BF-49CB-83E7-494CF2F20BFF}" dt="2024-05-02T10:01:56.146" v="2009" actId="26606"/>
          <ac:spMkLst>
            <pc:docMk/>
            <pc:sldMk cId="3692995966" sldId="282"/>
            <ac:spMk id="5125" creationId="{C20267F5-D4E6-477A-A590-81F2ABD1B862}"/>
          </ac:spMkLst>
        </pc:spChg>
        <pc:spChg chg="del">
          <ac:chgData name="Avi Saha" userId="e05bec33a216dabd" providerId="LiveId" clId="{69D7FD06-80BF-49CB-83E7-494CF2F20BFF}" dt="2024-05-02T10:01:56.146" v="2009" actId="26606"/>
          <ac:spMkLst>
            <pc:docMk/>
            <pc:sldMk cId="3692995966" sldId="282"/>
            <ac:spMk id="5127" creationId="{6B9D64DB-4D5C-4A91-B45F-F301E3174F9F}"/>
          </ac:spMkLst>
        </pc:spChg>
        <pc:spChg chg="del">
          <ac:chgData name="Avi Saha" userId="e05bec33a216dabd" providerId="LiveId" clId="{69D7FD06-80BF-49CB-83E7-494CF2F20BFF}" dt="2024-05-02T10:01:56.146" v="2009" actId="26606"/>
          <ac:spMkLst>
            <pc:docMk/>
            <pc:sldMk cId="3692995966" sldId="282"/>
            <ac:spMk id="5133" creationId="{CB14CE1B-4BC5-4EF2-BE3D-05E4F580B3DB}"/>
          </ac:spMkLst>
        </pc:spChg>
        <pc:spChg chg="add mod">
          <ac:chgData name="Avi Saha" userId="e05bec33a216dabd" providerId="LiveId" clId="{69D7FD06-80BF-49CB-83E7-494CF2F20BFF}" dt="2024-05-02T10:03:27.978" v="2014" actId="26606"/>
          <ac:spMkLst>
            <pc:docMk/>
            <pc:sldMk cId="3692995966" sldId="282"/>
            <ac:spMk id="5135" creationId="{382E0DD2-11DF-4411-A6ED-1182F5176965}"/>
          </ac:spMkLst>
        </pc:spChg>
        <pc:spChg chg="add">
          <ac:chgData name="Avi Saha" userId="e05bec33a216dabd" providerId="LiveId" clId="{69D7FD06-80BF-49CB-83E7-494CF2F20BFF}" dt="2024-05-02T10:03:27.978" v="2014" actId="26606"/>
          <ac:spMkLst>
            <pc:docMk/>
            <pc:sldMk cId="3692995966" sldId="282"/>
            <ac:spMk id="5137" creationId="{92468898-5A6E-4D55-85EC-308E785EE06C}"/>
          </ac:spMkLst>
        </pc:spChg>
        <pc:spChg chg="add">
          <ac:chgData name="Avi Saha" userId="e05bec33a216dabd" providerId="LiveId" clId="{69D7FD06-80BF-49CB-83E7-494CF2F20BFF}" dt="2024-05-02T10:03:27.978" v="2014" actId="26606"/>
          <ac:spMkLst>
            <pc:docMk/>
            <pc:sldMk cId="3692995966" sldId="282"/>
            <ac:spMk id="5154" creationId="{3E23A947-2D45-4208-AE2B-64948C87A3EB}"/>
          </ac:spMkLst>
        </pc:spChg>
        <pc:spChg chg="add">
          <ac:chgData name="Avi Saha" userId="e05bec33a216dabd" providerId="LiveId" clId="{69D7FD06-80BF-49CB-83E7-494CF2F20BFF}" dt="2024-05-02T10:03:27.978" v="2014" actId="26606"/>
          <ac:spMkLst>
            <pc:docMk/>
            <pc:sldMk cId="3692995966" sldId="282"/>
            <ac:spMk id="5155" creationId="{E5BBB0F9-6A59-4D02-A9C7-A2D6516684CE}"/>
          </ac:spMkLst>
        </pc:spChg>
        <pc:picChg chg="add mod ord">
          <ac:chgData name="Avi Saha" userId="e05bec33a216dabd" providerId="LiveId" clId="{69D7FD06-80BF-49CB-83E7-494CF2F20BFF}" dt="2024-05-02T10:03:27.978" v="2014" actId="26606"/>
          <ac:picMkLst>
            <pc:docMk/>
            <pc:sldMk cId="3692995966" sldId="282"/>
            <ac:picMk id="2" creationId="{AA713C5B-FCE0-752E-B3B2-724837D9D4CC}"/>
          </ac:picMkLst>
        </pc:picChg>
        <pc:picChg chg="add mod">
          <ac:chgData name="Avi Saha" userId="e05bec33a216dabd" providerId="LiveId" clId="{69D7FD06-80BF-49CB-83E7-494CF2F20BFF}" dt="2024-05-02T10:18:19.707" v="2379" actId="1076"/>
          <ac:picMkLst>
            <pc:docMk/>
            <pc:sldMk cId="3692995966" sldId="282"/>
            <ac:picMk id="7" creationId="{530F3E03-331E-B9BB-CC0A-8F7CD05D71EB}"/>
          </ac:picMkLst>
        </pc:picChg>
        <pc:picChg chg="del mod">
          <ac:chgData name="Avi Saha" userId="e05bec33a216dabd" providerId="LiveId" clId="{69D7FD06-80BF-49CB-83E7-494CF2F20BFF}" dt="2024-05-02T10:08:16.140" v="2064" actId="478"/>
          <ac:picMkLst>
            <pc:docMk/>
            <pc:sldMk cId="3692995966" sldId="282"/>
            <ac:picMk id="10" creationId="{64EDADC1-6DDF-CD86-9CC8-CD7AA1650E69}"/>
          </ac:picMkLst>
        </pc:picChg>
        <pc:picChg chg="del">
          <ac:chgData name="Avi Saha" userId="e05bec33a216dabd" providerId="LiveId" clId="{69D7FD06-80BF-49CB-83E7-494CF2F20BFF}" dt="2024-05-01T14:19:37.281" v="190" actId="478"/>
          <ac:picMkLst>
            <pc:docMk/>
            <pc:sldMk cId="3692995966" sldId="282"/>
            <ac:picMk id="18" creationId="{8E8A1949-A2C6-1B30-BE12-FC19EED74E85}"/>
          </ac:picMkLst>
        </pc:picChg>
        <pc:picChg chg="del mod ord">
          <ac:chgData name="Avi Saha" userId="e05bec33a216dabd" providerId="LiveId" clId="{69D7FD06-80BF-49CB-83E7-494CF2F20BFF}" dt="2024-05-02T10:09:09.743" v="2070" actId="478"/>
          <ac:picMkLst>
            <pc:docMk/>
            <pc:sldMk cId="3692995966" sldId="282"/>
            <ac:picMk id="1026" creationId="{25C4E88D-D503-141E-EE7B-C0ABD35C56EA}"/>
          </ac:picMkLst>
        </pc:picChg>
        <pc:picChg chg="add del mod">
          <ac:chgData name="Avi Saha" userId="e05bec33a216dabd" providerId="LiveId" clId="{69D7FD06-80BF-49CB-83E7-494CF2F20BFF}" dt="2024-05-02T10:03:12.318" v="2013" actId="21"/>
          <ac:picMkLst>
            <pc:docMk/>
            <pc:sldMk cId="3692995966" sldId="282"/>
            <ac:picMk id="1028" creationId="{8140B384-F9A3-EDC6-5BD7-9BD6D1357D35}"/>
          </ac:picMkLst>
        </pc:picChg>
        <pc:picChg chg="add mod">
          <ac:chgData name="Avi Saha" userId="e05bec33a216dabd" providerId="LiveId" clId="{69D7FD06-80BF-49CB-83E7-494CF2F20BFF}" dt="2024-05-02T10:05:28.849" v="2059" actId="1076"/>
          <ac:picMkLst>
            <pc:docMk/>
            <pc:sldMk cId="3692995966" sldId="282"/>
            <ac:picMk id="1030" creationId="{56D81509-746E-83A0-BE4C-6ACF99C68D4A}"/>
          </ac:picMkLst>
        </pc:picChg>
        <pc:picChg chg="add mod">
          <ac:chgData name="Avi Saha" userId="e05bec33a216dabd" providerId="LiveId" clId="{69D7FD06-80BF-49CB-83E7-494CF2F20BFF}" dt="2024-05-02T10:06:42.817" v="2063" actId="1076"/>
          <ac:picMkLst>
            <pc:docMk/>
            <pc:sldMk cId="3692995966" sldId="282"/>
            <ac:picMk id="1032" creationId="{3865E355-1705-07C3-A167-7722000844CA}"/>
          </ac:picMkLst>
        </pc:picChg>
        <pc:picChg chg="add mod">
          <ac:chgData name="Avi Saha" userId="e05bec33a216dabd" providerId="LiveId" clId="{69D7FD06-80BF-49CB-83E7-494CF2F20BFF}" dt="2024-05-02T10:08:34.303" v="2069" actId="1076"/>
          <ac:picMkLst>
            <pc:docMk/>
            <pc:sldMk cId="3692995966" sldId="282"/>
            <ac:picMk id="1034" creationId="{E8A903BC-07A3-C773-91BE-0910AC1EEA0E}"/>
          </ac:picMkLst>
        </pc:picChg>
        <pc:picChg chg="add mod">
          <ac:chgData name="Avi Saha" userId="e05bec33a216dabd" providerId="LiveId" clId="{69D7FD06-80BF-49CB-83E7-494CF2F20BFF}" dt="2024-05-02T10:09:39.601" v="2078" actId="1076"/>
          <ac:picMkLst>
            <pc:docMk/>
            <pc:sldMk cId="3692995966" sldId="282"/>
            <ac:picMk id="1036" creationId="{78248F4C-6855-3525-CFAF-74DB4A843CE4}"/>
          </ac:picMkLst>
        </pc:picChg>
        <pc:picChg chg="del mod">
          <ac:chgData name="Avi Saha" userId="e05bec33a216dabd" providerId="LiveId" clId="{69D7FD06-80BF-49CB-83E7-494CF2F20BFF}" dt="2024-05-02T10:09:27.216" v="2074" actId="478"/>
          <ac:picMkLst>
            <pc:docMk/>
            <pc:sldMk cId="3692995966" sldId="282"/>
            <ac:picMk id="5124" creationId="{698F020B-5066-46E2-6FB9-EC6F538A9743}"/>
          </ac:picMkLst>
        </pc:picChg>
        <pc:picChg chg="del">
          <ac:chgData name="Avi Saha" userId="e05bec33a216dabd" providerId="LiveId" clId="{69D7FD06-80BF-49CB-83E7-494CF2F20BFF}" dt="2024-05-02T10:01:06.435" v="2003" actId="478"/>
          <ac:picMkLst>
            <pc:docMk/>
            <pc:sldMk cId="3692995966" sldId="282"/>
            <ac:picMk id="5126" creationId="{D410693C-0E5C-E938-6B37-8150EB58EB72}"/>
          </ac:picMkLst>
        </pc:picChg>
        <pc:picChg chg="mod ord">
          <ac:chgData name="Avi Saha" userId="e05bec33a216dabd" providerId="LiveId" clId="{69D7FD06-80BF-49CB-83E7-494CF2F20BFF}" dt="2024-05-02T10:03:27.978" v="2014" actId="26606"/>
          <ac:picMkLst>
            <pc:docMk/>
            <pc:sldMk cId="3692995966" sldId="282"/>
            <ac:picMk id="5128" creationId="{085A827F-149E-9B01-A51D-23DCC7515C16}"/>
          </ac:picMkLst>
        </pc:picChg>
        <pc:picChg chg="mod ord">
          <ac:chgData name="Avi Saha" userId="e05bec33a216dabd" providerId="LiveId" clId="{69D7FD06-80BF-49CB-83E7-494CF2F20BFF}" dt="2024-05-02T10:03:27.978" v="2014" actId="26606"/>
          <ac:picMkLst>
            <pc:docMk/>
            <pc:sldMk cId="3692995966" sldId="282"/>
            <ac:picMk id="5130" creationId="{001068FD-B360-6749-A79E-058FA6F913F7}"/>
          </ac:picMkLst>
        </pc:picChg>
        <pc:picChg chg="del">
          <ac:chgData name="Avi Saha" userId="e05bec33a216dabd" providerId="LiveId" clId="{69D7FD06-80BF-49CB-83E7-494CF2F20BFF}" dt="2024-05-02T10:01:16.898" v="2004" actId="478"/>
          <ac:picMkLst>
            <pc:docMk/>
            <pc:sldMk cId="3692995966" sldId="282"/>
            <ac:picMk id="5132" creationId="{A6AFCCC8-CEA3-3CFE-F9C6-D71D42E7A506}"/>
          </ac:picMkLst>
        </pc:picChg>
        <pc:picChg chg="del">
          <ac:chgData name="Avi Saha" userId="e05bec33a216dabd" providerId="LiveId" clId="{69D7FD06-80BF-49CB-83E7-494CF2F20BFF}" dt="2024-05-02T10:01:00.755" v="2002" actId="478"/>
          <ac:picMkLst>
            <pc:docMk/>
            <pc:sldMk cId="3692995966" sldId="282"/>
            <ac:picMk id="5136" creationId="{DB93D0F1-4540-36E9-E173-184730B0C9D4}"/>
          </ac:picMkLst>
        </pc:picChg>
      </pc:sldChg>
      <pc:sldChg chg="addSp delSp modSp mod ord delAnim">
        <pc:chgData name="Avi Saha" userId="e05bec33a216dabd" providerId="LiveId" clId="{69D7FD06-80BF-49CB-83E7-494CF2F20BFF}" dt="2024-05-02T18:06:42.329" v="2601" actId="1076"/>
        <pc:sldMkLst>
          <pc:docMk/>
          <pc:sldMk cId="719738401" sldId="283"/>
        </pc:sldMkLst>
        <pc:spChg chg="mod">
          <ac:chgData name="Avi Saha" userId="e05bec33a216dabd" providerId="LiveId" clId="{69D7FD06-80BF-49CB-83E7-494CF2F20BFF}" dt="2024-05-02T07:25:57.385" v="1260" actId="20577"/>
          <ac:spMkLst>
            <pc:docMk/>
            <pc:sldMk cId="719738401" sldId="283"/>
            <ac:spMk id="2" creationId="{5C06A478-15CE-66DA-7039-D4589C5B294E}"/>
          </ac:spMkLst>
        </pc:spChg>
        <pc:spChg chg="del">
          <ac:chgData name="Avi Saha" userId="e05bec33a216dabd" providerId="LiveId" clId="{69D7FD06-80BF-49CB-83E7-494CF2F20BFF}" dt="2024-05-02T07:26:04.731" v="1261" actId="478"/>
          <ac:spMkLst>
            <pc:docMk/>
            <pc:sldMk cId="719738401" sldId="283"/>
            <ac:spMk id="4" creationId="{51501EA8-A612-C4E3-7D34-5E614F23E3DD}"/>
          </ac:spMkLst>
        </pc:spChg>
        <pc:spChg chg="add mod">
          <ac:chgData name="Avi Saha" userId="e05bec33a216dabd" providerId="LiveId" clId="{69D7FD06-80BF-49CB-83E7-494CF2F20BFF}" dt="2024-05-02T18:04:18.620" v="2594"/>
          <ac:spMkLst>
            <pc:docMk/>
            <pc:sldMk cId="719738401" sldId="283"/>
            <ac:spMk id="4" creationId="{55A96F6C-27C6-504B-4AC1-559A327CB648}"/>
          </ac:spMkLst>
        </pc:spChg>
        <pc:spChg chg="del">
          <ac:chgData name="Avi Saha" userId="e05bec33a216dabd" providerId="LiveId" clId="{69D7FD06-80BF-49CB-83E7-494CF2F20BFF}" dt="2024-05-02T07:26:20.363" v="1267" actId="478"/>
          <ac:spMkLst>
            <pc:docMk/>
            <pc:sldMk cId="719738401" sldId="283"/>
            <ac:spMk id="7" creationId="{20B5D68B-0CA0-0E62-07F9-9A4B9AF28AC1}"/>
          </ac:spMkLst>
        </pc:spChg>
        <pc:spChg chg="add mod">
          <ac:chgData name="Avi Saha" userId="e05bec33a216dabd" providerId="LiveId" clId="{69D7FD06-80BF-49CB-83E7-494CF2F20BFF}" dt="2024-05-02T18:06:42.329" v="2601" actId="1076"/>
          <ac:spMkLst>
            <pc:docMk/>
            <pc:sldMk cId="719738401" sldId="283"/>
            <ac:spMk id="7" creationId="{9426D85B-621F-7FAF-02AF-38DD60A78CAD}"/>
          </ac:spMkLst>
        </pc:spChg>
        <pc:spChg chg="del">
          <ac:chgData name="Avi Saha" userId="e05bec33a216dabd" providerId="LiveId" clId="{69D7FD06-80BF-49CB-83E7-494CF2F20BFF}" dt="2024-05-02T07:26:06.519" v="1262" actId="478"/>
          <ac:spMkLst>
            <pc:docMk/>
            <pc:sldMk cId="719738401" sldId="283"/>
            <ac:spMk id="8" creationId="{823E571C-7BA1-D545-FDFA-67B82E3A71A7}"/>
          </ac:spMkLst>
        </pc:spChg>
        <pc:spChg chg="del">
          <ac:chgData name="Avi Saha" userId="e05bec33a216dabd" providerId="LiveId" clId="{69D7FD06-80BF-49CB-83E7-494CF2F20BFF}" dt="2024-05-02T07:26:22.132" v="1268" actId="478"/>
          <ac:spMkLst>
            <pc:docMk/>
            <pc:sldMk cId="719738401" sldId="283"/>
            <ac:spMk id="9" creationId="{3DDC4241-D4A8-4D2B-A646-500675CF831C}"/>
          </ac:spMkLst>
        </pc:spChg>
        <pc:spChg chg="del">
          <ac:chgData name="Avi Saha" userId="e05bec33a216dabd" providerId="LiveId" clId="{69D7FD06-80BF-49CB-83E7-494CF2F20BFF}" dt="2024-05-02T07:26:11.954" v="1263" actId="478"/>
          <ac:spMkLst>
            <pc:docMk/>
            <pc:sldMk cId="719738401" sldId="283"/>
            <ac:spMk id="10" creationId="{728DCF4F-9020-E742-2E9A-E5515A06B5EA}"/>
          </ac:spMkLst>
        </pc:spChg>
        <pc:spChg chg="del">
          <ac:chgData name="Avi Saha" userId="e05bec33a216dabd" providerId="LiveId" clId="{69D7FD06-80BF-49CB-83E7-494CF2F20BFF}" dt="2024-05-02T07:26:24.175" v="1269" actId="478"/>
          <ac:spMkLst>
            <pc:docMk/>
            <pc:sldMk cId="719738401" sldId="283"/>
            <ac:spMk id="11" creationId="{12BE413B-3125-5FB9-0564-FABF564A19A5}"/>
          </ac:spMkLst>
        </pc:spChg>
        <pc:spChg chg="del">
          <ac:chgData name="Avi Saha" userId="e05bec33a216dabd" providerId="LiveId" clId="{69D7FD06-80BF-49CB-83E7-494CF2F20BFF}" dt="2024-05-02T07:26:14.191" v="1264" actId="478"/>
          <ac:spMkLst>
            <pc:docMk/>
            <pc:sldMk cId="719738401" sldId="283"/>
            <ac:spMk id="12" creationId="{7764A023-79A3-DDC0-B1C6-649C8C370FAB}"/>
          </ac:spMkLst>
        </pc:spChg>
        <pc:spChg chg="del">
          <ac:chgData name="Avi Saha" userId="e05bec33a216dabd" providerId="LiveId" clId="{69D7FD06-80BF-49CB-83E7-494CF2F20BFF}" dt="2024-05-02T07:26:25.782" v="1270" actId="478"/>
          <ac:spMkLst>
            <pc:docMk/>
            <pc:sldMk cId="719738401" sldId="283"/>
            <ac:spMk id="13" creationId="{492EDCE7-7A4D-9B9C-4842-75CF0783DD77}"/>
          </ac:spMkLst>
        </pc:spChg>
        <pc:spChg chg="del">
          <ac:chgData name="Avi Saha" userId="e05bec33a216dabd" providerId="LiveId" clId="{69D7FD06-80BF-49CB-83E7-494CF2F20BFF}" dt="2024-05-02T07:26:15.947" v="1265" actId="478"/>
          <ac:spMkLst>
            <pc:docMk/>
            <pc:sldMk cId="719738401" sldId="283"/>
            <ac:spMk id="14" creationId="{1D14C0D1-C5F1-47D5-0605-34293C924A65}"/>
          </ac:spMkLst>
        </pc:spChg>
        <pc:spChg chg="del">
          <ac:chgData name="Avi Saha" userId="e05bec33a216dabd" providerId="LiveId" clId="{69D7FD06-80BF-49CB-83E7-494CF2F20BFF}" dt="2024-05-02T07:26:27.675" v="1271" actId="478"/>
          <ac:spMkLst>
            <pc:docMk/>
            <pc:sldMk cId="719738401" sldId="283"/>
            <ac:spMk id="15" creationId="{81CC85DF-7CD5-2A2A-F942-7FDB6EB899B1}"/>
          </ac:spMkLst>
        </pc:spChg>
        <pc:spChg chg="del">
          <ac:chgData name="Avi Saha" userId="e05bec33a216dabd" providerId="LiveId" clId="{69D7FD06-80BF-49CB-83E7-494CF2F20BFF}" dt="2024-05-02T07:26:18.529" v="1266" actId="478"/>
          <ac:spMkLst>
            <pc:docMk/>
            <pc:sldMk cId="719738401" sldId="283"/>
            <ac:spMk id="16" creationId="{18D627D8-EC88-9DC5-8F92-CE096BA25525}"/>
          </ac:spMkLst>
        </pc:spChg>
        <pc:spChg chg="del">
          <ac:chgData name="Avi Saha" userId="e05bec33a216dabd" providerId="LiveId" clId="{69D7FD06-80BF-49CB-83E7-494CF2F20BFF}" dt="2024-05-01T14:20:56.394" v="207" actId="478"/>
          <ac:spMkLst>
            <pc:docMk/>
            <pc:sldMk cId="719738401" sldId="283"/>
            <ac:spMk id="18" creationId="{74653841-E5F8-5308-CCB0-5AD8E14F26D1}"/>
          </ac:spMkLst>
        </pc:spChg>
        <pc:spChg chg="add mod">
          <ac:chgData name="Avi Saha" userId="e05bec33a216dabd" providerId="LiveId" clId="{69D7FD06-80BF-49CB-83E7-494CF2F20BFF}" dt="2024-05-02T07:33:02.284" v="1306" actId="1076"/>
          <ac:spMkLst>
            <pc:docMk/>
            <pc:sldMk cId="719738401" sldId="283"/>
            <ac:spMk id="18" creationId="{8BCC0649-00A5-5C1E-194A-6E4886E1837A}"/>
          </ac:spMkLst>
        </pc:spChg>
        <pc:picChg chg="add mod">
          <ac:chgData name="Avi Saha" userId="e05bec33a216dabd" providerId="LiveId" clId="{69D7FD06-80BF-49CB-83E7-494CF2F20BFF}" dt="2024-05-02T07:35:22.427" v="1313" actId="14100"/>
          <ac:picMkLst>
            <pc:docMk/>
            <pc:sldMk cId="719738401" sldId="283"/>
            <ac:picMk id="19" creationId="{70FF524D-64F3-DC6A-94EA-9C90D4EB0B53}"/>
          </ac:picMkLst>
        </pc:picChg>
        <pc:picChg chg="del">
          <ac:chgData name="Avi Saha" userId="e05bec33a216dabd" providerId="LiveId" clId="{69D7FD06-80BF-49CB-83E7-494CF2F20BFF}" dt="2024-05-01T14:19:56.077" v="193" actId="478"/>
          <ac:picMkLst>
            <pc:docMk/>
            <pc:sldMk cId="719738401" sldId="283"/>
            <ac:picMk id="53" creationId="{0FE7F320-A6A5-076B-AEFC-931010901283}"/>
          </ac:picMkLst>
        </pc:picChg>
      </pc:sldChg>
      <pc:sldChg chg="addSp delSp modSp mod modTransition delAnim">
        <pc:chgData name="Avi Saha" userId="e05bec33a216dabd" providerId="LiveId" clId="{69D7FD06-80BF-49CB-83E7-494CF2F20BFF}" dt="2024-05-02T12:11:45.238" v="2510" actId="20577"/>
        <pc:sldMkLst>
          <pc:docMk/>
          <pc:sldMk cId="2248465904" sldId="284"/>
        </pc:sldMkLst>
        <pc:spChg chg="add del mod">
          <ac:chgData name="Avi Saha" userId="e05bec33a216dabd" providerId="LiveId" clId="{69D7FD06-80BF-49CB-83E7-494CF2F20BFF}" dt="2024-05-02T09:33:27.603" v="1991" actId="26606"/>
          <ac:spMkLst>
            <pc:docMk/>
            <pc:sldMk cId="2248465904" sldId="284"/>
            <ac:spMk id="3" creationId="{6FA88C8C-E56F-DC64-B94D-17B3C38802C7}"/>
          </ac:spMkLst>
        </pc:spChg>
        <pc:spChg chg="mod">
          <ac:chgData name="Avi Saha" userId="e05bec33a216dabd" providerId="LiveId" clId="{69D7FD06-80BF-49CB-83E7-494CF2F20BFF}" dt="2024-05-02T09:36:02.760" v="1995" actId="1076"/>
          <ac:spMkLst>
            <pc:docMk/>
            <pc:sldMk cId="2248465904" sldId="284"/>
            <ac:spMk id="5" creationId="{44A1D9FE-91C6-5414-7676-1AB44A4A0F3A}"/>
          </ac:spMkLst>
        </pc:spChg>
        <pc:graphicFrameChg chg="del">
          <ac:chgData name="Avi Saha" userId="e05bec33a216dabd" providerId="LiveId" clId="{69D7FD06-80BF-49CB-83E7-494CF2F20BFF}" dt="2024-05-02T09:26:54.222" v="1962" actId="21"/>
          <ac:graphicFrameMkLst>
            <pc:docMk/>
            <pc:sldMk cId="2248465904" sldId="284"/>
            <ac:graphicFrameMk id="42" creationId="{B8C0C2E6-0E4D-A7A1-0E58-E616BEFB5388}"/>
          </ac:graphicFrameMkLst>
        </pc:graphicFrameChg>
        <pc:graphicFrameChg chg="add mod">
          <ac:chgData name="Avi Saha" userId="e05bec33a216dabd" providerId="LiveId" clId="{69D7FD06-80BF-49CB-83E7-494CF2F20BFF}" dt="2024-05-02T12:11:45.238" v="2510" actId="20577"/>
          <ac:graphicFrameMkLst>
            <pc:docMk/>
            <pc:sldMk cId="2248465904" sldId="284"/>
            <ac:graphicFrameMk id="67" creationId="{190BE7E1-1DC0-38E4-7266-5D79F23A10D8}"/>
          </ac:graphicFrameMkLst>
        </pc:graphicFrameChg>
        <pc:picChg chg="mod">
          <ac:chgData name="Avi Saha" userId="e05bec33a216dabd" providerId="LiveId" clId="{69D7FD06-80BF-49CB-83E7-494CF2F20BFF}" dt="2024-05-02T09:36:18.151" v="1999" actId="1076"/>
          <ac:picMkLst>
            <pc:docMk/>
            <pc:sldMk cId="2248465904" sldId="284"/>
            <ac:picMk id="9" creationId="{F474D0D1-5048-FC65-121F-B678D4948055}"/>
          </ac:picMkLst>
        </pc:picChg>
        <pc:picChg chg="del">
          <ac:chgData name="Avi Saha" userId="e05bec33a216dabd" providerId="LiveId" clId="{69D7FD06-80BF-49CB-83E7-494CF2F20BFF}" dt="2024-05-01T14:19:30.561" v="188" actId="478"/>
          <ac:picMkLst>
            <pc:docMk/>
            <pc:sldMk cId="2248465904" sldId="284"/>
            <ac:picMk id="12" creationId="{01CD6887-62B8-5322-0DB0-9521EFBF7B62}"/>
          </ac:picMkLst>
        </pc:picChg>
      </pc:sldChg>
      <pc:sldChg chg="addSp delSp modSp mod">
        <pc:chgData name="Avi Saha" userId="e05bec33a216dabd" providerId="LiveId" clId="{69D7FD06-80BF-49CB-83E7-494CF2F20BFF}" dt="2024-05-02T18:11:59.422" v="2630" actId="1076"/>
        <pc:sldMkLst>
          <pc:docMk/>
          <pc:sldMk cId="1586661488" sldId="285"/>
        </pc:sldMkLst>
        <pc:spChg chg="add mod">
          <ac:chgData name="Avi Saha" userId="e05bec33a216dabd" providerId="LiveId" clId="{69D7FD06-80BF-49CB-83E7-494CF2F20BFF}" dt="2024-05-02T18:11:59.422" v="2630" actId="1076"/>
          <ac:spMkLst>
            <pc:docMk/>
            <pc:sldMk cId="1586661488" sldId="285"/>
            <ac:spMk id="5" creationId="{920E8931-26E0-2CF1-8BC1-4FE846F23C4C}"/>
          </ac:spMkLst>
        </pc:spChg>
        <pc:spChg chg="add del mod">
          <ac:chgData name="Avi Saha" userId="e05bec33a216dabd" providerId="LiveId" clId="{69D7FD06-80BF-49CB-83E7-494CF2F20BFF}" dt="2024-05-02T09:14:38.887" v="1879" actId="26606"/>
          <ac:spMkLst>
            <pc:docMk/>
            <pc:sldMk cId="1586661488" sldId="285"/>
            <ac:spMk id="5" creationId="{FA0B9586-88E2-3EF1-20C5-301D682CBD89}"/>
          </ac:spMkLst>
        </pc:spChg>
        <pc:spChg chg="mod">
          <ac:chgData name="Avi Saha" userId="e05bec33a216dabd" providerId="LiveId" clId="{69D7FD06-80BF-49CB-83E7-494CF2F20BFF}" dt="2024-05-02T09:19:56.696" v="1958" actId="20577"/>
          <ac:spMkLst>
            <pc:docMk/>
            <pc:sldMk cId="1586661488" sldId="285"/>
            <ac:spMk id="9" creationId="{AFA5CAA9-C30B-3D17-F62E-B8BD9656C42B}"/>
          </ac:spMkLst>
        </pc:spChg>
        <pc:spChg chg="del mod">
          <ac:chgData name="Avi Saha" userId="e05bec33a216dabd" providerId="LiveId" clId="{69D7FD06-80BF-49CB-83E7-494CF2F20BFF}" dt="2024-05-02T09:13:33.250" v="1865" actId="21"/>
          <ac:spMkLst>
            <pc:docMk/>
            <pc:sldMk cId="1586661488" sldId="285"/>
            <ac:spMk id="14" creationId="{C77C7FA2-B253-85D7-2230-05653D8594F3}"/>
          </ac:spMkLst>
        </pc:spChg>
        <pc:spChg chg="add del">
          <ac:chgData name="Avi Saha" userId="e05bec33a216dabd" providerId="LiveId" clId="{69D7FD06-80BF-49CB-83E7-494CF2F20BFF}" dt="2024-05-02T09:14:38.887" v="1879" actId="26606"/>
          <ac:spMkLst>
            <pc:docMk/>
            <pc:sldMk cId="1586661488" sldId="285"/>
            <ac:spMk id="427" creationId="{4F7EBAE4-9945-4473-9E34-B2C66EA0F03D}"/>
          </ac:spMkLst>
        </pc:spChg>
        <pc:spChg chg="add del">
          <ac:chgData name="Avi Saha" userId="e05bec33a216dabd" providerId="LiveId" clId="{69D7FD06-80BF-49CB-83E7-494CF2F20BFF}" dt="2024-05-02T09:14:38.887" v="1879" actId="26606"/>
          <ac:spMkLst>
            <pc:docMk/>
            <pc:sldMk cId="1586661488" sldId="285"/>
            <ac:spMk id="428" creationId="{70BEB1E7-2F88-40BC-B73D-42E5B6F80BFC}"/>
          </ac:spMkLst>
        </pc:spChg>
        <pc:spChg chg="add del">
          <ac:chgData name="Avi Saha" userId="e05bec33a216dabd" providerId="LiveId" clId="{69D7FD06-80BF-49CB-83E7-494CF2F20BFF}" dt="2024-05-02T09:14:38.887" v="1879" actId="26606"/>
          <ac:spMkLst>
            <pc:docMk/>
            <pc:sldMk cId="1586661488" sldId="285"/>
            <ac:spMk id="429" creationId="{A7B99495-F43F-4D80-A44F-2CB4764EB90B}"/>
          </ac:spMkLst>
        </pc:spChg>
        <pc:spChg chg="add del">
          <ac:chgData name="Avi Saha" userId="e05bec33a216dabd" providerId="LiveId" clId="{69D7FD06-80BF-49CB-83E7-494CF2F20BFF}" dt="2024-05-02T09:14:36.908" v="1876" actId="26606"/>
          <ac:spMkLst>
            <pc:docMk/>
            <pc:sldMk cId="1586661488" sldId="285"/>
            <ac:spMk id="439" creationId="{FA0B9586-88E2-3EF1-20C5-301D682CBD89}"/>
          </ac:spMkLst>
        </pc:spChg>
        <pc:spChg chg="add del">
          <ac:chgData name="Avi Saha" userId="e05bec33a216dabd" providerId="LiveId" clId="{69D7FD06-80BF-49CB-83E7-494CF2F20BFF}" dt="2024-05-02T09:14:38.847" v="1878" actId="26606"/>
          <ac:spMkLst>
            <pc:docMk/>
            <pc:sldMk cId="1586661488" sldId="285"/>
            <ac:spMk id="441" creationId="{4F7EBAE4-9945-4473-9E34-B2C66EA0F03D}"/>
          </ac:spMkLst>
        </pc:spChg>
        <pc:spChg chg="add del">
          <ac:chgData name="Avi Saha" userId="e05bec33a216dabd" providerId="LiveId" clId="{69D7FD06-80BF-49CB-83E7-494CF2F20BFF}" dt="2024-05-02T09:14:38.847" v="1878" actId="26606"/>
          <ac:spMkLst>
            <pc:docMk/>
            <pc:sldMk cId="1586661488" sldId="285"/>
            <ac:spMk id="442" creationId="{70BEB1E7-2F88-40BC-B73D-42E5B6F80BFC}"/>
          </ac:spMkLst>
        </pc:spChg>
        <pc:spChg chg="add del">
          <ac:chgData name="Avi Saha" userId="e05bec33a216dabd" providerId="LiveId" clId="{69D7FD06-80BF-49CB-83E7-494CF2F20BFF}" dt="2024-05-02T09:14:38.847" v="1878" actId="26606"/>
          <ac:spMkLst>
            <pc:docMk/>
            <pc:sldMk cId="1586661488" sldId="285"/>
            <ac:spMk id="443" creationId="{A7B99495-F43F-4D80-A44F-2CB4764EB90B}"/>
          </ac:spMkLst>
        </pc:spChg>
        <pc:spChg chg="add del">
          <ac:chgData name="Avi Saha" userId="e05bec33a216dabd" providerId="LiveId" clId="{69D7FD06-80BF-49CB-83E7-494CF2F20BFF}" dt="2024-05-02T09:16:15.768" v="1895" actId="26606"/>
          <ac:spMkLst>
            <pc:docMk/>
            <pc:sldMk cId="1586661488" sldId="285"/>
            <ac:spMk id="446" creationId="{4F7EBAE4-9945-4473-9E34-B2C66EA0F03D}"/>
          </ac:spMkLst>
        </pc:spChg>
        <pc:spChg chg="add del">
          <ac:chgData name="Avi Saha" userId="e05bec33a216dabd" providerId="LiveId" clId="{69D7FD06-80BF-49CB-83E7-494CF2F20BFF}" dt="2024-05-02T09:16:15.768" v="1895" actId="26606"/>
          <ac:spMkLst>
            <pc:docMk/>
            <pc:sldMk cId="1586661488" sldId="285"/>
            <ac:spMk id="447" creationId="{70BEB1E7-2F88-40BC-B73D-42E5B6F80BFC}"/>
          </ac:spMkLst>
        </pc:spChg>
        <pc:spChg chg="add del">
          <ac:chgData name="Avi Saha" userId="e05bec33a216dabd" providerId="LiveId" clId="{69D7FD06-80BF-49CB-83E7-494CF2F20BFF}" dt="2024-05-02T09:16:15.768" v="1895" actId="26606"/>
          <ac:spMkLst>
            <pc:docMk/>
            <pc:sldMk cId="1586661488" sldId="285"/>
            <ac:spMk id="448" creationId="{A7B99495-F43F-4D80-A44F-2CB4764EB90B}"/>
          </ac:spMkLst>
        </pc:spChg>
        <pc:spChg chg="add del">
          <ac:chgData name="Avi Saha" userId="e05bec33a216dabd" providerId="LiveId" clId="{69D7FD06-80BF-49CB-83E7-494CF2F20BFF}" dt="2024-05-02T09:16:13.035" v="1893" actId="26606"/>
          <ac:spMkLst>
            <pc:docMk/>
            <pc:sldMk cId="1586661488" sldId="285"/>
            <ac:spMk id="451" creationId="{F13C74B1-5B17-4795-BED0-7140497B445A}"/>
          </ac:spMkLst>
        </pc:spChg>
        <pc:spChg chg="add del">
          <ac:chgData name="Avi Saha" userId="e05bec33a216dabd" providerId="LiveId" clId="{69D7FD06-80BF-49CB-83E7-494CF2F20BFF}" dt="2024-05-02T09:16:13.035" v="1893" actId="26606"/>
          <ac:spMkLst>
            <pc:docMk/>
            <pc:sldMk cId="1586661488" sldId="285"/>
            <ac:spMk id="452" creationId="{D4974D33-8DC5-464E-8C6D-BE58F0669C17}"/>
          </ac:spMkLst>
        </pc:spChg>
        <pc:spChg chg="add del">
          <ac:chgData name="Avi Saha" userId="e05bec33a216dabd" providerId="LiveId" clId="{69D7FD06-80BF-49CB-83E7-494CF2F20BFF}" dt="2024-05-02T09:15:46.412" v="1885" actId="26606"/>
          <ac:spMkLst>
            <pc:docMk/>
            <pc:sldMk cId="1586661488" sldId="285"/>
            <ac:spMk id="454" creationId="{A6D37EE4-EA1B-46EE-A54B-5233C63C9695}"/>
          </ac:spMkLst>
        </pc:spChg>
        <pc:spChg chg="add del">
          <ac:chgData name="Avi Saha" userId="e05bec33a216dabd" providerId="LiveId" clId="{69D7FD06-80BF-49CB-83E7-494CF2F20BFF}" dt="2024-05-02T09:15:46.412" v="1885" actId="26606"/>
          <ac:spMkLst>
            <pc:docMk/>
            <pc:sldMk cId="1586661488" sldId="285"/>
            <ac:spMk id="456" creationId="{927D5270-6648-4CC1-8F78-48BE299CAC25}"/>
          </ac:spMkLst>
        </pc:spChg>
        <pc:spChg chg="add del">
          <ac:chgData name="Avi Saha" userId="e05bec33a216dabd" providerId="LiveId" clId="{69D7FD06-80BF-49CB-83E7-494CF2F20BFF}" dt="2024-05-02T09:15:50.563" v="1887" actId="26606"/>
          <ac:spMkLst>
            <pc:docMk/>
            <pc:sldMk cId="1586661488" sldId="285"/>
            <ac:spMk id="458" creationId="{45D37F4E-DDB4-456B-97E0-9937730A039F}"/>
          </ac:spMkLst>
        </pc:spChg>
        <pc:spChg chg="add del">
          <ac:chgData name="Avi Saha" userId="e05bec33a216dabd" providerId="LiveId" clId="{69D7FD06-80BF-49CB-83E7-494CF2F20BFF}" dt="2024-05-02T09:15:50.563" v="1887" actId="26606"/>
          <ac:spMkLst>
            <pc:docMk/>
            <pc:sldMk cId="1586661488" sldId="285"/>
            <ac:spMk id="459" creationId="{B2DD41CD-8F47-4F56-AD12-4E2FF7696987}"/>
          </ac:spMkLst>
        </pc:spChg>
        <pc:spChg chg="add del">
          <ac:chgData name="Avi Saha" userId="e05bec33a216dabd" providerId="LiveId" clId="{69D7FD06-80BF-49CB-83E7-494CF2F20BFF}" dt="2024-05-02T09:15:55.432" v="1889" actId="26606"/>
          <ac:spMkLst>
            <pc:docMk/>
            <pc:sldMk cId="1586661488" sldId="285"/>
            <ac:spMk id="461" creationId="{F13C74B1-5B17-4795-BED0-7140497B445A}"/>
          </ac:spMkLst>
        </pc:spChg>
        <pc:spChg chg="add del">
          <ac:chgData name="Avi Saha" userId="e05bec33a216dabd" providerId="LiveId" clId="{69D7FD06-80BF-49CB-83E7-494CF2F20BFF}" dt="2024-05-02T09:15:55.432" v="1889" actId="26606"/>
          <ac:spMkLst>
            <pc:docMk/>
            <pc:sldMk cId="1586661488" sldId="285"/>
            <ac:spMk id="462" creationId="{D4974D33-8DC5-464E-8C6D-BE58F0669C17}"/>
          </ac:spMkLst>
        </pc:spChg>
        <pc:grpChg chg="add del">
          <ac:chgData name="Avi Saha" userId="e05bec33a216dabd" providerId="LiveId" clId="{69D7FD06-80BF-49CB-83E7-494CF2F20BFF}" dt="2024-05-02T09:14:36.908" v="1876" actId="26606"/>
          <ac:grpSpMkLst>
            <pc:docMk/>
            <pc:sldMk cId="1586661488" sldId="285"/>
            <ac:grpSpMk id="434" creationId="{114ED94A-C85D-4CD3-4205-438D21CE6B38}"/>
          </ac:grpSpMkLst>
        </pc:grpChg>
        <pc:graphicFrameChg chg="add del">
          <ac:chgData name="Avi Saha" userId="e05bec33a216dabd" providerId="LiveId" clId="{69D7FD06-80BF-49CB-83E7-494CF2F20BFF}" dt="2024-05-02T09:14:24.398" v="1872" actId="26606"/>
          <ac:graphicFrameMkLst>
            <pc:docMk/>
            <pc:sldMk cId="1586661488" sldId="285"/>
            <ac:graphicFrameMk id="431" creationId="{CCBA2FF6-3C79-1E01-1D87-21FABF7937BB}"/>
          </ac:graphicFrameMkLst>
        </pc:graphicFrameChg>
        <pc:graphicFrameChg chg="add del">
          <ac:chgData name="Avi Saha" userId="e05bec33a216dabd" providerId="LiveId" clId="{69D7FD06-80BF-49CB-83E7-494CF2F20BFF}" dt="2024-05-02T09:14:33.375" v="1874" actId="26606"/>
          <ac:graphicFrameMkLst>
            <pc:docMk/>
            <pc:sldMk cId="1586661488" sldId="285"/>
            <ac:graphicFrameMk id="433" creationId="{CF8B9508-04AF-27BC-CB33-30894AD5B5EC}"/>
          </ac:graphicFrameMkLst>
        </pc:graphicFrameChg>
        <pc:graphicFrameChg chg="add del">
          <ac:chgData name="Avi Saha" userId="e05bec33a216dabd" providerId="LiveId" clId="{69D7FD06-80BF-49CB-83E7-494CF2F20BFF}" dt="2024-05-02T09:14:38.847" v="1878" actId="26606"/>
          <ac:graphicFrameMkLst>
            <pc:docMk/>
            <pc:sldMk cId="1586661488" sldId="285"/>
            <ac:graphicFrameMk id="444" creationId="{6655B283-7902-D90A-EA82-9C28F488FD68}"/>
          </ac:graphicFrameMkLst>
        </pc:graphicFrameChg>
        <pc:graphicFrameChg chg="add mod modGraphic">
          <ac:chgData name="Avi Saha" userId="e05bec33a216dabd" providerId="LiveId" clId="{69D7FD06-80BF-49CB-83E7-494CF2F20BFF}" dt="2024-05-02T18:11:37.238" v="2626" actId="1076"/>
          <ac:graphicFrameMkLst>
            <pc:docMk/>
            <pc:sldMk cId="1586661488" sldId="285"/>
            <ac:graphicFrameMk id="449" creationId="{CF8B9508-04AF-27BC-CB33-30894AD5B5EC}"/>
          </ac:graphicFrameMkLst>
        </pc:graphicFrameChg>
        <pc:picChg chg="mod">
          <ac:chgData name="Avi Saha" userId="e05bec33a216dabd" providerId="LiveId" clId="{69D7FD06-80BF-49CB-83E7-494CF2F20BFF}" dt="2024-05-02T09:16:38.563" v="1899" actId="1076"/>
          <ac:picMkLst>
            <pc:docMk/>
            <pc:sldMk cId="1586661488" sldId="285"/>
            <ac:picMk id="2" creationId="{32423F8E-12B5-98E2-BB9E-AB0FAF09F4A4}"/>
          </ac:picMkLst>
        </pc:picChg>
        <pc:cxnChg chg="add del">
          <ac:chgData name="Avi Saha" userId="e05bec33a216dabd" providerId="LiveId" clId="{69D7FD06-80BF-49CB-83E7-494CF2F20BFF}" dt="2024-05-02T09:16:15.768" v="1895" actId="26606"/>
          <ac:cxnSpMkLst>
            <pc:docMk/>
            <pc:sldMk cId="1586661488" sldId="285"/>
            <ac:cxnSpMk id="455" creationId="{FC23E3B9-5ABF-58B3-E2B0-E9A5DAA90037}"/>
          </ac:cxnSpMkLst>
        </pc:cxnChg>
      </pc:sldChg>
      <pc:sldChg chg="delSp del mod delAnim">
        <pc:chgData name="Avi Saha" userId="e05bec33a216dabd" providerId="LiveId" clId="{69D7FD06-80BF-49CB-83E7-494CF2F20BFF}" dt="2024-05-02T09:03:02.936" v="1582" actId="47"/>
        <pc:sldMkLst>
          <pc:docMk/>
          <pc:sldMk cId="810657810" sldId="286"/>
        </pc:sldMkLst>
        <pc:spChg chg="del">
          <ac:chgData name="Avi Saha" userId="e05bec33a216dabd" providerId="LiveId" clId="{69D7FD06-80BF-49CB-83E7-494CF2F20BFF}" dt="2024-05-01T14:20:38.720" v="203" actId="478"/>
          <ac:spMkLst>
            <pc:docMk/>
            <pc:sldMk cId="810657810" sldId="286"/>
            <ac:spMk id="16" creationId="{105DF969-6878-E9EB-0BAE-FE8C5CC9C5D0}"/>
          </ac:spMkLst>
        </pc:spChg>
        <pc:picChg chg="del">
          <ac:chgData name="Avi Saha" userId="e05bec33a216dabd" providerId="LiveId" clId="{69D7FD06-80BF-49CB-83E7-494CF2F20BFF}" dt="2024-05-01T14:20:09.083" v="197" actId="478"/>
          <ac:picMkLst>
            <pc:docMk/>
            <pc:sldMk cId="810657810" sldId="286"/>
            <ac:picMk id="124" creationId="{DA37ABDE-97B3-81A1-7FB3-EEBAD7248C4F}"/>
          </ac:picMkLst>
        </pc:picChg>
      </pc:sldChg>
      <pc:sldChg chg="addSp delSp modSp mod delAnim">
        <pc:chgData name="Avi Saha" userId="e05bec33a216dabd" providerId="LiveId" clId="{69D7FD06-80BF-49CB-83E7-494CF2F20BFF}" dt="2024-05-02T18:03:51.828" v="2593" actId="20577"/>
        <pc:sldMkLst>
          <pc:docMk/>
          <pc:sldMk cId="4063115321" sldId="287"/>
        </pc:sldMkLst>
        <pc:spChg chg="del">
          <ac:chgData name="Avi Saha" userId="e05bec33a216dabd" providerId="LiveId" clId="{69D7FD06-80BF-49CB-83E7-494CF2F20BFF}" dt="2024-05-01T14:20:30.929" v="202" actId="478"/>
          <ac:spMkLst>
            <pc:docMk/>
            <pc:sldMk cId="4063115321" sldId="287"/>
            <ac:spMk id="3" creationId="{406C6C51-206F-3C3D-A188-AE4343F5D053}"/>
          </ac:spMkLst>
        </pc:spChg>
        <pc:spChg chg="add mod">
          <ac:chgData name="Avi Saha" userId="e05bec33a216dabd" providerId="LiveId" clId="{69D7FD06-80BF-49CB-83E7-494CF2F20BFF}" dt="2024-05-02T18:03:51.828" v="2593" actId="20577"/>
          <ac:spMkLst>
            <pc:docMk/>
            <pc:sldMk cId="4063115321" sldId="287"/>
            <ac:spMk id="3" creationId="{BB52D510-ACC5-C196-903B-35C547A10222}"/>
          </ac:spMkLst>
        </pc:spChg>
        <pc:graphicFrameChg chg="mod">
          <ac:chgData name="Avi Saha" userId="e05bec33a216dabd" providerId="LiveId" clId="{69D7FD06-80BF-49CB-83E7-494CF2F20BFF}" dt="2024-05-02T09:07:47.665" v="1799" actId="2711"/>
          <ac:graphicFrameMkLst>
            <pc:docMk/>
            <pc:sldMk cId="4063115321" sldId="287"/>
            <ac:graphicFrameMk id="394" creationId="{DA8CBC27-4D4B-FEDD-F1EE-19AF6E42D7DF}"/>
          </ac:graphicFrameMkLst>
        </pc:graphicFrameChg>
        <pc:picChg chg="del">
          <ac:chgData name="Avi Saha" userId="e05bec33a216dabd" providerId="LiveId" clId="{69D7FD06-80BF-49CB-83E7-494CF2F20BFF}" dt="2024-05-01T14:20:15.227" v="199" actId="478"/>
          <ac:picMkLst>
            <pc:docMk/>
            <pc:sldMk cId="4063115321" sldId="287"/>
            <ac:picMk id="6" creationId="{5E64BA77-B5A9-D582-45A4-8E6B46DD2194}"/>
          </ac:picMkLst>
        </pc:picChg>
      </pc:sldChg>
      <pc:sldChg chg="addSp modSp mod">
        <pc:chgData name="Avi Saha" userId="e05bec33a216dabd" providerId="LiveId" clId="{69D7FD06-80BF-49CB-83E7-494CF2F20BFF}" dt="2024-05-02T18:02:26.261" v="2520"/>
        <pc:sldMkLst>
          <pc:docMk/>
          <pc:sldMk cId="3206454067" sldId="288"/>
        </pc:sldMkLst>
        <pc:spChg chg="add mod">
          <ac:chgData name="Avi Saha" userId="e05bec33a216dabd" providerId="LiveId" clId="{69D7FD06-80BF-49CB-83E7-494CF2F20BFF}" dt="2024-05-02T18:02:26.261" v="2520"/>
          <ac:spMkLst>
            <pc:docMk/>
            <pc:sldMk cId="3206454067" sldId="288"/>
            <ac:spMk id="2" creationId="{22F05382-3C4E-7880-1241-1ABDBDA9FF7B}"/>
          </ac:spMkLst>
        </pc:spChg>
        <pc:spChg chg="mod">
          <ac:chgData name="Avi Saha" userId="e05bec33a216dabd" providerId="LiveId" clId="{69D7FD06-80BF-49CB-83E7-494CF2F20BFF}" dt="2024-05-02T12:06:40.370" v="2488" actId="113"/>
          <ac:spMkLst>
            <pc:docMk/>
            <pc:sldMk cId="3206454067" sldId="288"/>
            <ac:spMk id="14" creationId="{C77C7FA2-B253-85D7-2230-05653D8594F3}"/>
          </ac:spMkLst>
        </pc:spChg>
      </pc:sldChg>
      <pc:sldChg chg="addSp modSp">
        <pc:chgData name="Avi Saha" userId="e05bec33a216dabd" providerId="LiveId" clId="{69D7FD06-80BF-49CB-83E7-494CF2F20BFF}" dt="2024-05-02T18:02:30.362" v="2521"/>
        <pc:sldMkLst>
          <pc:docMk/>
          <pc:sldMk cId="3337353989" sldId="289"/>
        </pc:sldMkLst>
        <pc:spChg chg="add mod">
          <ac:chgData name="Avi Saha" userId="e05bec33a216dabd" providerId="LiveId" clId="{69D7FD06-80BF-49CB-83E7-494CF2F20BFF}" dt="2024-05-02T18:02:30.362" v="2521"/>
          <ac:spMkLst>
            <pc:docMk/>
            <pc:sldMk cId="3337353989" sldId="289"/>
            <ac:spMk id="2" creationId="{8D00F84F-7724-86BC-0794-F16095B3C682}"/>
          </ac:spMkLst>
        </pc:spChg>
      </pc:sldChg>
      <pc:sldChg chg="addSp modSp mod">
        <pc:chgData name="Avi Saha" userId="e05bec33a216dabd" providerId="LiveId" clId="{69D7FD06-80BF-49CB-83E7-494CF2F20BFF}" dt="2024-05-02T18:08:28.427" v="2612" actId="1076"/>
        <pc:sldMkLst>
          <pc:docMk/>
          <pc:sldMk cId="3651126678" sldId="290"/>
        </pc:sldMkLst>
        <pc:spChg chg="add mod">
          <ac:chgData name="Avi Saha" userId="e05bec33a216dabd" providerId="LiveId" clId="{69D7FD06-80BF-49CB-83E7-494CF2F20BFF}" dt="2024-05-02T18:08:28.427" v="2612" actId="1076"/>
          <ac:spMkLst>
            <pc:docMk/>
            <pc:sldMk cId="3651126678" sldId="290"/>
            <ac:spMk id="5" creationId="{0A2C364E-55D2-67CC-BD1B-4EAEDD5B0437}"/>
          </ac:spMkLst>
        </pc:spChg>
      </pc:sldChg>
      <pc:sldChg chg="addSp delSp modSp add mod">
        <pc:chgData name="Avi Saha" userId="e05bec33a216dabd" providerId="LiveId" clId="{69D7FD06-80BF-49CB-83E7-494CF2F20BFF}" dt="2024-05-02T18:10:15.459" v="2620" actId="1076"/>
        <pc:sldMkLst>
          <pc:docMk/>
          <pc:sldMk cId="516533620" sldId="291"/>
        </pc:sldMkLst>
        <pc:spChg chg="add mod">
          <ac:chgData name="Avi Saha" userId="e05bec33a216dabd" providerId="LiveId" clId="{69D7FD06-80BF-49CB-83E7-494CF2F20BFF}" dt="2024-05-02T18:10:15.459" v="2620" actId="1076"/>
          <ac:spMkLst>
            <pc:docMk/>
            <pc:sldMk cId="516533620" sldId="291"/>
            <ac:spMk id="3" creationId="{A9915C8F-1016-4818-C231-512E93DBF4B3}"/>
          </ac:spMkLst>
        </pc:spChg>
        <pc:spChg chg="add mod">
          <ac:chgData name="Avi Saha" userId="e05bec33a216dabd" providerId="LiveId" clId="{69D7FD06-80BF-49CB-83E7-494CF2F20BFF}" dt="2024-05-02T07:18:45.728" v="1208" actId="20577"/>
          <ac:spMkLst>
            <pc:docMk/>
            <pc:sldMk cId="516533620" sldId="291"/>
            <ac:spMk id="6" creationId="{2A220B40-A09D-5999-193C-DB2A37B00107}"/>
          </ac:spMkLst>
        </pc:spChg>
        <pc:spChg chg="add mod">
          <ac:chgData name="Avi Saha" userId="e05bec33a216dabd" providerId="LiveId" clId="{69D7FD06-80BF-49CB-83E7-494CF2F20BFF}" dt="2024-05-02T07:19:48.983" v="1213" actId="255"/>
          <ac:spMkLst>
            <pc:docMk/>
            <pc:sldMk cId="516533620" sldId="291"/>
            <ac:spMk id="8" creationId="{8E9115AF-41AB-B50D-717C-9AC23AAFFBAA}"/>
          </ac:spMkLst>
        </pc:spChg>
        <pc:spChg chg="mod ord">
          <ac:chgData name="Avi Saha" userId="e05bec33a216dabd" providerId="LiveId" clId="{69D7FD06-80BF-49CB-83E7-494CF2F20BFF}" dt="2024-05-02T07:18:18.394" v="1173" actId="20577"/>
          <ac:spMkLst>
            <pc:docMk/>
            <pc:sldMk cId="516533620" sldId="291"/>
            <ac:spMk id="10" creationId="{18213F92-E880-7720-EB75-4FC7CF1CF712}"/>
          </ac:spMkLst>
        </pc:spChg>
        <pc:spChg chg="add mod">
          <ac:chgData name="Avi Saha" userId="e05bec33a216dabd" providerId="LiveId" clId="{69D7FD06-80BF-49CB-83E7-494CF2F20BFF}" dt="2024-05-02T07:21:06.987" v="1219" actId="14100"/>
          <ac:spMkLst>
            <pc:docMk/>
            <pc:sldMk cId="516533620" sldId="291"/>
            <ac:spMk id="11" creationId="{BA5A84D7-6586-ED6F-CD8A-AB6393A21AC1}"/>
          </ac:spMkLst>
        </pc:spChg>
        <pc:spChg chg="add mod">
          <ac:chgData name="Avi Saha" userId="e05bec33a216dabd" providerId="LiveId" clId="{69D7FD06-80BF-49CB-83E7-494CF2F20BFF}" dt="2024-05-02T07:21:32.662" v="1222" actId="14100"/>
          <ac:spMkLst>
            <pc:docMk/>
            <pc:sldMk cId="516533620" sldId="291"/>
            <ac:spMk id="15" creationId="{062E9AB4-4D8A-9FDF-789B-8D2FB1F11B7B}"/>
          </ac:spMkLst>
        </pc:spChg>
        <pc:spChg chg="del">
          <ac:chgData name="Avi Saha" userId="e05bec33a216dabd" providerId="LiveId" clId="{69D7FD06-80BF-49CB-83E7-494CF2F20BFF}" dt="2024-05-02T07:17:31.938" v="1154" actId="26606"/>
          <ac:spMkLst>
            <pc:docMk/>
            <pc:sldMk cId="516533620" sldId="291"/>
            <ac:spMk id="444" creationId="{F5897CCA-486C-491C-B4C1-5E5C95A82709}"/>
          </ac:spMkLst>
        </pc:spChg>
        <pc:spChg chg="add">
          <ac:chgData name="Avi Saha" userId="e05bec33a216dabd" providerId="LiveId" clId="{69D7FD06-80BF-49CB-83E7-494CF2F20BFF}" dt="2024-05-02T07:17:31.938" v="1154" actId="26606"/>
          <ac:spMkLst>
            <pc:docMk/>
            <pc:sldMk cId="516533620" sldId="291"/>
            <ac:spMk id="449" creationId="{5964CBE2-084A-47DF-A704-CF5F6217B569}"/>
          </ac:spMkLst>
        </pc:spChg>
        <pc:spChg chg="add">
          <ac:chgData name="Avi Saha" userId="e05bec33a216dabd" providerId="LiveId" clId="{69D7FD06-80BF-49CB-83E7-494CF2F20BFF}" dt="2024-05-02T07:17:31.938" v="1154" actId="26606"/>
          <ac:spMkLst>
            <pc:docMk/>
            <pc:sldMk cId="516533620" sldId="291"/>
            <ac:spMk id="451" creationId="{686A5CBB-E03B-4019-8BCD-78975D39E48C}"/>
          </ac:spMkLst>
        </pc:spChg>
        <pc:spChg chg="add">
          <ac:chgData name="Avi Saha" userId="e05bec33a216dabd" providerId="LiveId" clId="{69D7FD06-80BF-49CB-83E7-494CF2F20BFF}" dt="2024-05-02T07:17:31.938" v="1154" actId="26606"/>
          <ac:spMkLst>
            <pc:docMk/>
            <pc:sldMk cId="516533620" sldId="291"/>
            <ac:spMk id="453" creationId="{94993204-9792-4E61-A83C-73D4379E2B1C}"/>
          </ac:spMkLst>
        </pc:spChg>
        <pc:graphicFrameChg chg="del">
          <ac:chgData name="Avi Saha" userId="e05bec33a216dabd" providerId="LiveId" clId="{69D7FD06-80BF-49CB-83E7-494CF2F20BFF}" dt="2024-05-02T07:16:22.304" v="1150" actId="21"/>
          <ac:graphicFrameMkLst>
            <pc:docMk/>
            <pc:sldMk cId="516533620" sldId="291"/>
            <ac:graphicFrameMk id="437" creationId="{8EF9B119-9716-16EA-04B9-87E92BC7DF4A}"/>
          </ac:graphicFrameMkLst>
        </pc:graphicFrameChg>
        <pc:picChg chg="del">
          <ac:chgData name="Avi Saha" userId="e05bec33a216dabd" providerId="LiveId" clId="{69D7FD06-80BF-49CB-83E7-494CF2F20BFF}" dt="2024-05-02T07:17:07.443" v="1151" actId="478"/>
          <ac:picMkLst>
            <pc:docMk/>
            <pc:sldMk cId="516533620" sldId="291"/>
            <ac:picMk id="3" creationId="{E85D962F-6C80-E1CA-4B28-87AD934C4F2A}"/>
          </ac:picMkLst>
        </pc:picChg>
        <pc:picChg chg="add mod ord">
          <ac:chgData name="Avi Saha" userId="e05bec33a216dabd" providerId="LiveId" clId="{69D7FD06-80BF-49CB-83E7-494CF2F20BFF}" dt="2024-05-02T07:17:44.959" v="1156" actId="1076"/>
          <ac:picMkLst>
            <pc:docMk/>
            <pc:sldMk cId="516533620" sldId="291"/>
            <ac:picMk id="5" creationId="{543A69B0-8788-9172-5662-AEA80260EDB0}"/>
          </ac:picMkLst>
        </pc:picChg>
      </pc:sldChg>
      <pc:sldChg chg="addSp delSp modSp add mod">
        <pc:chgData name="Avi Saha" userId="e05bec33a216dabd" providerId="LiveId" clId="{69D7FD06-80BF-49CB-83E7-494CF2F20BFF}" dt="2024-05-02T18:10:29.668" v="2622" actId="14100"/>
        <pc:sldMkLst>
          <pc:docMk/>
          <pc:sldMk cId="560548952" sldId="292"/>
        </pc:sldMkLst>
        <pc:spChg chg="add mod">
          <ac:chgData name="Avi Saha" userId="e05bec33a216dabd" providerId="LiveId" clId="{69D7FD06-80BF-49CB-83E7-494CF2F20BFF}" dt="2024-05-02T18:10:29.668" v="2622" actId="14100"/>
          <ac:spMkLst>
            <pc:docMk/>
            <pc:sldMk cId="560548952" sldId="292"/>
            <ac:spMk id="2" creationId="{F9704A82-BB43-2CBC-D9D6-015955CF6347}"/>
          </ac:spMkLst>
        </pc:spChg>
        <pc:spChg chg="add mod">
          <ac:chgData name="Avi Saha" userId="e05bec33a216dabd" providerId="LiveId" clId="{69D7FD06-80BF-49CB-83E7-494CF2F20BFF}" dt="2024-05-02T07:23:39.804" v="1241" actId="2711"/>
          <ac:spMkLst>
            <pc:docMk/>
            <pc:sldMk cId="560548952" sldId="292"/>
            <ac:spMk id="3" creationId="{D25A9865-6C98-1B01-6B7B-C2637C42A3A8}"/>
          </ac:spMkLst>
        </pc:spChg>
        <pc:spChg chg="mod">
          <ac:chgData name="Avi Saha" userId="e05bec33a216dabd" providerId="LiveId" clId="{69D7FD06-80BF-49CB-83E7-494CF2F20BFF}" dt="2024-05-02T07:22:01.361" v="1230" actId="20577"/>
          <ac:spMkLst>
            <pc:docMk/>
            <pc:sldMk cId="560548952" sldId="292"/>
            <ac:spMk id="6" creationId="{2A220B40-A09D-5999-193C-DB2A37B00107}"/>
          </ac:spMkLst>
        </pc:spChg>
        <pc:spChg chg="mod">
          <ac:chgData name="Avi Saha" userId="e05bec33a216dabd" providerId="LiveId" clId="{69D7FD06-80BF-49CB-83E7-494CF2F20BFF}" dt="2024-05-02T07:23:31.991" v="1240" actId="2711"/>
          <ac:spMkLst>
            <pc:docMk/>
            <pc:sldMk cId="560548952" sldId="292"/>
            <ac:spMk id="8" creationId="{8E9115AF-41AB-B50D-717C-9AC23AAFFBAA}"/>
          </ac:spMkLst>
        </pc:spChg>
        <pc:spChg chg="add mod">
          <ac:chgData name="Avi Saha" userId="e05bec33a216dabd" providerId="LiveId" clId="{69D7FD06-80BF-49CB-83E7-494CF2F20BFF}" dt="2024-05-02T07:23:47.323" v="1242" actId="2711"/>
          <ac:spMkLst>
            <pc:docMk/>
            <pc:sldMk cId="560548952" sldId="292"/>
            <ac:spMk id="9" creationId="{E60B9379-71E6-52A9-2ADA-29C46C82B862}"/>
          </ac:spMkLst>
        </pc:spChg>
        <pc:spChg chg="del">
          <ac:chgData name="Avi Saha" userId="e05bec33a216dabd" providerId="LiveId" clId="{69D7FD06-80BF-49CB-83E7-494CF2F20BFF}" dt="2024-05-02T07:22:10.806" v="1231" actId="478"/>
          <ac:spMkLst>
            <pc:docMk/>
            <pc:sldMk cId="560548952" sldId="292"/>
            <ac:spMk id="11" creationId="{BA5A84D7-6586-ED6F-CD8A-AB6393A21AC1}"/>
          </ac:spMkLst>
        </pc:spChg>
        <pc:spChg chg="del">
          <ac:chgData name="Avi Saha" userId="e05bec33a216dabd" providerId="LiveId" clId="{69D7FD06-80BF-49CB-83E7-494CF2F20BFF}" dt="2024-05-02T07:22:14.515" v="1232" actId="478"/>
          <ac:spMkLst>
            <pc:docMk/>
            <pc:sldMk cId="560548952" sldId="292"/>
            <ac:spMk id="15" creationId="{062E9AB4-4D8A-9FDF-789B-8D2FB1F11B7B}"/>
          </ac:spMkLst>
        </pc:spChg>
      </pc:sldChg>
      <pc:sldChg chg="addSp delSp modSp add mod">
        <pc:chgData name="Avi Saha" userId="e05bec33a216dabd" providerId="LiveId" clId="{69D7FD06-80BF-49CB-83E7-494CF2F20BFF}" dt="2024-05-02T18:06:59.647" v="2604" actId="14100"/>
        <pc:sldMkLst>
          <pc:docMk/>
          <pc:sldMk cId="2893178256" sldId="293"/>
        </pc:sldMkLst>
        <pc:spChg chg="add mod">
          <ac:chgData name="Avi Saha" userId="e05bec33a216dabd" providerId="LiveId" clId="{69D7FD06-80BF-49CB-83E7-494CF2F20BFF}" dt="2024-05-02T18:06:53.173" v="2603"/>
          <ac:spMkLst>
            <pc:docMk/>
            <pc:sldMk cId="2893178256" sldId="293"/>
            <ac:spMk id="2" creationId="{14E72247-5880-0FAF-3159-01CCBE549DC6}"/>
          </ac:spMkLst>
        </pc:spChg>
        <pc:spChg chg="mod">
          <ac:chgData name="Avi Saha" userId="e05bec33a216dabd" providerId="LiveId" clId="{69D7FD06-80BF-49CB-83E7-494CF2F20BFF}" dt="2024-05-02T10:26:56.638" v="2469" actId="1076"/>
          <ac:spMkLst>
            <pc:docMk/>
            <pc:sldMk cId="2893178256" sldId="293"/>
            <ac:spMk id="7" creationId="{2C4BA6A5-41A4-0308-EDC4-3ECFB9C4D601}"/>
          </ac:spMkLst>
        </pc:spChg>
        <pc:spChg chg="mod">
          <ac:chgData name="Avi Saha" userId="e05bec33a216dabd" providerId="LiveId" clId="{69D7FD06-80BF-49CB-83E7-494CF2F20BFF}" dt="2024-05-02T10:26:52.136" v="2468" actId="1076"/>
          <ac:spMkLst>
            <pc:docMk/>
            <pc:sldMk cId="2893178256" sldId="293"/>
            <ac:spMk id="9" creationId="{AFA5CAA9-C30B-3D17-F62E-B8BD9656C42B}"/>
          </ac:spMkLst>
        </pc:spChg>
        <pc:graphicFrameChg chg="mod">
          <ac:chgData name="Avi Saha" userId="e05bec33a216dabd" providerId="LiveId" clId="{69D7FD06-80BF-49CB-83E7-494CF2F20BFF}" dt="2024-05-02T18:06:59.647" v="2604" actId="14100"/>
          <ac:graphicFrameMkLst>
            <pc:docMk/>
            <pc:sldMk cId="2893178256" sldId="293"/>
            <ac:graphicFrameMk id="433" creationId="{D20A91D7-0FA3-8700-5CD3-0DB2C79E3394}"/>
          </ac:graphicFrameMkLst>
        </pc:graphicFrameChg>
        <pc:picChg chg="mod">
          <ac:chgData name="Avi Saha" userId="e05bec33a216dabd" providerId="LiveId" clId="{69D7FD06-80BF-49CB-83E7-494CF2F20BFF}" dt="2024-05-02T10:25:29.635" v="2458" actId="1076"/>
          <ac:picMkLst>
            <pc:docMk/>
            <pc:sldMk cId="2893178256" sldId="293"/>
            <ac:picMk id="3" creationId="{9974091C-63A7-DC20-A4C9-2C522D468E0F}"/>
          </ac:picMkLst>
        </pc:picChg>
        <pc:picChg chg="del">
          <ac:chgData name="Avi Saha" userId="e05bec33a216dabd" providerId="LiveId" clId="{69D7FD06-80BF-49CB-83E7-494CF2F20BFF}" dt="2024-05-02T10:23:08.198" v="2424" actId="478"/>
          <ac:picMkLst>
            <pc:docMk/>
            <pc:sldMk cId="2893178256" sldId="293"/>
            <ac:picMk id="2050" creationId="{7230DC20-A905-127E-C944-BDD4863EE4A4}"/>
          </ac:picMkLst>
        </pc:picChg>
        <pc:picChg chg="del">
          <ac:chgData name="Avi Saha" userId="e05bec33a216dabd" providerId="LiveId" clId="{69D7FD06-80BF-49CB-83E7-494CF2F20BFF}" dt="2024-05-02T10:23:06.258" v="2423" actId="478"/>
          <ac:picMkLst>
            <pc:docMk/>
            <pc:sldMk cId="2893178256" sldId="293"/>
            <ac:picMk id="2052" creationId="{9B976A62-BF0C-51B2-8A16-2AE882B9ABB5}"/>
          </ac:picMkLst>
        </pc:picChg>
        <pc:picChg chg="add mod">
          <ac:chgData name="Avi Saha" userId="e05bec33a216dabd" providerId="LiveId" clId="{69D7FD06-80BF-49CB-83E7-494CF2F20BFF}" dt="2024-05-02T10:26:47.752" v="2467" actId="1076"/>
          <ac:picMkLst>
            <pc:docMk/>
            <pc:sldMk cId="2893178256" sldId="293"/>
            <ac:picMk id="3074" creationId="{09FFD43E-02F3-4ABB-AFA2-4174E803E80C}"/>
          </ac:picMkLst>
        </pc:picChg>
        <pc:picChg chg="add mod">
          <ac:chgData name="Avi Saha" userId="e05bec33a216dabd" providerId="LiveId" clId="{69D7FD06-80BF-49CB-83E7-494CF2F20BFF}" dt="2024-05-02T10:28:31.123" v="2481" actId="14100"/>
          <ac:picMkLst>
            <pc:docMk/>
            <pc:sldMk cId="2893178256" sldId="293"/>
            <ac:picMk id="3076" creationId="{F93CA418-5842-FB2E-B250-8161F327F995}"/>
          </ac:picMkLst>
        </pc:picChg>
      </pc:sldChg>
    </pc:docChg>
  </pc:docChgLst>
  <pc:docChgLst>
    <pc:chgData name="Avi Saha" userId="e05bec33a216dabd" providerId="LiveId" clId="{DE1C782E-D7AD-4C00-8E87-F00CD46DDF26}"/>
    <pc:docChg chg="undo custSel modSld">
      <pc:chgData name="Avi Saha" userId="e05bec33a216dabd" providerId="LiveId" clId="{DE1C782E-D7AD-4C00-8E87-F00CD46DDF26}" dt="2023-11-28T19:41:06.193" v="210" actId="20577"/>
      <pc:docMkLst>
        <pc:docMk/>
      </pc:docMkLst>
      <pc:sldChg chg="modSp mod">
        <pc:chgData name="Avi Saha" userId="e05bec33a216dabd" providerId="LiveId" clId="{DE1C782E-D7AD-4C00-8E87-F00CD46DDF26}" dt="2023-11-28T19:26:08.054" v="55" actId="1076"/>
        <pc:sldMkLst>
          <pc:docMk/>
          <pc:sldMk cId="2669732683" sldId="273"/>
        </pc:sldMkLst>
        <pc:spChg chg="mod">
          <ac:chgData name="Avi Saha" userId="e05bec33a216dabd" providerId="LiveId" clId="{DE1C782E-D7AD-4C00-8E87-F00CD46DDF26}" dt="2023-11-28T19:26:02.357" v="54" actId="20577"/>
          <ac:spMkLst>
            <pc:docMk/>
            <pc:sldMk cId="2669732683" sldId="273"/>
            <ac:spMk id="9" creationId="{AFA5CAA9-C30B-3D17-F62E-B8BD9656C42B}"/>
          </ac:spMkLst>
        </pc:spChg>
        <pc:picChg chg="mod">
          <ac:chgData name="Avi Saha" userId="e05bec33a216dabd" providerId="LiveId" clId="{DE1C782E-D7AD-4C00-8E87-F00CD46DDF26}" dt="2023-11-28T19:26:08.054" v="55" actId="1076"/>
          <ac:picMkLst>
            <pc:docMk/>
            <pc:sldMk cId="2669732683" sldId="273"/>
            <ac:picMk id="5" creationId="{9D75C78F-ED52-748B-5B8D-FAEADA80FCD3}"/>
          </ac:picMkLst>
        </pc:picChg>
      </pc:sldChg>
      <pc:sldChg chg="addSp delSp modSp mod setBg">
        <pc:chgData name="Avi Saha" userId="e05bec33a216dabd" providerId="LiveId" clId="{DE1C782E-D7AD-4C00-8E87-F00CD46DDF26}" dt="2023-11-28T19:40:32.924" v="207" actId="26606"/>
        <pc:sldMkLst>
          <pc:docMk/>
          <pc:sldMk cId="719738401" sldId="283"/>
        </pc:sldMkLst>
        <pc:spChg chg="add mod">
          <ac:chgData name="Avi Saha" userId="e05bec33a216dabd" providerId="LiveId" clId="{DE1C782E-D7AD-4C00-8E87-F00CD46DDF26}" dt="2023-11-28T19:40:32.924" v="207" actId="26606"/>
          <ac:spMkLst>
            <pc:docMk/>
            <pc:sldMk cId="719738401" sldId="283"/>
            <ac:spMk id="2" creationId="{5C06A478-15CE-66DA-7039-D4589C5B294E}"/>
          </ac:spMkLst>
        </pc:spChg>
        <pc:spChg chg="add mod">
          <ac:chgData name="Avi Saha" userId="e05bec33a216dabd" providerId="LiveId" clId="{DE1C782E-D7AD-4C00-8E87-F00CD46DDF26}" dt="2023-11-28T19:40:32.924" v="207" actId="26606"/>
          <ac:spMkLst>
            <pc:docMk/>
            <pc:sldMk cId="719738401" sldId="283"/>
            <ac:spMk id="3" creationId="{02FB72B7-E46C-83E0-4B82-4803C68D0248}"/>
          </ac:spMkLst>
        </pc:spChg>
        <pc:spChg chg="add mod">
          <ac:chgData name="Avi Saha" userId="e05bec33a216dabd" providerId="LiveId" clId="{DE1C782E-D7AD-4C00-8E87-F00CD46DDF26}" dt="2023-11-28T19:40:32.924" v="207" actId="26606"/>
          <ac:spMkLst>
            <pc:docMk/>
            <pc:sldMk cId="719738401" sldId="283"/>
            <ac:spMk id="4" creationId="{51501EA8-A612-C4E3-7D34-5E614F23E3DD}"/>
          </ac:spMkLst>
        </pc:spChg>
        <pc:spChg chg="add mod">
          <ac:chgData name="Avi Saha" userId="e05bec33a216dabd" providerId="LiveId" clId="{DE1C782E-D7AD-4C00-8E87-F00CD46DDF26}" dt="2023-11-28T19:40:32.924" v="207" actId="26606"/>
          <ac:spMkLst>
            <pc:docMk/>
            <pc:sldMk cId="719738401" sldId="283"/>
            <ac:spMk id="7" creationId="{20B5D68B-0CA0-0E62-07F9-9A4B9AF28AC1}"/>
          </ac:spMkLst>
        </pc:spChg>
        <pc:spChg chg="add mod">
          <ac:chgData name="Avi Saha" userId="e05bec33a216dabd" providerId="LiveId" clId="{DE1C782E-D7AD-4C00-8E87-F00CD46DDF26}" dt="2023-11-28T19:40:32.924" v="207" actId="26606"/>
          <ac:spMkLst>
            <pc:docMk/>
            <pc:sldMk cId="719738401" sldId="283"/>
            <ac:spMk id="8" creationId="{823E571C-7BA1-D545-FDFA-67B82E3A71A7}"/>
          </ac:spMkLst>
        </pc:spChg>
        <pc:spChg chg="add mod">
          <ac:chgData name="Avi Saha" userId="e05bec33a216dabd" providerId="LiveId" clId="{DE1C782E-D7AD-4C00-8E87-F00CD46DDF26}" dt="2023-11-28T19:40:32.924" v="207" actId="26606"/>
          <ac:spMkLst>
            <pc:docMk/>
            <pc:sldMk cId="719738401" sldId="283"/>
            <ac:spMk id="9" creationId="{3DDC4241-D4A8-4D2B-A646-500675CF831C}"/>
          </ac:spMkLst>
        </pc:spChg>
        <pc:spChg chg="add mod">
          <ac:chgData name="Avi Saha" userId="e05bec33a216dabd" providerId="LiveId" clId="{DE1C782E-D7AD-4C00-8E87-F00CD46DDF26}" dt="2023-11-28T19:40:32.924" v="207" actId="26606"/>
          <ac:spMkLst>
            <pc:docMk/>
            <pc:sldMk cId="719738401" sldId="283"/>
            <ac:spMk id="10" creationId="{728DCF4F-9020-E742-2E9A-E5515A06B5EA}"/>
          </ac:spMkLst>
        </pc:spChg>
        <pc:spChg chg="add mod">
          <ac:chgData name="Avi Saha" userId="e05bec33a216dabd" providerId="LiveId" clId="{DE1C782E-D7AD-4C00-8E87-F00CD46DDF26}" dt="2023-11-28T19:40:32.924" v="207" actId="26606"/>
          <ac:spMkLst>
            <pc:docMk/>
            <pc:sldMk cId="719738401" sldId="283"/>
            <ac:spMk id="11" creationId="{12BE413B-3125-5FB9-0564-FABF564A19A5}"/>
          </ac:spMkLst>
        </pc:spChg>
        <pc:spChg chg="add mod">
          <ac:chgData name="Avi Saha" userId="e05bec33a216dabd" providerId="LiveId" clId="{DE1C782E-D7AD-4C00-8E87-F00CD46DDF26}" dt="2023-11-28T19:40:32.924" v="207" actId="26606"/>
          <ac:spMkLst>
            <pc:docMk/>
            <pc:sldMk cId="719738401" sldId="283"/>
            <ac:spMk id="12" creationId="{7764A023-79A3-DDC0-B1C6-649C8C370FAB}"/>
          </ac:spMkLst>
        </pc:spChg>
        <pc:spChg chg="add mod">
          <ac:chgData name="Avi Saha" userId="e05bec33a216dabd" providerId="LiveId" clId="{DE1C782E-D7AD-4C00-8E87-F00CD46DDF26}" dt="2023-11-28T19:40:32.924" v="207" actId="26606"/>
          <ac:spMkLst>
            <pc:docMk/>
            <pc:sldMk cId="719738401" sldId="283"/>
            <ac:spMk id="13" creationId="{492EDCE7-7A4D-9B9C-4842-75CF0783DD77}"/>
          </ac:spMkLst>
        </pc:spChg>
        <pc:spChg chg="add mod">
          <ac:chgData name="Avi Saha" userId="e05bec33a216dabd" providerId="LiveId" clId="{DE1C782E-D7AD-4C00-8E87-F00CD46DDF26}" dt="2023-11-28T19:40:32.924" v="207" actId="26606"/>
          <ac:spMkLst>
            <pc:docMk/>
            <pc:sldMk cId="719738401" sldId="283"/>
            <ac:spMk id="14" creationId="{1D14C0D1-C5F1-47D5-0605-34293C924A65}"/>
          </ac:spMkLst>
        </pc:spChg>
        <pc:spChg chg="add mod">
          <ac:chgData name="Avi Saha" userId="e05bec33a216dabd" providerId="LiveId" clId="{DE1C782E-D7AD-4C00-8E87-F00CD46DDF26}" dt="2023-11-28T19:40:32.924" v="207" actId="26606"/>
          <ac:spMkLst>
            <pc:docMk/>
            <pc:sldMk cId="719738401" sldId="283"/>
            <ac:spMk id="15" creationId="{81CC85DF-7CD5-2A2A-F942-7FDB6EB899B1}"/>
          </ac:spMkLst>
        </pc:spChg>
        <pc:spChg chg="add mod">
          <ac:chgData name="Avi Saha" userId="e05bec33a216dabd" providerId="LiveId" clId="{DE1C782E-D7AD-4C00-8E87-F00CD46DDF26}" dt="2023-11-28T19:40:32.924" v="207" actId="26606"/>
          <ac:spMkLst>
            <pc:docMk/>
            <pc:sldMk cId="719738401" sldId="283"/>
            <ac:spMk id="16" creationId="{18D627D8-EC88-9DC5-8F92-CE096BA25525}"/>
          </ac:spMkLst>
        </pc:spChg>
        <pc:spChg chg="add del">
          <ac:chgData name="Avi Saha" userId="e05bec33a216dabd" providerId="LiveId" clId="{DE1C782E-D7AD-4C00-8E87-F00CD46DDF26}" dt="2023-11-28T19:40:32.924" v="207" actId="26606"/>
          <ac:spMkLst>
            <pc:docMk/>
            <pc:sldMk cId="719738401" sldId="283"/>
            <ac:spMk id="22" creationId="{839C83B4-CCB6-412E-B7FF-BA0CF31B3166}"/>
          </ac:spMkLst>
        </pc:spChg>
        <pc:spChg chg="add del">
          <ac:chgData name="Avi Saha" userId="e05bec33a216dabd" providerId="LiveId" clId="{DE1C782E-D7AD-4C00-8E87-F00CD46DDF26}" dt="2023-11-28T19:40:32.924" v="207" actId="26606"/>
          <ac:spMkLst>
            <pc:docMk/>
            <pc:sldMk cId="719738401" sldId="283"/>
            <ac:spMk id="24" creationId="{D1BA989C-D286-48D4-B3F1-84F3CBF095C8}"/>
          </ac:spMkLst>
        </pc:spChg>
        <pc:grpChg chg="add del">
          <ac:chgData name="Avi Saha" userId="e05bec33a216dabd" providerId="LiveId" clId="{DE1C782E-D7AD-4C00-8E87-F00CD46DDF26}" dt="2023-11-28T19:40:32.924" v="207" actId="26606"/>
          <ac:grpSpMkLst>
            <pc:docMk/>
            <pc:sldMk cId="719738401" sldId="283"/>
            <ac:grpSpMk id="26" creationId="{98925B56-689F-4DFB-8FD0-9BB9D8DE848B}"/>
          </ac:grpSpMkLst>
        </pc:grpChg>
        <pc:grpChg chg="add del">
          <ac:chgData name="Avi Saha" userId="e05bec33a216dabd" providerId="LiveId" clId="{DE1C782E-D7AD-4C00-8E87-F00CD46DDF26}" dt="2023-11-28T19:40:32.924" v="207" actId="26606"/>
          <ac:grpSpMkLst>
            <pc:docMk/>
            <pc:sldMk cId="719738401" sldId="283"/>
            <ac:grpSpMk id="32" creationId="{A7EE5FDC-1EEC-4871-BD9E-EF321D5F89B0}"/>
          </ac:grpSpMkLst>
        </pc:grpChg>
        <pc:picChg chg="add mod">
          <ac:chgData name="Avi Saha" userId="e05bec33a216dabd" providerId="LiveId" clId="{DE1C782E-D7AD-4C00-8E87-F00CD46DDF26}" dt="2023-11-28T19:40:32.924" v="207" actId="26606"/>
          <ac:picMkLst>
            <pc:docMk/>
            <pc:sldMk cId="719738401" sldId="283"/>
            <ac:picMk id="17" creationId="{957C8EFB-90FE-1C5C-B17E-BB756547CA10}"/>
          </ac:picMkLst>
        </pc:picChg>
        <pc:cxnChg chg="add del">
          <ac:chgData name="Avi Saha" userId="e05bec33a216dabd" providerId="LiveId" clId="{DE1C782E-D7AD-4C00-8E87-F00CD46DDF26}" dt="2023-11-28T19:29:55.948" v="74" actId="478"/>
          <ac:cxnSpMkLst>
            <pc:docMk/>
            <pc:sldMk cId="719738401" sldId="283"/>
            <ac:cxnSpMk id="6" creationId="{04E4E859-523A-FC0E-2BD6-47D9911F9798}"/>
          </ac:cxnSpMkLst>
        </pc:cxnChg>
      </pc:sldChg>
      <pc:sldChg chg="modSp">
        <pc:chgData name="Avi Saha" userId="e05bec33a216dabd" providerId="LiveId" clId="{DE1C782E-D7AD-4C00-8E87-F00CD46DDF26}" dt="2023-11-28T19:41:06.193" v="210" actId="20577"/>
        <pc:sldMkLst>
          <pc:docMk/>
          <pc:sldMk cId="2248465904" sldId="284"/>
        </pc:sldMkLst>
        <pc:graphicFrameChg chg="mod">
          <ac:chgData name="Avi Saha" userId="e05bec33a216dabd" providerId="LiveId" clId="{DE1C782E-D7AD-4C00-8E87-F00CD46DDF26}" dt="2023-11-28T19:41:06.193" v="210" actId="20577"/>
          <ac:graphicFrameMkLst>
            <pc:docMk/>
            <pc:sldMk cId="2248465904" sldId="284"/>
            <ac:graphicFrameMk id="42" creationId="{B8C0C2E6-0E4D-A7A1-0E58-E616BEFB5388}"/>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1CE753-7B43-44B5-AAC5-B1B29B8106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1363C3-D925-4207-86EA-538A5B2A7B97}">
      <dgm:prSet custT="1"/>
      <dgm:spPr>
        <a:solidFill>
          <a:schemeClr val="accent1"/>
        </a:solidFill>
      </dgm:spPr>
      <dgm:t>
        <a:bodyPr/>
        <a:lstStyle/>
        <a:p>
          <a:pPr algn="ctr"/>
          <a:r>
            <a:rPr lang="en-US" sz="2300" b="1" i="0" dirty="0">
              <a:solidFill>
                <a:schemeClr val="bg1"/>
              </a:solidFill>
            </a:rPr>
            <a:t>NOSHIN FARZANA  [21-44647-1​]</a:t>
          </a:r>
          <a:endParaRPr lang="en-US" sz="2300" dirty="0">
            <a:solidFill>
              <a:schemeClr val="bg1"/>
            </a:solidFill>
          </a:endParaRPr>
        </a:p>
      </dgm:t>
    </dgm:pt>
    <dgm:pt modelId="{E718DE76-756B-4779-B113-94C9627B03FA}" type="parTrans" cxnId="{477680A8-3FB6-4A39-BDAF-C2D2D8AACB33}">
      <dgm:prSet/>
      <dgm:spPr/>
      <dgm:t>
        <a:bodyPr/>
        <a:lstStyle/>
        <a:p>
          <a:endParaRPr lang="en-US"/>
        </a:p>
      </dgm:t>
    </dgm:pt>
    <dgm:pt modelId="{7E3FAF2B-6208-4629-922A-FA5BB503E468}" type="sibTrans" cxnId="{477680A8-3FB6-4A39-BDAF-C2D2D8AACB33}">
      <dgm:prSet/>
      <dgm:spPr/>
      <dgm:t>
        <a:bodyPr/>
        <a:lstStyle/>
        <a:p>
          <a:endParaRPr lang="en-US"/>
        </a:p>
      </dgm:t>
    </dgm:pt>
    <dgm:pt modelId="{D5081DCB-72BC-4137-8421-60F60C9AEC65}">
      <dgm:prSet custT="1"/>
      <dgm:spPr>
        <a:solidFill>
          <a:schemeClr val="accent5">
            <a:lumMod val="60000"/>
            <a:lumOff val="40000"/>
          </a:schemeClr>
        </a:solidFill>
      </dgm:spPr>
      <dgm:t>
        <a:bodyPr/>
        <a:lstStyle/>
        <a:p>
          <a:pPr algn="ctr"/>
          <a:r>
            <a:rPr lang="en-US" sz="2300" b="1" i="0" dirty="0"/>
            <a:t>AVIJIT SAHA ANTO[21-44630-1​]</a:t>
          </a:r>
          <a:endParaRPr lang="en-US" sz="2300" dirty="0"/>
        </a:p>
      </dgm:t>
    </dgm:pt>
    <dgm:pt modelId="{837DF380-21CB-45DD-BFB8-EB73B2A9815D}" type="parTrans" cxnId="{1905B85A-A16B-44AF-B931-860103739C73}">
      <dgm:prSet/>
      <dgm:spPr/>
      <dgm:t>
        <a:bodyPr/>
        <a:lstStyle/>
        <a:p>
          <a:endParaRPr lang="en-US"/>
        </a:p>
      </dgm:t>
    </dgm:pt>
    <dgm:pt modelId="{8DE319F3-56CD-4D13-BB71-E1F9B11E53B3}" type="sibTrans" cxnId="{1905B85A-A16B-44AF-B931-860103739C73}">
      <dgm:prSet/>
      <dgm:spPr/>
      <dgm:t>
        <a:bodyPr/>
        <a:lstStyle/>
        <a:p>
          <a:endParaRPr lang="en-US"/>
        </a:p>
      </dgm:t>
    </dgm:pt>
    <dgm:pt modelId="{956E699E-57EE-4C06-A2D5-B1289F9E9734}">
      <dgm:prSet custT="1"/>
      <dgm:spPr>
        <a:solidFill>
          <a:schemeClr val="accent4">
            <a:lumMod val="60000"/>
            <a:lumOff val="40000"/>
          </a:schemeClr>
        </a:solidFill>
      </dgm:spPr>
      <dgm:t>
        <a:bodyPr/>
        <a:lstStyle/>
        <a:p>
          <a:pPr algn="ctr"/>
          <a:r>
            <a:rPr lang="en-US" sz="2300" b="1" i="0" dirty="0"/>
            <a:t>SHAKIL KHAN [21-45118-2​]</a:t>
          </a:r>
          <a:endParaRPr lang="en-US" sz="2300" dirty="0"/>
        </a:p>
      </dgm:t>
    </dgm:pt>
    <dgm:pt modelId="{2B0A9CA3-7B4F-4D11-9A1E-D7511FCE8B4C}" type="parTrans" cxnId="{AA4A2C81-4973-4EDC-BC58-95F57C4116BC}">
      <dgm:prSet/>
      <dgm:spPr/>
      <dgm:t>
        <a:bodyPr/>
        <a:lstStyle/>
        <a:p>
          <a:endParaRPr lang="en-US"/>
        </a:p>
      </dgm:t>
    </dgm:pt>
    <dgm:pt modelId="{78202300-15FE-4AC1-B3DE-A4AB3EF28A6F}" type="sibTrans" cxnId="{AA4A2C81-4973-4EDC-BC58-95F57C4116BC}">
      <dgm:prSet/>
      <dgm:spPr/>
      <dgm:t>
        <a:bodyPr/>
        <a:lstStyle/>
        <a:p>
          <a:endParaRPr lang="en-US"/>
        </a:p>
      </dgm:t>
    </dgm:pt>
    <dgm:pt modelId="{A4939439-2C58-4550-B849-DA61B5367CFC}" type="pres">
      <dgm:prSet presAssocID="{821CE753-7B43-44B5-AAC5-B1B29B8106E6}" presName="linear" presStyleCnt="0">
        <dgm:presLayoutVars>
          <dgm:animLvl val="lvl"/>
          <dgm:resizeHandles val="exact"/>
        </dgm:presLayoutVars>
      </dgm:prSet>
      <dgm:spPr/>
    </dgm:pt>
    <dgm:pt modelId="{F544F79C-C902-46CF-AF6A-6F409CA36B63}" type="pres">
      <dgm:prSet presAssocID="{9B1363C3-D925-4207-86EA-538A5B2A7B97}" presName="parentText" presStyleLbl="node1" presStyleIdx="0" presStyleCnt="3" custLinFactNeighborX="-3470" custLinFactNeighborY="-2415">
        <dgm:presLayoutVars>
          <dgm:chMax val="0"/>
          <dgm:bulletEnabled val="1"/>
        </dgm:presLayoutVars>
      </dgm:prSet>
      <dgm:spPr/>
    </dgm:pt>
    <dgm:pt modelId="{5145BA99-0D65-4A1E-9CB7-1CA1D2F47EFE}" type="pres">
      <dgm:prSet presAssocID="{7E3FAF2B-6208-4629-922A-FA5BB503E468}" presName="spacer" presStyleCnt="0"/>
      <dgm:spPr/>
    </dgm:pt>
    <dgm:pt modelId="{6D5E3E60-1231-4FE9-8AB3-55966EF8C97F}" type="pres">
      <dgm:prSet presAssocID="{D5081DCB-72BC-4137-8421-60F60C9AEC65}" presName="parentText" presStyleLbl="node1" presStyleIdx="1" presStyleCnt="3" custLinFactNeighborX="-88">
        <dgm:presLayoutVars>
          <dgm:chMax val="0"/>
          <dgm:bulletEnabled val="1"/>
        </dgm:presLayoutVars>
      </dgm:prSet>
      <dgm:spPr/>
    </dgm:pt>
    <dgm:pt modelId="{86DF7CB9-33C5-413D-9236-565E7FB13510}" type="pres">
      <dgm:prSet presAssocID="{8DE319F3-56CD-4D13-BB71-E1F9B11E53B3}" presName="spacer" presStyleCnt="0"/>
      <dgm:spPr/>
    </dgm:pt>
    <dgm:pt modelId="{6BD16E50-E815-4C34-924E-1752E289667A}" type="pres">
      <dgm:prSet presAssocID="{956E699E-57EE-4C06-A2D5-B1289F9E9734}" presName="parentText" presStyleLbl="node1" presStyleIdx="2" presStyleCnt="3" custLinFactNeighborY="-34647">
        <dgm:presLayoutVars>
          <dgm:chMax val="0"/>
          <dgm:bulletEnabled val="1"/>
        </dgm:presLayoutVars>
      </dgm:prSet>
      <dgm:spPr/>
    </dgm:pt>
  </dgm:ptLst>
  <dgm:cxnLst>
    <dgm:cxn modelId="{41CA560F-E9B3-4695-BA2A-8F66D7C043DC}" type="presOf" srcId="{821CE753-7B43-44B5-AAC5-B1B29B8106E6}" destId="{A4939439-2C58-4550-B849-DA61B5367CFC}" srcOrd="0" destOrd="0" presId="urn:microsoft.com/office/officeart/2005/8/layout/vList2"/>
    <dgm:cxn modelId="{5BACDA12-2B73-48DC-A9E2-19B69A668FF7}" type="presOf" srcId="{956E699E-57EE-4C06-A2D5-B1289F9E9734}" destId="{6BD16E50-E815-4C34-924E-1752E289667A}" srcOrd="0" destOrd="0" presId="urn:microsoft.com/office/officeart/2005/8/layout/vList2"/>
    <dgm:cxn modelId="{1905B85A-A16B-44AF-B931-860103739C73}" srcId="{821CE753-7B43-44B5-AAC5-B1B29B8106E6}" destId="{D5081DCB-72BC-4137-8421-60F60C9AEC65}" srcOrd="1" destOrd="0" parTransId="{837DF380-21CB-45DD-BFB8-EB73B2A9815D}" sibTransId="{8DE319F3-56CD-4D13-BB71-E1F9B11E53B3}"/>
    <dgm:cxn modelId="{AA4A2C81-4973-4EDC-BC58-95F57C4116BC}" srcId="{821CE753-7B43-44B5-AAC5-B1B29B8106E6}" destId="{956E699E-57EE-4C06-A2D5-B1289F9E9734}" srcOrd="2" destOrd="0" parTransId="{2B0A9CA3-7B4F-4D11-9A1E-D7511FCE8B4C}" sibTransId="{78202300-15FE-4AC1-B3DE-A4AB3EF28A6F}"/>
    <dgm:cxn modelId="{3BD1BA83-C014-4646-831B-46D3C638710A}" type="presOf" srcId="{D5081DCB-72BC-4137-8421-60F60C9AEC65}" destId="{6D5E3E60-1231-4FE9-8AB3-55966EF8C97F}" srcOrd="0" destOrd="0" presId="urn:microsoft.com/office/officeart/2005/8/layout/vList2"/>
    <dgm:cxn modelId="{477680A8-3FB6-4A39-BDAF-C2D2D8AACB33}" srcId="{821CE753-7B43-44B5-AAC5-B1B29B8106E6}" destId="{9B1363C3-D925-4207-86EA-538A5B2A7B97}" srcOrd="0" destOrd="0" parTransId="{E718DE76-756B-4779-B113-94C9627B03FA}" sibTransId="{7E3FAF2B-6208-4629-922A-FA5BB503E468}"/>
    <dgm:cxn modelId="{1D04F1F3-C4B2-48BE-92BB-385C0AD410EE}" type="presOf" srcId="{9B1363C3-D925-4207-86EA-538A5B2A7B97}" destId="{F544F79C-C902-46CF-AF6A-6F409CA36B63}" srcOrd="0" destOrd="0" presId="urn:microsoft.com/office/officeart/2005/8/layout/vList2"/>
    <dgm:cxn modelId="{0D65492E-1060-439B-87DE-D7300BA7F561}" type="presParOf" srcId="{A4939439-2C58-4550-B849-DA61B5367CFC}" destId="{F544F79C-C902-46CF-AF6A-6F409CA36B63}" srcOrd="0" destOrd="0" presId="urn:microsoft.com/office/officeart/2005/8/layout/vList2"/>
    <dgm:cxn modelId="{12BB48D9-C543-461D-8BB4-64B34D797D7D}" type="presParOf" srcId="{A4939439-2C58-4550-B849-DA61B5367CFC}" destId="{5145BA99-0D65-4A1E-9CB7-1CA1D2F47EFE}" srcOrd="1" destOrd="0" presId="urn:microsoft.com/office/officeart/2005/8/layout/vList2"/>
    <dgm:cxn modelId="{99657909-022F-4242-95A6-35F53E9AD9B7}" type="presParOf" srcId="{A4939439-2C58-4550-B849-DA61B5367CFC}" destId="{6D5E3E60-1231-4FE9-8AB3-55966EF8C97F}" srcOrd="2" destOrd="0" presId="urn:microsoft.com/office/officeart/2005/8/layout/vList2"/>
    <dgm:cxn modelId="{4FA996DE-F1A5-4302-9423-1CD455976D06}" type="presParOf" srcId="{A4939439-2C58-4550-B849-DA61B5367CFC}" destId="{86DF7CB9-33C5-413D-9236-565E7FB13510}" srcOrd="3" destOrd="0" presId="urn:microsoft.com/office/officeart/2005/8/layout/vList2"/>
    <dgm:cxn modelId="{34D47F84-4B5A-413C-9156-D303802874D2}" type="presParOf" srcId="{A4939439-2C58-4550-B849-DA61B5367CFC}" destId="{6BD16E50-E815-4C34-924E-1752E289667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402C08-25D6-4930-9F44-6D8BB40091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C7E6F98-CC66-49EC-93C0-B4B7084572C9}">
      <dgm:prSet custT="1"/>
      <dgm:spPr/>
      <dgm:t>
        <a:bodyPr/>
        <a:lstStyle/>
        <a:p>
          <a:r>
            <a:rPr lang="en-US" sz="1800" dirty="0">
              <a:latin typeface="Arial Rounded MT Bold" panose="020F0704030504030204" pitchFamily="34" charset="0"/>
            </a:rPr>
            <a:t>Introduction</a:t>
          </a:r>
        </a:p>
      </dgm:t>
    </dgm:pt>
    <dgm:pt modelId="{210314EE-7984-40B5-8394-3695E9844FEE}" type="parTrans" cxnId="{D868BC3B-32CA-46CA-BA83-3B2BE520DB5B}">
      <dgm:prSet/>
      <dgm:spPr/>
      <dgm:t>
        <a:bodyPr/>
        <a:lstStyle/>
        <a:p>
          <a:endParaRPr lang="en-US"/>
        </a:p>
      </dgm:t>
    </dgm:pt>
    <dgm:pt modelId="{CECCAA28-BE35-488D-A339-43FC389AC324}" type="sibTrans" cxnId="{D868BC3B-32CA-46CA-BA83-3B2BE520DB5B}">
      <dgm:prSet/>
      <dgm:spPr/>
      <dgm:t>
        <a:bodyPr/>
        <a:lstStyle/>
        <a:p>
          <a:endParaRPr lang="en-US"/>
        </a:p>
      </dgm:t>
    </dgm:pt>
    <dgm:pt modelId="{4DE5E29A-27A3-4321-AEAE-A718CF707E72}">
      <dgm:prSet custT="1"/>
      <dgm:spPr/>
      <dgm:t>
        <a:bodyPr/>
        <a:lstStyle/>
        <a:p>
          <a:r>
            <a:rPr lang="en-US" sz="1800" dirty="0">
              <a:latin typeface="Arial Rounded MT Bold" panose="020F0704030504030204" pitchFamily="34" charset="0"/>
            </a:rPr>
            <a:t>Objective</a:t>
          </a:r>
        </a:p>
      </dgm:t>
    </dgm:pt>
    <dgm:pt modelId="{E5EB896A-037A-4EA3-AC1C-715601693D5A}" type="parTrans" cxnId="{F89FFC90-2B86-4417-AA9A-5FF8C0908AFE}">
      <dgm:prSet/>
      <dgm:spPr/>
      <dgm:t>
        <a:bodyPr/>
        <a:lstStyle/>
        <a:p>
          <a:endParaRPr lang="en-US"/>
        </a:p>
      </dgm:t>
    </dgm:pt>
    <dgm:pt modelId="{A385E340-1EDD-4E90-8A6A-5350D70C03FE}" type="sibTrans" cxnId="{F89FFC90-2B86-4417-AA9A-5FF8C0908AFE}">
      <dgm:prSet/>
      <dgm:spPr/>
      <dgm:t>
        <a:bodyPr/>
        <a:lstStyle/>
        <a:p>
          <a:endParaRPr lang="en-US"/>
        </a:p>
      </dgm:t>
    </dgm:pt>
    <dgm:pt modelId="{A8D35BD8-9A33-4E25-AFA8-BF1CE3A99166}">
      <dgm:prSet custT="1"/>
      <dgm:spPr/>
      <dgm:t>
        <a:bodyPr/>
        <a:lstStyle/>
        <a:p>
          <a:r>
            <a:rPr lang="en-US" sz="1800" b="0" dirty="0">
              <a:latin typeface="Arial Rounded MT Bold" panose="020F0704030504030204" pitchFamily="34" charset="0"/>
            </a:rPr>
            <a:t>Problem statement</a:t>
          </a:r>
        </a:p>
      </dgm:t>
    </dgm:pt>
    <dgm:pt modelId="{82C8B3C5-BBD5-4959-8379-2EB1B8B8409A}" type="parTrans" cxnId="{D56F1D6B-6824-49D7-9422-E33755FBEDDD}">
      <dgm:prSet/>
      <dgm:spPr/>
      <dgm:t>
        <a:bodyPr/>
        <a:lstStyle/>
        <a:p>
          <a:endParaRPr lang="en-US"/>
        </a:p>
      </dgm:t>
    </dgm:pt>
    <dgm:pt modelId="{D4FD6DA5-ABAF-4205-9183-B1A00B1A9F9C}" type="sibTrans" cxnId="{D56F1D6B-6824-49D7-9422-E33755FBEDDD}">
      <dgm:prSet/>
      <dgm:spPr/>
      <dgm:t>
        <a:bodyPr/>
        <a:lstStyle/>
        <a:p>
          <a:endParaRPr lang="en-US"/>
        </a:p>
      </dgm:t>
    </dgm:pt>
    <dgm:pt modelId="{F7F1D088-F7B5-4EF0-88E2-37599AA17751}">
      <dgm:prSet custT="1"/>
      <dgm:spPr/>
      <dgm:t>
        <a:bodyPr/>
        <a:lstStyle/>
        <a:p>
          <a:r>
            <a:rPr lang="en-US" sz="1800" dirty="0">
              <a:latin typeface="Arial Rounded MT Bold" panose="020F0704030504030204" pitchFamily="34" charset="0"/>
            </a:rPr>
            <a:t>Dataset</a:t>
          </a:r>
        </a:p>
      </dgm:t>
    </dgm:pt>
    <dgm:pt modelId="{7A61BA8B-29D1-43CB-AD2F-4EF13A98B989}" type="parTrans" cxnId="{BDC6AFC8-1E01-44FA-A053-04450709B9AF}">
      <dgm:prSet/>
      <dgm:spPr/>
      <dgm:t>
        <a:bodyPr/>
        <a:lstStyle/>
        <a:p>
          <a:endParaRPr lang="en-US"/>
        </a:p>
      </dgm:t>
    </dgm:pt>
    <dgm:pt modelId="{3CCD1F9C-125D-48A9-AFDB-B53EF37E6768}" type="sibTrans" cxnId="{BDC6AFC8-1E01-44FA-A053-04450709B9AF}">
      <dgm:prSet/>
      <dgm:spPr/>
      <dgm:t>
        <a:bodyPr/>
        <a:lstStyle/>
        <a:p>
          <a:endParaRPr lang="en-US"/>
        </a:p>
      </dgm:t>
    </dgm:pt>
    <dgm:pt modelId="{9EB09B14-B0CE-4710-BAFF-AF291397DC03}">
      <dgm:prSet custT="1"/>
      <dgm:spPr/>
      <dgm:t>
        <a:bodyPr/>
        <a:lstStyle/>
        <a:p>
          <a:r>
            <a:rPr lang="en-US" sz="1800" dirty="0">
              <a:latin typeface="Arial Rounded MT Bold" panose="020F0704030504030204" pitchFamily="34" charset="0"/>
            </a:rPr>
            <a:t>Methodology</a:t>
          </a:r>
        </a:p>
      </dgm:t>
    </dgm:pt>
    <dgm:pt modelId="{2C487F6F-1B92-4F8C-A689-6D281A16E490}" type="parTrans" cxnId="{0BF9F33F-8080-43AF-B33A-917CB7BC5E8F}">
      <dgm:prSet/>
      <dgm:spPr/>
      <dgm:t>
        <a:bodyPr/>
        <a:lstStyle/>
        <a:p>
          <a:endParaRPr lang="en-US"/>
        </a:p>
      </dgm:t>
    </dgm:pt>
    <dgm:pt modelId="{9674513B-3636-46D2-8EDD-42945B15AB86}" type="sibTrans" cxnId="{0BF9F33F-8080-43AF-B33A-917CB7BC5E8F}">
      <dgm:prSet/>
      <dgm:spPr/>
      <dgm:t>
        <a:bodyPr/>
        <a:lstStyle/>
        <a:p>
          <a:endParaRPr lang="en-US"/>
        </a:p>
      </dgm:t>
    </dgm:pt>
    <dgm:pt modelId="{7D8D053F-7B9A-4D03-808F-2997A5A30179}">
      <dgm:prSet custT="1"/>
      <dgm:spPr/>
      <dgm:t>
        <a:bodyPr/>
        <a:lstStyle/>
        <a:p>
          <a:r>
            <a:rPr lang="en-US" sz="1800" dirty="0">
              <a:latin typeface="Arial Rounded MT Bold" panose="020F0704030504030204" pitchFamily="34" charset="0"/>
            </a:rPr>
            <a:t>Block Diagram</a:t>
          </a:r>
        </a:p>
      </dgm:t>
    </dgm:pt>
    <dgm:pt modelId="{95DCFB51-C472-4C4B-86A2-8FDFD79E6E92}" type="parTrans" cxnId="{C1897D5B-9B86-4E6C-9279-C7AE41759267}">
      <dgm:prSet/>
      <dgm:spPr/>
      <dgm:t>
        <a:bodyPr/>
        <a:lstStyle/>
        <a:p>
          <a:endParaRPr lang="en-US"/>
        </a:p>
      </dgm:t>
    </dgm:pt>
    <dgm:pt modelId="{AB087A59-18BB-4377-9B6D-FC8B7709A281}" type="sibTrans" cxnId="{C1897D5B-9B86-4E6C-9279-C7AE41759267}">
      <dgm:prSet/>
      <dgm:spPr/>
      <dgm:t>
        <a:bodyPr/>
        <a:lstStyle/>
        <a:p>
          <a:endParaRPr lang="en-US"/>
        </a:p>
      </dgm:t>
    </dgm:pt>
    <dgm:pt modelId="{833917BF-3B11-4487-ADFA-DF4621C418A3}">
      <dgm:prSet custT="1"/>
      <dgm:spPr/>
      <dgm:t>
        <a:bodyPr/>
        <a:lstStyle/>
        <a:p>
          <a:r>
            <a:rPr lang="en-US" sz="1800" dirty="0">
              <a:latin typeface="Arial Rounded MT Bold" panose="020F0704030504030204" pitchFamily="34" charset="0"/>
            </a:rPr>
            <a:t>Result</a:t>
          </a:r>
        </a:p>
      </dgm:t>
    </dgm:pt>
    <dgm:pt modelId="{50568562-1DB0-4F1C-B0C3-1DD6E51BD39C}" type="parTrans" cxnId="{EA7182B8-5574-418B-8E0F-3DD4EC0ACF72}">
      <dgm:prSet/>
      <dgm:spPr/>
      <dgm:t>
        <a:bodyPr/>
        <a:lstStyle/>
        <a:p>
          <a:endParaRPr lang="en-US"/>
        </a:p>
      </dgm:t>
    </dgm:pt>
    <dgm:pt modelId="{2E5E31D3-36BF-4AF9-8C55-66D9A0E18165}" type="sibTrans" cxnId="{EA7182B8-5574-418B-8E0F-3DD4EC0ACF72}">
      <dgm:prSet/>
      <dgm:spPr/>
      <dgm:t>
        <a:bodyPr/>
        <a:lstStyle/>
        <a:p>
          <a:endParaRPr lang="en-US"/>
        </a:p>
      </dgm:t>
    </dgm:pt>
    <dgm:pt modelId="{CEA08A0A-2CFA-4BA3-8982-D5B8F2FCC0F0}">
      <dgm:prSet custT="1"/>
      <dgm:spPr/>
      <dgm:t>
        <a:bodyPr/>
        <a:lstStyle/>
        <a:p>
          <a:r>
            <a:rPr lang="en-US" sz="1800" b="0" dirty="0">
              <a:latin typeface="Arial Rounded MT Bold" panose="020F0704030504030204" pitchFamily="34" charset="0"/>
            </a:rPr>
            <a:t>Conclusion</a:t>
          </a:r>
        </a:p>
      </dgm:t>
    </dgm:pt>
    <dgm:pt modelId="{9498BB68-6F40-4C65-9F38-4F1B302A9EE2}" type="parTrans" cxnId="{E8F058B5-B998-4F3A-AA03-295AC0AF5EC1}">
      <dgm:prSet/>
      <dgm:spPr/>
      <dgm:t>
        <a:bodyPr/>
        <a:lstStyle/>
        <a:p>
          <a:endParaRPr lang="en-US"/>
        </a:p>
      </dgm:t>
    </dgm:pt>
    <dgm:pt modelId="{66448C43-47CC-4DD0-B4BD-850B801F36F1}" type="sibTrans" cxnId="{E8F058B5-B998-4F3A-AA03-295AC0AF5EC1}">
      <dgm:prSet/>
      <dgm:spPr/>
      <dgm:t>
        <a:bodyPr/>
        <a:lstStyle/>
        <a:p>
          <a:endParaRPr lang="en-US"/>
        </a:p>
      </dgm:t>
    </dgm:pt>
    <dgm:pt modelId="{39927B3C-DA7B-44CD-AA9F-65054F881DCE}">
      <dgm:prSet custT="1"/>
      <dgm:spPr/>
      <dgm:t>
        <a:bodyPr/>
        <a:lstStyle/>
        <a:p>
          <a:r>
            <a:rPr lang="en-US" sz="1800" b="0" dirty="0">
              <a:latin typeface="Arial Rounded MT Bold" panose="020F0704030504030204" pitchFamily="34" charset="0"/>
            </a:rPr>
            <a:t>Future works</a:t>
          </a:r>
        </a:p>
      </dgm:t>
    </dgm:pt>
    <dgm:pt modelId="{213D99D0-0CE3-47DD-BE70-5B879B678DB9}" type="parTrans" cxnId="{F414C9BD-7910-4FE3-861E-59D180ED53B8}">
      <dgm:prSet/>
      <dgm:spPr/>
      <dgm:t>
        <a:bodyPr/>
        <a:lstStyle/>
        <a:p>
          <a:endParaRPr lang="en-US"/>
        </a:p>
      </dgm:t>
    </dgm:pt>
    <dgm:pt modelId="{F1DC808E-2E8E-472B-A1D8-3BB0C818E020}" type="sibTrans" cxnId="{F414C9BD-7910-4FE3-861E-59D180ED53B8}">
      <dgm:prSet/>
      <dgm:spPr/>
      <dgm:t>
        <a:bodyPr/>
        <a:lstStyle/>
        <a:p>
          <a:endParaRPr lang="en-US"/>
        </a:p>
      </dgm:t>
    </dgm:pt>
    <dgm:pt modelId="{2AEB1731-5254-4CDE-B6D6-0B8344F6CC4B}" type="pres">
      <dgm:prSet presAssocID="{BB402C08-25D6-4930-9F44-6D8BB4009158}" presName="vert0" presStyleCnt="0">
        <dgm:presLayoutVars>
          <dgm:dir/>
          <dgm:animOne val="branch"/>
          <dgm:animLvl val="lvl"/>
        </dgm:presLayoutVars>
      </dgm:prSet>
      <dgm:spPr/>
    </dgm:pt>
    <dgm:pt modelId="{256607D2-1086-498B-831B-FFB1FCBD83BB}" type="pres">
      <dgm:prSet presAssocID="{8C7E6F98-CC66-49EC-93C0-B4B7084572C9}" presName="thickLine" presStyleLbl="alignNode1" presStyleIdx="0" presStyleCnt="9"/>
      <dgm:spPr/>
    </dgm:pt>
    <dgm:pt modelId="{BE88DF42-9E25-4DCF-B502-17F7359F6D9F}" type="pres">
      <dgm:prSet presAssocID="{8C7E6F98-CC66-49EC-93C0-B4B7084572C9}" presName="horz1" presStyleCnt="0"/>
      <dgm:spPr/>
    </dgm:pt>
    <dgm:pt modelId="{CFA29EB6-BA8A-410F-982E-870B8BE8446B}" type="pres">
      <dgm:prSet presAssocID="{8C7E6F98-CC66-49EC-93C0-B4B7084572C9}" presName="tx1" presStyleLbl="revTx" presStyleIdx="0" presStyleCnt="9"/>
      <dgm:spPr/>
    </dgm:pt>
    <dgm:pt modelId="{E74E4C1A-404A-493A-A3E2-F35404FFF117}" type="pres">
      <dgm:prSet presAssocID="{8C7E6F98-CC66-49EC-93C0-B4B7084572C9}" presName="vert1" presStyleCnt="0"/>
      <dgm:spPr/>
    </dgm:pt>
    <dgm:pt modelId="{A49423D6-3728-4AAB-88E5-F9BF8C878372}" type="pres">
      <dgm:prSet presAssocID="{4DE5E29A-27A3-4321-AEAE-A718CF707E72}" presName="thickLine" presStyleLbl="alignNode1" presStyleIdx="1" presStyleCnt="9"/>
      <dgm:spPr/>
    </dgm:pt>
    <dgm:pt modelId="{C6A9FEBC-0BB6-4D34-9162-34D5578B9764}" type="pres">
      <dgm:prSet presAssocID="{4DE5E29A-27A3-4321-AEAE-A718CF707E72}" presName="horz1" presStyleCnt="0"/>
      <dgm:spPr/>
    </dgm:pt>
    <dgm:pt modelId="{E4B2707D-01AE-4E98-8D11-C0974AAB3279}" type="pres">
      <dgm:prSet presAssocID="{4DE5E29A-27A3-4321-AEAE-A718CF707E72}" presName="tx1" presStyleLbl="revTx" presStyleIdx="1" presStyleCnt="9"/>
      <dgm:spPr/>
    </dgm:pt>
    <dgm:pt modelId="{0C48DCAC-5606-457E-9A34-B35B6C89A8F5}" type="pres">
      <dgm:prSet presAssocID="{4DE5E29A-27A3-4321-AEAE-A718CF707E72}" presName="vert1" presStyleCnt="0"/>
      <dgm:spPr/>
    </dgm:pt>
    <dgm:pt modelId="{3DB74869-11EB-4A11-AA65-F081B4961B0C}" type="pres">
      <dgm:prSet presAssocID="{A8D35BD8-9A33-4E25-AFA8-BF1CE3A99166}" presName="thickLine" presStyleLbl="alignNode1" presStyleIdx="2" presStyleCnt="9"/>
      <dgm:spPr/>
    </dgm:pt>
    <dgm:pt modelId="{2C84AB6A-C2A4-464C-9AEE-5B67DB8613ED}" type="pres">
      <dgm:prSet presAssocID="{A8D35BD8-9A33-4E25-AFA8-BF1CE3A99166}" presName="horz1" presStyleCnt="0"/>
      <dgm:spPr/>
    </dgm:pt>
    <dgm:pt modelId="{7A164F6B-4DAD-40B8-B8A6-19929A25DDA3}" type="pres">
      <dgm:prSet presAssocID="{A8D35BD8-9A33-4E25-AFA8-BF1CE3A99166}" presName="tx1" presStyleLbl="revTx" presStyleIdx="2" presStyleCnt="9"/>
      <dgm:spPr/>
    </dgm:pt>
    <dgm:pt modelId="{16AFFF4C-F288-4F70-92AB-3D7A9A0775EE}" type="pres">
      <dgm:prSet presAssocID="{A8D35BD8-9A33-4E25-AFA8-BF1CE3A99166}" presName="vert1" presStyleCnt="0"/>
      <dgm:spPr/>
    </dgm:pt>
    <dgm:pt modelId="{D3C108A3-F151-40B0-A80D-B731D3B37CAF}" type="pres">
      <dgm:prSet presAssocID="{F7F1D088-F7B5-4EF0-88E2-37599AA17751}" presName="thickLine" presStyleLbl="alignNode1" presStyleIdx="3" presStyleCnt="9"/>
      <dgm:spPr/>
    </dgm:pt>
    <dgm:pt modelId="{6EBC20C7-2B68-4D14-8304-93D3A3A86548}" type="pres">
      <dgm:prSet presAssocID="{F7F1D088-F7B5-4EF0-88E2-37599AA17751}" presName="horz1" presStyleCnt="0"/>
      <dgm:spPr/>
    </dgm:pt>
    <dgm:pt modelId="{691E9D9B-0D57-4522-96A0-42C904375025}" type="pres">
      <dgm:prSet presAssocID="{F7F1D088-F7B5-4EF0-88E2-37599AA17751}" presName="tx1" presStyleLbl="revTx" presStyleIdx="3" presStyleCnt="9"/>
      <dgm:spPr/>
    </dgm:pt>
    <dgm:pt modelId="{02D2ECCD-B915-4CBB-8558-F0241CC8A661}" type="pres">
      <dgm:prSet presAssocID="{F7F1D088-F7B5-4EF0-88E2-37599AA17751}" presName="vert1" presStyleCnt="0"/>
      <dgm:spPr/>
    </dgm:pt>
    <dgm:pt modelId="{8E654BD9-0AB6-4664-99E0-C9DDBFBA34EA}" type="pres">
      <dgm:prSet presAssocID="{9EB09B14-B0CE-4710-BAFF-AF291397DC03}" presName="thickLine" presStyleLbl="alignNode1" presStyleIdx="4" presStyleCnt="9"/>
      <dgm:spPr/>
    </dgm:pt>
    <dgm:pt modelId="{F86677E7-F962-4F53-99FF-9F3B19900845}" type="pres">
      <dgm:prSet presAssocID="{9EB09B14-B0CE-4710-BAFF-AF291397DC03}" presName="horz1" presStyleCnt="0"/>
      <dgm:spPr/>
    </dgm:pt>
    <dgm:pt modelId="{9BCE8E99-C86C-4AFD-9681-B062AA045323}" type="pres">
      <dgm:prSet presAssocID="{9EB09B14-B0CE-4710-BAFF-AF291397DC03}" presName="tx1" presStyleLbl="revTx" presStyleIdx="4" presStyleCnt="9"/>
      <dgm:spPr/>
    </dgm:pt>
    <dgm:pt modelId="{91F7ACD9-65CF-4BD9-B74A-1DEE9DA5DC12}" type="pres">
      <dgm:prSet presAssocID="{9EB09B14-B0CE-4710-BAFF-AF291397DC03}" presName="vert1" presStyleCnt="0"/>
      <dgm:spPr/>
    </dgm:pt>
    <dgm:pt modelId="{E80E09FB-7674-499C-A878-C19B5007F5D6}" type="pres">
      <dgm:prSet presAssocID="{7D8D053F-7B9A-4D03-808F-2997A5A30179}" presName="thickLine" presStyleLbl="alignNode1" presStyleIdx="5" presStyleCnt="9"/>
      <dgm:spPr/>
    </dgm:pt>
    <dgm:pt modelId="{7E803368-96CE-4F23-963A-A38152A5F5D8}" type="pres">
      <dgm:prSet presAssocID="{7D8D053F-7B9A-4D03-808F-2997A5A30179}" presName="horz1" presStyleCnt="0"/>
      <dgm:spPr/>
    </dgm:pt>
    <dgm:pt modelId="{7DB405B5-2DDE-4C25-B34A-2A1709B96F59}" type="pres">
      <dgm:prSet presAssocID="{7D8D053F-7B9A-4D03-808F-2997A5A30179}" presName="tx1" presStyleLbl="revTx" presStyleIdx="5" presStyleCnt="9"/>
      <dgm:spPr/>
    </dgm:pt>
    <dgm:pt modelId="{F8009165-FA46-4C53-A0BB-2F96C330A6DD}" type="pres">
      <dgm:prSet presAssocID="{7D8D053F-7B9A-4D03-808F-2997A5A30179}" presName="vert1" presStyleCnt="0"/>
      <dgm:spPr/>
    </dgm:pt>
    <dgm:pt modelId="{4FC6BB4C-7183-45F4-854E-3FFAA45AD1A1}" type="pres">
      <dgm:prSet presAssocID="{833917BF-3B11-4487-ADFA-DF4621C418A3}" presName="thickLine" presStyleLbl="alignNode1" presStyleIdx="6" presStyleCnt="9"/>
      <dgm:spPr/>
    </dgm:pt>
    <dgm:pt modelId="{5844C51E-3A91-49EF-B479-6B15B6103B88}" type="pres">
      <dgm:prSet presAssocID="{833917BF-3B11-4487-ADFA-DF4621C418A3}" presName="horz1" presStyleCnt="0"/>
      <dgm:spPr/>
    </dgm:pt>
    <dgm:pt modelId="{B20755EA-D07F-4225-9880-AC0C9C7884E6}" type="pres">
      <dgm:prSet presAssocID="{833917BF-3B11-4487-ADFA-DF4621C418A3}" presName="tx1" presStyleLbl="revTx" presStyleIdx="6" presStyleCnt="9"/>
      <dgm:spPr/>
    </dgm:pt>
    <dgm:pt modelId="{61964B0B-1584-4539-B238-57826742F7B2}" type="pres">
      <dgm:prSet presAssocID="{833917BF-3B11-4487-ADFA-DF4621C418A3}" presName="vert1" presStyleCnt="0"/>
      <dgm:spPr/>
    </dgm:pt>
    <dgm:pt modelId="{C49C725C-7B5E-4D39-92F0-D042EF4BEFE3}" type="pres">
      <dgm:prSet presAssocID="{CEA08A0A-2CFA-4BA3-8982-D5B8F2FCC0F0}" presName="thickLine" presStyleLbl="alignNode1" presStyleIdx="7" presStyleCnt="9"/>
      <dgm:spPr/>
    </dgm:pt>
    <dgm:pt modelId="{4C7E1045-C4B6-4FCC-A037-F81165DBD32A}" type="pres">
      <dgm:prSet presAssocID="{CEA08A0A-2CFA-4BA3-8982-D5B8F2FCC0F0}" presName="horz1" presStyleCnt="0"/>
      <dgm:spPr/>
    </dgm:pt>
    <dgm:pt modelId="{7B32A1E6-DD8C-41CD-B4A3-5915FB4061FC}" type="pres">
      <dgm:prSet presAssocID="{CEA08A0A-2CFA-4BA3-8982-D5B8F2FCC0F0}" presName="tx1" presStyleLbl="revTx" presStyleIdx="7" presStyleCnt="9"/>
      <dgm:spPr/>
    </dgm:pt>
    <dgm:pt modelId="{84EC1204-D8E2-4F2A-8366-24D6714DD84F}" type="pres">
      <dgm:prSet presAssocID="{CEA08A0A-2CFA-4BA3-8982-D5B8F2FCC0F0}" presName="vert1" presStyleCnt="0"/>
      <dgm:spPr/>
    </dgm:pt>
    <dgm:pt modelId="{586D2288-9BE2-4F96-98FE-8DF67888C53D}" type="pres">
      <dgm:prSet presAssocID="{39927B3C-DA7B-44CD-AA9F-65054F881DCE}" presName="thickLine" presStyleLbl="alignNode1" presStyleIdx="8" presStyleCnt="9"/>
      <dgm:spPr/>
    </dgm:pt>
    <dgm:pt modelId="{AB014CE9-4E39-48A1-A1AF-DA6AC8FC244A}" type="pres">
      <dgm:prSet presAssocID="{39927B3C-DA7B-44CD-AA9F-65054F881DCE}" presName="horz1" presStyleCnt="0"/>
      <dgm:spPr/>
    </dgm:pt>
    <dgm:pt modelId="{48199553-C75C-4C08-80E5-58564530D772}" type="pres">
      <dgm:prSet presAssocID="{39927B3C-DA7B-44CD-AA9F-65054F881DCE}" presName="tx1" presStyleLbl="revTx" presStyleIdx="8" presStyleCnt="9"/>
      <dgm:spPr/>
    </dgm:pt>
    <dgm:pt modelId="{2FCD11B5-24D2-4A5C-9CE3-0FF2955CD5B3}" type="pres">
      <dgm:prSet presAssocID="{39927B3C-DA7B-44CD-AA9F-65054F881DCE}" presName="vert1" presStyleCnt="0"/>
      <dgm:spPr/>
    </dgm:pt>
  </dgm:ptLst>
  <dgm:cxnLst>
    <dgm:cxn modelId="{673C882F-A835-4711-B650-8E285A3ABE54}" type="presOf" srcId="{BB402C08-25D6-4930-9F44-6D8BB4009158}" destId="{2AEB1731-5254-4CDE-B6D6-0B8344F6CC4B}" srcOrd="0" destOrd="0" presId="urn:microsoft.com/office/officeart/2008/layout/LinedList"/>
    <dgm:cxn modelId="{F0AE7833-E4E9-41B9-8A45-34CB81E0FD40}" type="presOf" srcId="{39927B3C-DA7B-44CD-AA9F-65054F881DCE}" destId="{48199553-C75C-4C08-80E5-58564530D772}" srcOrd="0" destOrd="0" presId="urn:microsoft.com/office/officeart/2008/layout/LinedList"/>
    <dgm:cxn modelId="{D868BC3B-32CA-46CA-BA83-3B2BE520DB5B}" srcId="{BB402C08-25D6-4930-9F44-6D8BB4009158}" destId="{8C7E6F98-CC66-49EC-93C0-B4B7084572C9}" srcOrd="0" destOrd="0" parTransId="{210314EE-7984-40B5-8394-3695E9844FEE}" sibTransId="{CECCAA28-BE35-488D-A339-43FC389AC324}"/>
    <dgm:cxn modelId="{67171D3E-318A-4DE0-B4A6-ECAB86C9B69A}" type="presOf" srcId="{9EB09B14-B0CE-4710-BAFF-AF291397DC03}" destId="{9BCE8E99-C86C-4AFD-9681-B062AA045323}" srcOrd="0" destOrd="0" presId="urn:microsoft.com/office/officeart/2008/layout/LinedList"/>
    <dgm:cxn modelId="{4B9C6C3F-D253-42DB-B48B-F4437E7542A9}" type="presOf" srcId="{4DE5E29A-27A3-4321-AEAE-A718CF707E72}" destId="{E4B2707D-01AE-4E98-8D11-C0974AAB3279}" srcOrd="0" destOrd="0" presId="urn:microsoft.com/office/officeart/2008/layout/LinedList"/>
    <dgm:cxn modelId="{0BF9F33F-8080-43AF-B33A-917CB7BC5E8F}" srcId="{BB402C08-25D6-4930-9F44-6D8BB4009158}" destId="{9EB09B14-B0CE-4710-BAFF-AF291397DC03}" srcOrd="4" destOrd="0" parTransId="{2C487F6F-1B92-4F8C-A689-6D281A16E490}" sibTransId="{9674513B-3636-46D2-8EDD-42945B15AB86}"/>
    <dgm:cxn modelId="{C1897D5B-9B86-4E6C-9279-C7AE41759267}" srcId="{BB402C08-25D6-4930-9F44-6D8BB4009158}" destId="{7D8D053F-7B9A-4D03-808F-2997A5A30179}" srcOrd="5" destOrd="0" parTransId="{95DCFB51-C472-4C4B-86A2-8FDFD79E6E92}" sibTransId="{AB087A59-18BB-4377-9B6D-FC8B7709A281}"/>
    <dgm:cxn modelId="{98FAEB42-7414-4521-8C88-8284F5AFF428}" type="presOf" srcId="{8C7E6F98-CC66-49EC-93C0-B4B7084572C9}" destId="{CFA29EB6-BA8A-410F-982E-870B8BE8446B}" srcOrd="0" destOrd="0" presId="urn:microsoft.com/office/officeart/2008/layout/LinedList"/>
    <dgm:cxn modelId="{D56F1D6B-6824-49D7-9422-E33755FBEDDD}" srcId="{BB402C08-25D6-4930-9F44-6D8BB4009158}" destId="{A8D35BD8-9A33-4E25-AFA8-BF1CE3A99166}" srcOrd="2" destOrd="0" parTransId="{82C8B3C5-BBD5-4959-8379-2EB1B8B8409A}" sibTransId="{D4FD6DA5-ABAF-4205-9183-B1A00B1A9F9C}"/>
    <dgm:cxn modelId="{C0E12279-78A5-47F8-AEC5-46CB9BA102D3}" type="presOf" srcId="{F7F1D088-F7B5-4EF0-88E2-37599AA17751}" destId="{691E9D9B-0D57-4522-96A0-42C904375025}" srcOrd="0" destOrd="0" presId="urn:microsoft.com/office/officeart/2008/layout/LinedList"/>
    <dgm:cxn modelId="{4F57917A-1910-48E4-9530-B54412583746}" type="presOf" srcId="{A8D35BD8-9A33-4E25-AFA8-BF1CE3A99166}" destId="{7A164F6B-4DAD-40B8-B8A6-19929A25DDA3}" srcOrd="0" destOrd="0" presId="urn:microsoft.com/office/officeart/2008/layout/LinedList"/>
    <dgm:cxn modelId="{F89FFC90-2B86-4417-AA9A-5FF8C0908AFE}" srcId="{BB402C08-25D6-4930-9F44-6D8BB4009158}" destId="{4DE5E29A-27A3-4321-AEAE-A718CF707E72}" srcOrd="1" destOrd="0" parTransId="{E5EB896A-037A-4EA3-AC1C-715601693D5A}" sibTransId="{A385E340-1EDD-4E90-8A6A-5350D70C03FE}"/>
    <dgm:cxn modelId="{D33711A3-CEB8-47B4-A61E-5F3F4FFC45A4}" type="presOf" srcId="{7D8D053F-7B9A-4D03-808F-2997A5A30179}" destId="{7DB405B5-2DDE-4C25-B34A-2A1709B96F59}" srcOrd="0" destOrd="0" presId="urn:microsoft.com/office/officeart/2008/layout/LinedList"/>
    <dgm:cxn modelId="{E8F058B5-B998-4F3A-AA03-295AC0AF5EC1}" srcId="{BB402C08-25D6-4930-9F44-6D8BB4009158}" destId="{CEA08A0A-2CFA-4BA3-8982-D5B8F2FCC0F0}" srcOrd="7" destOrd="0" parTransId="{9498BB68-6F40-4C65-9F38-4F1B302A9EE2}" sibTransId="{66448C43-47CC-4DD0-B4BD-850B801F36F1}"/>
    <dgm:cxn modelId="{EA7182B8-5574-418B-8E0F-3DD4EC0ACF72}" srcId="{BB402C08-25D6-4930-9F44-6D8BB4009158}" destId="{833917BF-3B11-4487-ADFA-DF4621C418A3}" srcOrd="6" destOrd="0" parTransId="{50568562-1DB0-4F1C-B0C3-1DD6E51BD39C}" sibTransId="{2E5E31D3-36BF-4AF9-8C55-66D9A0E18165}"/>
    <dgm:cxn modelId="{F414C9BD-7910-4FE3-861E-59D180ED53B8}" srcId="{BB402C08-25D6-4930-9F44-6D8BB4009158}" destId="{39927B3C-DA7B-44CD-AA9F-65054F881DCE}" srcOrd="8" destOrd="0" parTransId="{213D99D0-0CE3-47DD-BE70-5B879B678DB9}" sibTransId="{F1DC808E-2E8E-472B-A1D8-3BB0C818E020}"/>
    <dgm:cxn modelId="{BDC6AFC8-1E01-44FA-A053-04450709B9AF}" srcId="{BB402C08-25D6-4930-9F44-6D8BB4009158}" destId="{F7F1D088-F7B5-4EF0-88E2-37599AA17751}" srcOrd="3" destOrd="0" parTransId="{7A61BA8B-29D1-43CB-AD2F-4EF13A98B989}" sibTransId="{3CCD1F9C-125D-48A9-AFDB-B53EF37E6768}"/>
    <dgm:cxn modelId="{50B060F0-ACDE-4E59-94A4-F489845814C3}" type="presOf" srcId="{CEA08A0A-2CFA-4BA3-8982-D5B8F2FCC0F0}" destId="{7B32A1E6-DD8C-41CD-B4A3-5915FB4061FC}" srcOrd="0" destOrd="0" presId="urn:microsoft.com/office/officeart/2008/layout/LinedList"/>
    <dgm:cxn modelId="{B78BA8F9-F18E-4588-A1A1-0B7D20FE6317}" type="presOf" srcId="{833917BF-3B11-4487-ADFA-DF4621C418A3}" destId="{B20755EA-D07F-4225-9880-AC0C9C7884E6}" srcOrd="0" destOrd="0" presId="urn:microsoft.com/office/officeart/2008/layout/LinedList"/>
    <dgm:cxn modelId="{9FFA0245-50C3-484B-B831-5D1FF9C43FE3}" type="presParOf" srcId="{2AEB1731-5254-4CDE-B6D6-0B8344F6CC4B}" destId="{256607D2-1086-498B-831B-FFB1FCBD83BB}" srcOrd="0" destOrd="0" presId="urn:microsoft.com/office/officeart/2008/layout/LinedList"/>
    <dgm:cxn modelId="{2DCD26F9-BA1B-4439-AEF0-32702374B591}" type="presParOf" srcId="{2AEB1731-5254-4CDE-B6D6-0B8344F6CC4B}" destId="{BE88DF42-9E25-4DCF-B502-17F7359F6D9F}" srcOrd="1" destOrd="0" presId="urn:microsoft.com/office/officeart/2008/layout/LinedList"/>
    <dgm:cxn modelId="{98070A62-5AC8-4CD9-AE7B-07B3EC4DB665}" type="presParOf" srcId="{BE88DF42-9E25-4DCF-B502-17F7359F6D9F}" destId="{CFA29EB6-BA8A-410F-982E-870B8BE8446B}" srcOrd="0" destOrd="0" presId="urn:microsoft.com/office/officeart/2008/layout/LinedList"/>
    <dgm:cxn modelId="{AD4E281C-EFF6-4C77-92AB-404A18DA4D39}" type="presParOf" srcId="{BE88DF42-9E25-4DCF-B502-17F7359F6D9F}" destId="{E74E4C1A-404A-493A-A3E2-F35404FFF117}" srcOrd="1" destOrd="0" presId="urn:microsoft.com/office/officeart/2008/layout/LinedList"/>
    <dgm:cxn modelId="{05A5281E-0FAE-4A35-906D-F9E4EF56DC59}" type="presParOf" srcId="{2AEB1731-5254-4CDE-B6D6-0B8344F6CC4B}" destId="{A49423D6-3728-4AAB-88E5-F9BF8C878372}" srcOrd="2" destOrd="0" presId="urn:microsoft.com/office/officeart/2008/layout/LinedList"/>
    <dgm:cxn modelId="{F6B8C4C5-CFE4-4153-B0DC-5E638A8955D5}" type="presParOf" srcId="{2AEB1731-5254-4CDE-B6D6-0B8344F6CC4B}" destId="{C6A9FEBC-0BB6-4D34-9162-34D5578B9764}" srcOrd="3" destOrd="0" presId="urn:microsoft.com/office/officeart/2008/layout/LinedList"/>
    <dgm:cxn modelId="{EF5A651A-E2D3-41D7-B950-BD00FBAB1EBE}" type="presParOf" srcId="{C6A9FEBC-0BB6-4D34-9162-34D5578B9764}" destId="{E4B2707D-01AE-4E98-8D11-C0974AAB3279}" srcOrd="0" destOrd="0" presId="urn:microsoft.com/office/officeart/2008/layout/LinedList"/>
    <dgm:cxn modelId="{072ED3D3-C2EF-4AE7-A4E0-4D6F4281BE68}" type="presParOf" srcId="{C6A9FEBC-0BB6-4D34-9162-34D5578B9764}" destId="{0C48DCAC-5606-457E-9A34-B35B6C89A8F5}" srcOrd="1" destOrd="0" presId="urn:microsoft.com/office/officeart/2008/layout/LinedList"/>
    <dgm:cxn modelId="{66DAF3F1-D0DB-4660-86BA-EE1F246D4ED6}" type="presParOf" srcId="{2AEB1731-5254-4CDE-B6D6-0B8344F6CC4B}" destId="{3DB74869-11EB-4A11-AA65-F081B4961B0C}" srcOrd="4" destOrd="0" presId="urn:microsoft.com/office/officeart/2008/layout/LinedList"/>
    <dgm:cxn modelId="{B6887B82-A96E-4100-A640-7E45917B5F2D}" type="presParOf" srcId="{2AEB1731-5254-4CDE-B6D6-0B8344F6CC4B}" destId="{2C84AB6A-C2A4-464C-9AEE-5B67DB8613ED}" srcOrd="5" destOrd="0" presId="urn:microsoft.com/office/officeart/2008/layout/LinedList"/>
    <dgm:cxn modelId="{18295684-4979-4A51-8409-049385939C2F}" type="presParOf" srcId="{2C84AB6A-C2A4-464C-9AEE-5B67DB8613ED}" destId="{7A164F6B-4DAD-40B8-B8A6-19929A25DDA3}" srcOrd="0" destOrd="0" presId="urn:microsoft.com/office/officeart/2008/layout/LinedList"/>
    <dgm:cxn modelId="{3FDB7C6E-F688-4B54-A216-9B192E5E5FBA}" type="presParOf" srcId="{2C84AB6A-C2A4-464C-9AEE-5B67DB8613ED}" destId="{16AFFF4C-F288-4F70-92AB-3D7A9A0775EE}" srcOrd="1" destOrd="0" presId="urn:microsoft.com/office/officeart/2008/layout/LinedList"/>
    <dgm:cxn modelId="{D19F08F0-FC5D-41FB-BC3E-916AF2E2BB85}" type="presParOf" srcId="{2AEB1731-5254-4CDE-B6D6-0B8344F6CC4B}" destId="{D3C108A3-F151-40B0-A80D-B731D3B37CAF}" srcOrd="6" destOrd="0" presId="urn:microsoft.com/office/officeart/2008/layout/LinedList"/>
    <dgm:cxn modelId="{B22B38C7-247D-4856-8633-0055A27524A7}" type="presParOf" srcId="{2AEB1731-5254-4CDE-B6D6-0B8344F6CC4B}" destId="{6EBC20C7-2B68-4D14-8304-93D3A3A86548}" srcOrd="7" destOrd="0" presId="urn:microsoft.com/office/officeart/2008/layout/LinedList"/>
    <dgm:cxn modelId="{74021328-A34B-489D-974C-606264094A38}" type="presParOf" srcId="{6EBC20C7-2B68-4D14-8304-93D3A3A86548}" destId="{691E9D9B-0D57-4522-96A0-42C904375025}" srcOrd="0" destOrd="0" presId="urn:microsoft.com/office/officeart/2008/layout/LinedList"/>
    <dgm:cxn modelId="{BCCEB2C3-D899-4845-9766-B762A611867E}" type="presParOf" srcId="{6EBC20C7-2B68-4D14-8304-93D3A3A86548}" destId="{02D2ECCD-B915-4CBB-8558-F0241CC8A661}" srcOrd="1" destOrd="0" presId="urn:microsoft.com/office/officeart/2008/layout/LinedList"/>
    <dgm:cxn modelId="{D540F824-FA90-4A75-84C5-F0BE8A4286A7}" type="presParOf" srcId="{2AEB1731-5254-4CDE-B6D6-0B8344F6CC4B}" destId="{8E654BD9-0AB6-4664-99E0-C9DDBFBA34EA}" srcOrd="8" destOrd="0" presId="urn:microsoft.com/office/officeart/2008/layout/LinedList"/>
    <dgm:cxn modelId="{2F604F5D-A539-45C3-A15D-472DCD421453}" type="presParOf" srcId="{2AEB1731-5254-4CDE-B6D6-0B8344F6CC4B}" destId="{F86677E7-F962-4F53-99FF-9F3B19900845}" srcOrd="9" destOrd="0" presId="urn:microsoft.com/office/officeart/2008/layout/LinedList"/>
    <dgm:cxn modelId="{276CAA30-2BE4-4B3A-B3B0-693653DD9B11}" type="presParOf" srcId="{F86677E7-F962-4F53-99FF-9F3B19900845}" destId="{9BCE8E99-C86C-4AFD-9681-B062AA045323}" srcOrd="0" destOrd="0" presId="urn:microsoft.com/office/officeart/2008/layout/LinedList"/>
    <dgm:cxn modelId="{660E00D7-B3F6-4138-A8DC-E349D216936A}" type="presParOf" srcId="{F86677E7-F962-4F53-99FF-9F3B19900845}" destId="{91F7ACD9-65CF-4BD9-B74A-1DEE9DA5DC12}" srcOrd="1" destOrd="0" presId="urn:microsoft.com/office/officeart/2008/layout/LinedList"/>
    <dgm:cxn modelId="{EAC98A4E-9404-4FD0-9A15-7BDD64B7BA09}" type="presParOf" srcId="{2AEB1731-5254-4CDE-B6D6-0B8344F6CC4B}" destId="{E80E09FB-7674-499C-A878-C19B5007F5D6}" srcOrd="10" destOrd="0" presId="urn:microsoft.com/office/officeart/2008/layout/LinedList"/>
    <dgm:cxn modelId="{8EF93127-1AA8-403D-ABA6-11F2F9BBDFF8}" type="presParOf" srcId="{2AEB1731-5254-4CDE-B6D6-0B8344F6CC4B}" destId="{7E803368-96CE-4F23-963A-A38152A5F5D8}" srcOrd="11" destOrd="0" presId="urn:microsoft.com/office/officeart/2008/layout/LinedList"/>
    <dgm:cxn modelId="{4DCBBFA6-5659-455F-985C-E2069E788EFE}" type="presParOf" srcId="{7E803368-96CE-4F23-963A-A38152A5F5D8}" destId="{7DB405B5-2DDE-4C25-B34A-2A1709B96F59}" srcOrd="0" destOrd="0" presId="urn:microsoft.com/office/officeart/2008/layout/LinedList"/>
    <dgm:cxn modelId="{153CEEB7-EFEC-444E-A808-6CC932BF5DA4}" type="presParOf" srcId="{7E803368-96CE-4F23-963A-A38152A5F5D8}" destId="{F8009165-FA46-4C53-A0BB-2F96C330A6DD}" srcOrd="1" destOrd="0" presId="urn:microsoft.com/office/officeart/2008/layout/LinedList"/>
    <dgm:cxn modelId="{0EA14F03-B18E-4382-8548-EDCF7161447B}" type="presParOf" srcId="{2AEB1731-5254-4CDE-B6D6-0B8344F6CC4B}" destId="{4FC6BB4C-7183-45F4-854E-3FFAA45AD1A1}" srcOrd="12" destOrd="0" presId="urn:microsoft.com/office/officeart/2008/layout/LinedList"/>
    <dgm:cxn modelId="{B309365E-7152-4C2B-B3DA-1E56D37398DF}" type="presParOf" srcId="{2AEB1731-5254-4CDE-B6D6-0B8344F6CC4B}" destId="{5844C51E-3A91-49EF-B479-6B15B6103B88}" srcOrd="13" destOrd="0" presId="urn:microsoft.com/office/officeart/2008/layout/LinedList"/>
    <dgm:cxn modelId="{41781019-7F03-487B-BF3E-3A34683EAA31}" type="presParOf" srcId="{5844C51E-3A91-49EF-B479-6B15B6103B88}" destId="{B20755EA-D07F-4225-9880-AC0C9C7884E6}" srcOrd="0" destOrd="0" presId="urn:microsoft.com/office/officeart/2008/layout/LinedList"/>
    <dgm:cxn modelId="{90ACFA59-366C-44BF-9D40-B944D23BEE6F}" type="presParOf" srcId="{5844C51E-3A91-49EF-B479-6B15B6103B88}" destId="{61964B0B-1584-4539-B238-57826742F7B2}" srcOrd="1" destOrd="0" presId="urn:microsoft.com/office/officeart/2008/layout/LinedList"/>
    <dgm:cxn modelId="{CE6C09CB-03CF-4244-B8F0-D3AF6290576A}" type="presParOf" srcId="{2AEB1731-5254-4CDE-B6D6-0B8344F6CC4B}" destId="{C49C725C-7B5E-4D39-92F0-D042EF4BEFE3}" srcOrd="14" destOrd="0" presId="urn:microsoft.com/office/officeart/2008/layout/LinedList"/>
    <dgm:cxn modelId="{554EDA2D-6321-4CB7-85B1-5067554C3B39}" type="presParOf" srcId="{2AEB1731-5254-4CDE-B6D6-0B8344F6CC4B}" destId="{4C7E1045-C4B6-4FCC-A037-F81165DBD32A}" srcOrd="15" destOrd="0" presId="urn:microsoft.com/office/officeart/2008/layout/LinedList"/>
    <dgm:cxn modelId="{CAE2FDA0-AF48-4107-A7E1-9BE420E0EE9C}" type="presParOf" srcId="{4C7E1045-C4B6-4FCC-A037-F81165DBD32A}" destId="{7B32A1E6-DD8C-41CD-B4A3-5915FB4061FC}" srcOrd="0" destOrd="0" presId="urn:microsoft.com/office/officeart/2008/layout/LinedList"/>
    <dgm:cxn modelId="{A25C9EB2-2151-47C9-8540-31BB0222A6B3}" type="presParOf" srcId="{4C7E1045-C4B6-4FCC-A037-F81165DBD32A}" destId="{84EC1204-D8E2-4F2A-8366-24D6714DD84F}" srcOrd="1" destOrd="0" presId="urn:microsoft.com/office/officeart/2008/layout/LinedList"/>
    <dgm:cxn modelId="{F609510F-420E-48B7-80B0-57A260D59D6B}" type="presParOf" srcId="{2AEB1731-5254-4CDE-B6D6-0B8344F6CC4B}" destId="{586D2288-9BE2-4F96-98FE-8DF67888C53D}" srcOrd="16" destOrd="0" presId="urn:microsoft.com/office/officeart/2008/layout/LinedList"/>
    <dgm:cxn modelId="{57CE0536-65F0-4674-A9FD-1A9D71681C03}" type="presParOf" srcId="{2AEB1731-5254-4CDE-B6D6-0B8344F6CC4B}" destId="{AB014CE9-4E39-48A1-A1AF-DA6AC8FC244A}" srcOrd="17" destOrd="0" presId="urn:microsoft.com/office/officeart/2008/layout/LinedList"/>
    <dgm:cxn modelId="{76912E59-E2DF-4C65-A305-CB0338A563B0}" type="presParOf" srcId="{AB014CE9-4E39-48A1-A1AF-DA6AC8FC244A}" destId="{48199553-C75C-4C08-80E5-58564530D772}" srcOrd="0" destOrd="0" presId="urn:microsoft.com/office/officeart/2008/layout/LinedList"/>
    <dgm:cxn modelId="{D61E83BD-6CDF-4069-8F93-7BB97EFA9FD0}" type="presParOf" srcId="{AB014CE9-4E39-48A1-A1AF-DA6AC8FC244A}" destId="{2FCD11B5-24D2-4A5C-9CE3-0FF2955CD5B3}"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5121B0-6819-4F90-A97A-C1EFE40376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E5CAE8-2E0D-48C9-83C5-33639EDFB409}">
      <dgm:prSet custT="1"/>
      <dgm:spPr/>
      <dgm:t>
        <a:bodyPr/>
        <a:lstStyle/>
        <a:p>
          <a:pPr>
            <a:lnSpc>
              <a:spcPct val="100000"/>
            </a:lnSpc>
          </a:pPr>
          <a:r>
            <a:rPr lang="en-US" sz="1200" b="1" dirty="0"/>
            <a:t>Feature Engineering:</a:t>
          </a:r>
          <a:r>
            <a:rPr lang="en-US" sz="1200" dirty="0"/>
            <a:t> Future research could focus on feature engineering to improve model performance. Additional features, such as weather conditions, soil moisture levels, and topographic factors, may improve prediction accuracy.</a:t>
          </a:r>
          <a:endParaRPr lang="en-US" sz="1200" i="0" u="none" dirty="0">
            <a:latin typeface="Arial Rounded MT Bold" panose="020F0704030504030204" pitchFamily="34" charset="0"/>
          </a:endParaRPr>
        </a:p>
      </dgm:t>
    </dgm:pt>
    <dgm:pt modelId="{D62F0A29-B1EF-4D1A-A8ED-410457625D19}" type="parTrans" cxnId="{A621CA9C-4A36-4C8A-B5CA-D315A1CF2BC1}">
      <dgm:prSet/>
      <dgm:spPr/>
      <dgm:t>
        <a:bodyPr/>
        <a:lstStyle/>
        <a:p>
          <a:endParaRPr lang="en-US"/>
        </a:p>
      </dgm:t>
    </dgm:pt>
    <dgm:pt modelId="{C2B5F3FC-99AC-4C26-B092-1FDF8781247A}" type="sibTrans" cxnId="{A621CA9C-4A36-4C8A-B5CA-D315A1CF2BC1}">
      <dgm:prSet/>
      <dgm:spPr/>
      <dgm:t>
        <a:bodyPr/>
        <a:lstStyle/>
        <a:p>
          <a:endParaRPr lang="en-US"/>
        </a:p>
      </dgm:t>
    </dgm:pt>
    <dgm:pt modelId="{20F28111-E3FE-4717-B6CB-62E90D212EFA}">
      <dgm:prSet custT="1"/>
      <dgm:spPr/>
      <dgm:t>
        <a:bodyPr/>
        <a:lstStyle/>
        <a:p>
          <a:pPr>
            <a:lnSpc>
              <a:spcPct val="100000"/>
            </a:lnSpc>
          </a:pPr>
          <a:r>
            <a:rPr lang="en-US" sz="1200" b="1" dirty="0"/>
            <a:t>Model Optimization:</a:t>
          </a:r>
          <a:r>
            <a:rPr lang="en-US" sz="1200" dirty="0"/>
            <a:t> While Gradient Boosting performed well, there is still room for hyperparameter optimization and fine-tuning to improve predictive accuracy and lower computational costs.</a:t>
          </a:r>
          <a:endParaRPr lang="en-US" sz="1200" i="0" u="none" dirty="0">
            <a:latin typeface="Arial Rounded MT Bold" panose="020F0704030504030204" pitchFamily="34" charset="0"/>
          </a:endParaRPr>
        </a:p>
      </dgm:t>
    </dgm:pt>
    <dgm:pt modelId="{B7016CD9-79AF-40CC-A5E8-533D6B71CE3B}" type="parTrans" cxnId="{3FD97B3E-1982-439C-8697-703338BA710F}">
      <dgm:prSet/>
      <dgm:spPr/>
      <dgm:t>
        <a:bodyPr/>
        <a:lstStyle/>
        <a:p>
          <a:endParaRPr lang="en-US"/>
        </a:p>
      </dgm:t>
    </dgm:pt>
    <dgm:pt modelId="{74F1B233-5427-47F1-BF1F-B8BB8C6B801E}" type="sibTrans" cxnId="{3FD97B3E-1982-439C-8697-703338BA710F}">
      <dgm:prSet/>
      <dgm:spPr/>
      <dgm:t>
        <a:bodyPr/>
        <a:lstStyle/>
        <a:p>
          <a:endParaRPr lang="en-US"/>
        </a:p>
      </dgm:t>
    </dgm:pt>
    <dgm:pt modelId="{B18E959C-619D-46D2-B5F2-BFF1994FDB09}">
      <dgm:prSet custT="1"/>
      <dgm:spPr/>
      <dgm:t>
        <a:bodyPr/>
        <a:lstStyle/>
        <a:p>
          <a:pPr>
            <a:lnSpc>
              <a:spcPct val="100000"/>
            </a:lnSpc>
          </a:pPr>
          <a:r>
            <a:rPr lang="en-US" sz="1200" b="1" dirty="0"/>
            <a:t>Ensemble Learning:</a:t>
          </a:r>
          <a:r>
            <a:rPr lang="en-US" sz="1200" dirty="0"/>
            <a:t> Given the power of ensemble models such as Gradient Boosting and Random Forest, future research could look into stacking multiple algorithms or developing hybrid models to capture the strengths of each approach and make even more accurate predictions.</a:t>
          </a:r>
          <a:endParaRPr lang="en-US" sz="1200" i="0" u="none" dirty="0">
            <a:latin typeface="Arial Rounded MT Bold" panose="020F0704030504030204" pitchFamily="34" charset="0"/>
          </a:endParaRPr>
        </a:p>
      </dgm:t>
    </dgm:pt>
    <dgm:pt modelId="{60FA00DE-3745-4E62-A224-FEA2D8F2F805}" type="parTrans" cxnId="{0F313DAF-CCF6-4193-B4DA-4228E5938CC6}">
      <dgm:prSet/>
      <dgm:spPr/>
      <dgm:t>
        <a:bodyPr/>
        <a:lstStyle/>
        <a:p>
          <a:endParaRPr lang="en-US"/>
        </a:p>
      </dgm:t>
    </dgm:pt>
    <dgm:pt modelId="{62132D7B-2726-4AB0-80FE-D3538FFBD0FD}" type="sibTrans" cxnId="{0F313DAF-CCF6-4193-B4DA-4228E5938CC6}">
      <dgm:prSet/>
      <dgm:spPr/>
      <dgm:t>
        <a:bodyPr/>
        <a:lstStyle/>
        <a:p>
          <a:endParaRPr lang="en-US"/>
        </a:p>
      </dgm:t>
    </dgm:pt>
    <dgm:pt modelId="{E4256B16-9003-4231-9EAB-FC83095D8EC8}">
      <dgm:prSet custT="1"/>
      <dgm:spPr/>
      <dgm:t>
        <a:bodyPr/>
        <a:lstStyle/>
        <a:p>
          <a:pPr>
            <a:lnSpc>
              <a:spcPct val="100000"/>
            </a:lnSpc>
          </a:pPr>
          <a:r>
            <a:rPr lang="en-US" sz="1200" b="1" dirty="0"/>
            <a:t>Real-Time Prediction:</a:t>
          </a:r>
          <a:r>
            <a:rPr lang="en-US" sz="1200" dirty="0"/>
            <a:t> Using these models in real-time systems for landslide-prone areas could provide practical benefits, such as continuous monitoring and immediate action in the event of an impending landslide.</a:t>
          </a:r>
          <a:endParaRPr lang="en-US" sz="1200" i="0" u="none" dirty="0">
            <a:latin typeface="Arial Rounded MT Bold" panose="020F0704030504030204" pitchFamily="34" charset="0"/>
          </a:endParaRPr>
        </a:p>
      </dgm:t>
    </dgm:pt>
    <dgm:pt modelId="{F131072F-05E0-43F4-A206-4E0D3EDA234A}" type="parTrans" cxnId="{E836F9C9-1209-4B08-A622-14DF171B0E84}">
      <dgm:prSet/>
      <dgm:spPr/>
      <dgm:t>
        <a:bodyPr/>
        <a:lstStyle/>
        <a:p>
          <a:endParaRPr lang="en-US"/>
        </a:p>
      </dgm:t>
    </dgm:pt>
    <dgm:pt modelId="{569213A2-7C37-4257-AFE6-918076D0B749}" type="sibTrans" cxnId="{E836F9C9-1209-4B08-A622-14DF171B0E84}">
      <dgm:prSet/>
      <dgm:spPr/>
      <dgm:t>
        <a:bodyPr/>
        <a:lstStyle/>
        <a:p>
          <a:endParaRPr lang="en-US"/>
        </a:p>
      </dgm:t>
    </dgm:pt>
    <dgm:pt modelId="{FD5ECCAC-5414-454A-BAE6-673547CE0F08}">
      <dgm:prSet custT="1"/>
      <dgm:spPr/>
      <dgm:t>
        <a:bodyPr/>
        <a:lstStyle/>
        <a:p>
          <a:pPr>
            <a:lnSpc>
              <a:spcPct val="100000"/>
            </a:lnSpc>
          </a:pPr>
          <a:r>
            <a:rPr lang="en-US" sz="1200" b="1" dirty="0"/>
            <a:t>Dataset Expansion:</a:t>
          </a:r>
          <a:r>
            <a:rPr lang="en-US" sz="1200" dirty="0"/>
            <a:t> Future research could include more diverse landslide events from different geographical regions. This would improve the model's ability to generalize and perform on previously unseen data.</a:t>
          </a:r>
          <a:endParaRPr lang="en-US" sz="1200" i="0" u="none" dirty="0">
            <a:latin typeface="Arial Rounded MT Bold" panose="020F0704030504030204" pitchFamily="34" charset="0"/>
          </a:endParaRPr>
        </a:p>
      </dgm:t>
    </dgm:pt>
    <dgm:pt modelId="{98960D4D-52C2-41FD-99CE-8A71FF2DD5AA}" type="parTrans" cxnId="{E5E4DAAC-3622-4522-A5E9-BB2C16E4DA7A}">
      <dgm:prSet/>
      <dgm:spPr/>
      <dgm:t>
        <a:bodyPr/>
        <a:lstStyle/>
        <a:p>
          <a:endParaRPr lang="en-US"/>
        </a:p>
      </dgm:t>
    </dgm:pt>
    <dgm:pt modelId="{A3184D8C-89C5-4CAE-97ED-A872E663C213}" type="sibTrans" cxnId="{E5E4DAAC-3622-4522-A5E9-BB2C16E4DA7A}">
      <dgm:prSet/>
      <dgm:spPr/>
      <dgm:t>
        <a:bodyPr/>
        <a:lstStyle/>
        <a:p>
          <a:endParaRPr lang="en-US"/>
        </a:p>
      </dgm:t>
    </dgm:pt>
    <dgm:pt modelId="{486F1608-2E09-4718-8174-3FB566A21C84}" type="pres">
      <dgm:prSet presAssocID="{915121B0-6819-4F90-A97A-C1EFE40376D4}" presName="root" presStyleCnt="0">
        <dgm:presLayoutVars>
          <dgm:dir/>
          <dgm:resizeHandles val="exact"/>
        </dgm:presLayoutVars>
      </dgm:prSet>
      <dgm:spPr/>
    </dgm:pt>
    <dgm:pt modelId="{9329FE5A-1390-477B-9D52-AAA92D061AA2}" type="pres">
      <dgm:prSet presAssocID="{23E5CAE8-2E0D-48C9-83C5-33639EDFB409}" presName="compNode" presStyleCnt="0"/>
      <dgm:spPr/>
    </dgm:pt>
    <dgm:pt modelId="{55EA13BF-48DB-44D1-98A5-C67284DC1A2A}" type="pres">
      <dgm:prSet presAssocID="{23E5CAE8-2E0D-48C9-83C5-33639EDFB409}" presName="bgRect" presStyleLbl="bgShp" presStyleIdx="0" presStyleCnt="5"/>
      <dgm:spPr/>
    </dgm:pt>
    <dgm:pt modelId="{E331A74D-2D2F-41E6-A713-80A2C57F1095}" type="pres">
      <dgm:prSet presAssocID="{23E5CAE8-2E0D-48C9-83C5-33639EDFB409}" presName="iconRect" presStyleLbl="node1" presStyleIdx="0" presStyleCnt="5" custAng="0" custLinFactX="1091723" custLinFactY="500000" custLinFactNeighborX="1100000" custLinFactNeighborY="560028"/>
      <dgm:spPr>
        <a:noFill/>
      </dgm:spPr>
    </dgm:pt>
    <dgm:pt modelId="{436D0A55-6865-4980-94F1-A914F1D8F299}" type="pres">
      <dgm:prSet presAssocID="{23E5CAE8-2E0D-48C9-83C5-33639EDFB409}" presName="spaceRect" presStyleCnt="0"/>
      <dgm:spPr/>
    </dgm:pt>
    <dgm:pt modelId="{58AE9D9C-A008-432F-8843-B282E8F05FAA}" type="pres">
      <dgm:prSet presAssocID="{23E5CAE8-2E0D-48C9-83C5-33639EDFB409}" presName="parTx" presStyleLbl="revTx" presStyleIdx="0" presStyleCnt="5">
        <dgm:presLayoutVars>
          <dgm:chMax val="0"/>
          <dgm:chPref val="0"/>
        </dgm:presLayoutVars>
      </dgm:prSet>
      <dgm:spPr/>
    </dgm:pt>
    <dgm:pt modelId="{EDCA2741-B29B-4552-A853-36A76D2A98D7}" type="pres">
      <dgm:prSet presAssocID="{C2B5F3FC-99AC-4C26-B092-1FDF8781247A}" presName="sibTrans" presStyleCnt="0"/>
      <dgm:spPr/>
    </dgm:pt>
    <dgm:pt modelId="{F5559650-1D07-49DB-9FF9-39DF8C62E39E}" type="pres">
      <dgm:prSet presAssocID="{20F28111-E3FE-4717-B6CB-62E90D212EFA}" presName="compNode" presStyleCnt="0"/>
      <dgm:spPr/>
    </dgm:pt>
    <dgm:pt modelId="{6D993FF3-B81F-42E2-91E7-8345232CA60C}" type="pres">
      <dgm:prSet presAssocID="{20F28111-E3FE-4717-B6CB-62E90D212EFA}" presName="bgRect" presStyleLbl="bgShp" presStyleIdx="1" presStyleCnt="5"/>
      <dgm:spPr/>
    </dgm:pt>
    <dgm:pt modelId="{716DCC0D-6C80-41A3-9F17-CF61094D3937}" type="pres">
      <dgm:prSet presAssocID="{20F28111-E3FE-4717-B6CB-62E90D212EFA}" presName="iconRect" presStyleLbl="node1" presStyleIdx="1" presStyleCnt="5"/>
      <dgm:spPr>
        <a:noFill/>
        <a:ln>
          <a:noFill/>
        </a:ln>
      </dgm:spPr>
    </dgm:pt>
    <dgm:pt modelId="{25F09EDA-FFB4-423C-862A-7B5874B7A964}" type="pres">
      <dgm:prSet presAssocID="{20F28111-E3FE-4717-B6CB-62E90D212EFA}" presName="spaceRect" presStyleCnt="0"/>
      <dgm:spPr/>
    </dgm:pt>
    <dgm:pt modelId="{C6E5D9D2-B5F3-48EC-8739-E0C747471EAC}" type="pres">
      <dgm:prSet presAssocID="{20F28111-E3FE-4717-B6CB-62E90D212EFA}" presName="parTx" presStyleLbl="revTx" presStyleIdx="1" presStyleCnt="5">
        <dgm:presLayoutVars>
          <dgm:chMax val="0"/>
          <dgm:chPref val="0"/>
        </dgm:presLayoutVars>
      </dgm:prSet>
      <dgm:spPr/>
    </dgm:pt>
    <dgm:pt modelId="{0551FE0C-1C61-4C4D-8596-73280A16504A}" type="pres">
      <dgm:prSet presAssocID="{74F1B233-5427-47F1-BF1F-B8BB8C6B801E}" presName="sibTrans" presStyleCnt="0"/>
      <dgm:spPr/>
    </dgm:pt>
    <dgm:pt modelId="{3BCC9AFB-C253-403A-9B66-56F1201B89DB}" type="pres">
      <dgm:prSet presAssocID="{B18E959C-619D-46D2-B5F2-BFF1994FDB09}" presName="compNode" presStyleCnt="0"/>
      <dgm:spPr/>
    </dgm:pt>
    <dgm:pt modelId="{52E16974-1B6A-4A54-907D-A3B724069BDA}" type="pres">
      <dgm:prSet presAssocID="{B18E959C-619D-46D2-B5F2-BFF1994FDB09}" presName="bgRect" presStyleLbl="bgShp" presStyleIdx="2" presStyleCnt="5"/>
      <dgm:spPr/>
    </dgm:pt>
    <dgm:pt modelId="{CB01A0F4-00C9-46FB-BC16-AECBA42A3CC9}" type="pres">
      <dgm:prSet presAssocID="{B18E959C-619D-46D2-B5F2-BFF1994FDB09}" presName="iconRect" presStyleLbl="node1" presStyleIdx="2" presStyleCnt="5"/>
      <dgm:spPr>
        <a:noFill/>
        <a:ln>
          <a:noFill/>
        </a:ln>
      </dgm:spPr>
      <dgm:extLst>
        <a:ext uri="{E40237B7-FDA0-4F09-8148-C483321AD2D9}">
          <dgm14:cNvPr xmlns:dgm14="http://schemas.microsoft.com/office/drawing/2010/diagram" id="0" name="" descr="Table"/>
        </a:ext>
      </dgm:extLst>
    </dgm:pt>
    <dgm:pt modelId="{7266CB91-4A70-4600-9AD6-7FE32046EC88}" type="pres">
      <dgm:prSet presAssocID="{B18E959C-619D-46D2-B5F2-BFF1994FDB09}" presName="spaceRect" presStyleCnt="0"/>
      <dgm:spPr/>
    </dgm:pt>
    <dgm:pt modelId="{9DBA296A-C905-4A01-8779-1A01082986EA}" type="pres">
      <dgm:prSet presAssocID="{B18E959C-619D-46D2-B5F2-BFF1994FDB09}" presName="parTx" presStyleLbl="revTx" presStyleIdx="2" presStyleCnt="5">
        <dgm:presLayoutVars>
          <dgm:chMax val="0"/>
          <dgm:chPref val="0"/>
        </dgm:presLayoutVars>
      </dgm:prSet>
      <dgm:spPr/>
    </dgm:pt>
    <dgm:pt modelId="{F6F68372-9D1A-443A-B26C-5C07E02D342F}" type="pres">
      <dgm:prSet presAssocID="{62132D7B-2726-4AB0-80FE-D3538FFBD0FD}" presName="sibTrans" presStyleCnt="0"/>
      <dgm:spPr/>
    </dgm:pt>
    <dgm:pt modelId="{F6DE7C33-79DA-4D4E-8250-CA580A63C42C}" type="pres">
      <dgm:prSet presAssocID="{E4256B16-9003-4231-9EAB-FC83095D8EC8}" presName="compNode" presStyleCnt="0"/>
      <dgm:spPr/>
    </dgm:pt>
    <dgm:pt modelId="{EC185241-C5FA-47A0-A604-811187661008}" type="pres">
      <dgm:prSet presAssocID="{E4256B16-9003-4231-9EAB-FC83095D8EC8}" presName="bgRect" presStyleLbl="bgShp" presStyleIdx="3" presStyleCnt="5"/>
      <dgm:spPr/>
    </dgm:pt>
    <dgm:pt modelId="{59348D61-79A5-4C18-9F5E-CC252D536769}" type="pres">
      <dgm:prSet presAssocID="{E4256B16-9003-4231-9EAB-FC83095D8EC8}" presName="iconRect" presStyleLbl="node1" presStyleIdx="3" presStyleCnt="5"/>
      <dgm:spPr>
        <a:noFill/>
        <a:ln>
          <a:noFill/>
        </a:ln>
      </dgm:spPr>
      <dgm:extLst>
        <a:ext uri="{E40237B7-FDA0-4F09-8148-C483321AD2D9}">
          <dgm14:cNvPr xmlns:dgm14="http://schemas.microsoft.com/office/drawing/2010/diagram" id="0" name="" descr="Target"/>
        </a:ext>
      </dgm:extLst>
    </dgm:pt>
    <dgm:pt modelId="{BA021FAA-7707-4B07-A29F-55051A1715AD}" type="pres">
      <dgm:prSet presAssocID="{E4256B16-9003-4231-9EAB-FC83095D8EC8}" presName="spaceRect" presStyleCnt="0"/>
      <dgm:spPr/>
    </dgm:pt>
    <dgm:pt modelId="{83663850-7FE5-4D08-A3A5-220D0C205677}" type="pres">
      <dgm:prSet presAssocID="{E4256B16-9003-4231-9EAB-FC83095D8EC8}" presName="parTx" presStyleLbl="revTx" presStyleIdx="3" presStyleCnt="5">
        <dgm:presLayoutVars>
          <dgm:chMax val="0"/>
          <dgm:chPref val="0"/>
        </dgm:presLayoutVars>
      </dgm:prSet>
      <dgm:spPr/>
    </dgm:pt>
    <dgm:pt modelId="{CFA83196-AF27-4E21-BEE8-1A5413CC8E15}" type="pres">
      <dgm:prSet presAssocID="{569213A2-7C37-4257-AFE6-918076D0B749}" presName="sibTrans" presStyleCnt="0"/>
      <dgm:spPr/>
    </dgm:pt>
    <dgm:pt modelId="{ED42EAF2-0330-42DE-B42D-FD512A15C1D4}" type="pres">
      <dgm:prSet presAssocID="{FD5ECCAC-5414-454A-BAE6-673547CE0F08}" presName="compNode" presStyleCnt="0"/>
      <dgm:spPr/>
    </dgm:pt>
    <dgm:pt modelId="{3AF777FA-4AE6-4751-9A52-F52EBEF52481}" type="pres">
      <dgm:prSet presAssocID="{FD5ECCAC-5414-454A-BAE6-673547CE0F08}" presName="bgRect" presStyleLbl="bgShp" presStyleIdx="4" presStyleCnt="5"/>
      <dgm:spPr/>
    </dgm:pt>
    <dgm:pt modelId="{450BBFF2-3A47-4ED1-9D5E-947191463BF9}" type="pres">
      <dgm:prSet presAssocID="{FD5ECCAC-5414-454A-BAE6-673547CE0F08}" presName="iconRect" presStyleLbl="node1" presStyleIdx="4" presStyleCnt="5"/>
      <dgm:spPr>
        <a:noFill/>
        <a:ln>
          <a:noFill/>
        </a:ln>
      </dgm:spPr>
      <dgm:extLst>
        <a:ext uri="{E40237B7-FDA0-4F09-8148-C483321AD2D9}">
          <dgm14:cNvPr xmlns:dgm14="http://schemas.microsoft.com/office/drawing/2010/diagram" id="0" name="" descr="Bulldozer"/>
        </a:ext>
      </dgm:extLst>
    </dgm:pt>
    <dgm:pt modelId="{B11C8780-538D-4480-90DA-4052E1E73BC6}" type="pres">
      <dgm:prSet presAssocID="{FD5ECCAC-5414-454A-BAE6-673547CE0F08}" presName="spaceRect" presStyleCnt="0"/>
      <dgm:spPr/>
    </dgm:pt>
    <dgm:pt modelId="{CE674CB4-B73E-4854-BF87-469966360E23}" type="pres">
      <dgm:prSet presAssocID="{FD5ECCAC-5414-454A-BAE6-673547CE0F08}" presName="parTx" presStyleLbl="revTx" presStyleIdx="4" presStyleCnt="5">
        <dgm:presLayoutVars>
          <dgm:chMax val="0"/>
          <dgm:chPref val="0"/>
        </dgm:presLayoutVars>
      </dgm:prSet>
      <dgm:spPr/>
    </dgm:pt>
  </dgm:ptLst>
  <dgm:cxnLst>
    <dgm:cxn modelId="{CB49310F-B9ED-44FC-A713-1EFE6DE38E35}" type="presOf" srcId="{E4256B16-9003-4231-9EAB-FC83095D8EC8}" destId="{83663850-7FE5-4D08-A3A5-220D0C205677}" srcOrd="0" destOrd="0" presId="urn:microsoft.com/office/officeart/2018/2/layout/IconVerticalSolidList"/>
    <dgm:cxn modelId="{58584330-2BDA-4B84-84E4-14180313A58C}" type="presOf" srcId="{FD5ECCAC-5414-454A-BAE6-673547CE0F08}" destId="{CE674CB4-B73E-4854-BF87-469966360E23}" srcOrd="0" destOrd="0" presId="urn:microsoft.com/office/officeart/2018/2/layout/IconVerticalSolidList"/>
    <dgm:cxn modelId="{8D58023E-E3D6-4CB9-BDE4-B20802E6C874}" type="presOf" srcId="{915121B0-6819-4F90-A97A-C1EFE40376D4}" destId="{486F1608-2E09-4718-8174-3FB566A21C84}" srcOrd="0" destOrd="0" presId="urn:microsoft.com/office/officeart/2018/2/layout/IconVerticalSolidList"/>
    <dgm:cxn modelId="{3FD97B3E-1982-439C-8697-703338BA710F}" srcId="{915121B0-6819-4F90-A97A-C1EFE40376D4}" destId="{20F28111-E3FE-4717-B6CB-62E90D212EFA}" srcOrd="1" destOrd="0" parTransId="{B7016CD9-79AF-40CC-A5E8-533D6B71CE3B}" sibTransId="{74F1B233-5427-47F1-BF1F-B8BB8C6B801E}"/>
    <dgm:cxn modelId="{22E4798D-699B-452F-9BF1-AAC277CA3A2E}" type="presOf" srcId="{20F28111-E3FE-4717-B6CB-62E90D212EFA}" destId="{C6E5D9D2-B5F3-48EC-8739-E0C747471EAC}" srcOrd="0" destOrd="0" presId="urn:microsoft.com/office/officeart/2018/2/layout/IconVerticalSolidList"/>
    <dgm:cxn modelId="{5667FC9A-E14C-480F-B5C9-4FFCCE3D5E10}" type="presOf" srcId="{23E5CAE8-2E0D-48C9-83C5-33639EDFB409}" destId="{58AE9D9C-A008-432F-8843-B282E8F05FAA}" srcOrd="0" destOrd="0" presId="urn:microsoft.com/office/officeart/2018/2/layout/IconVerticalSolidList"/>
    <dgm:cxn modelId="{A621CA9C-4A36-4C8A-B5CA-D315A1CF2BC1}" srcId="{915121B0-6819-4F90-A97A-C1EFE40376D4}" destId="{23E5CAE8-2E0D-48C9-83C5-33639EDFB409}" srcOrd="0" destOrd="0" parTransId="{D62F0A29-B1EF-4D1A-A8ED-410457625D19}" sibTransId="{C2B5F3FC-99AC-4C26-B092-1FDF8781247A}"/>
    <dgm:cxn modelId="{E5E4DAAC-3622-4522-A5E9-BB2C16E4DA7A}" srcId="{915121B0-6819-4F90-A97A-C1EFE40376D4}" destId="{FD5ECCAC-5414-454A-BAE6-673547CE0F08}" srcOrd="4" destOrd="0" parTransId="{98960D4D-52C2-41FD-99CE-8A71FF2DD5AA}" sibTransId="{A3184D8C-89C5-4CAE-97ED-A872E663C213}"/>
    <dgm:cxn modelId="{0F313DAF-CCF6-4193-B4DA-4228E5938CC6}" srcId="{915121B0-6819-4F90-A97A-C1EFE40376D4}" destId="{B18E959C-619D-46D2-B5F2-BFF1994FDB09}" srcOrd="2" destOrd="0" parTransId="{60FA00DE-3745-4E62-A224-FEA2D8F2F805}" sibTransId="{62132D7B-2726-4AB0-80FE-D3538FFBD0FD}"/>
    <dgm:cxn modelId="{E836F9C9-1209-4B08-A622-14DF171B0E84}" srcId="{915121B0-6819-4F90-A97A-C1EFE40376D4}" destId="{E4256B16-9003-4231-9EAB-FC83095D8EC8}" srcOrd="3" destOrd="0" parTransId="{F131072F-05E0-43F4-A206-4E0D3EDA234A}" sibTransId="{569213A2-7C37-4257-AFE6-918076D0B749}"/>
    <dgm:cxn modelId="{6B7FF9FC-7E41-4F08-941A-F237DC1D5F51}" type="presOf" srcId="{B18E959C-619D-46D2-B5F2-BFF1994FDB09}" destId="{9DBA296A-C905-4A01-8779-1A01082986EA}" srcOrd="0" destOrd="0" presId="urn:microsoft.com/office/officeart/2018/2/layout/IconVerticalSolidList"/>
    <dgm:cxn modelId="{B3510016-4CF7-47F6-B03F-9DD02CD5393F}" type="presParOf" srcId="{486F1608-2E09-4718-8174-3FB566A21C84}" destId="{9329FE5A-1390-477B-9D52-AAA92D061AA2}" srcOrd="0" destOrd="0" presId="urn:microsoft.com/office/officeart/2018/2/layout/IconVerticalSolidList"/>
    <dgm:cxn modelId="{A92D6685-2F38-44A0-903E-5AA9C175B031}" type="presParOf" srcId="{9329FE5A-1390-477B-9D52-AAA92D061AA2}" destId="{55EA13BF-48DB-44D1-98A5-C67284DC1A2A}" srcOrd="0" destOrd="0" presId="urn:microsoft.com/office/officeart/2018/2/layout/IconVerticalSolidList"/>
    <dgm:cxn modelId="{3D2DA0EF-94D1-4178-93CC-6242D2C57D5F}" type="presParOf" srcId="{9329FE5A-1390-477B-9D52-AAA92D061AA2}" destId="{E331A74D-2D2F-41E6-A713-80A2C57F1095}" srcOrd="1" destOrd="0" presId="urn:microsoft.com/office/officeart/2018/2/layout/IconVerticalSolidList"/>
    <dgm:cxn modelId="{88A520BA-4F50-4E9C-B956-210D01104BA3}" type="presParOf" srcId="{9329FE5A-1390-477B-9D52-AAA92D061AA2}" destId="{436D0A55-6865-4980-94F1-A914F1D8F299}" srcOrd="2" destOrd="0" presId="urn:microsoft.com/office/officeart/2018/2/layout/IconVerticalSolidList"/>
    <dgm:cxn modelId="{D62BA562-F197-493F-B695-541AAC2D43D3}" type="presParOf" srcId="{9329FE5A-1390-477B-9D52-AAA92D061AA2}" destId="{58AE9D9C-A008-432F-8843-B282E8F05FAA}" srcOrd="3" destOrd="0" presId="urn:microsoft.com/office/officeart/2018/2/layout/IconVerticalSolidList"/>
    <dgm:cxn modelId="{DBA61C49-C7DE-404B-ACA6-8E537BC9BEF8}" type="presParOf" srcId="{486F1608-2E09-4718-8174-3FB566A21C84}" destId="{EDCA2741-B29B-4552-A853-36A76D2A98D7}" srcOrd="1" destOrd="0" presId="urn:microsoft.com/office/officeart/2018/2/layout/IconVerticalSolidList"/>
    <dgm:cxn modelId="{4DA2A160-B06A-4A5F-82F3-D3D40921D0D8}" type="presParOf" srcId="{486F1608-2E09-4718-8174-3FB566A21C84}" destId="{F5559650-1D07-49DB-9FF9-39DF8C62E39E}" srcOrd="2" destOrd="0" presId="urn:microsoft.com/office/officeart/2018/2/layout/IconVerticalSolidList"/>
    <dgm:cxn modelId="{84C46A59-4955-4EBF-B939-FF619FDF4511}" type="presParOf" srcId="{F5559650-1D07-49DB-9FF9-39DF8C62E39E}" destId="{6D993FF3-B81F-42E2-91E7-8345232CA60C}" srcOrd="0" destOrd="0" presId="urn:microsoft.com/office/officeart/2018/2/layout/IconVerticalSolidList"/>
    <dgm:cxn modelId="{20F76CF5-135C-4FE2-81FA-0FA745152A6E}" type="presParOf" srcId="{F5559650-1D07-49DB-9FF9-39DF8C62E39E}" destId="{716DCC0D-6C80-41A3-9F17-CF61094D3937}" srcOrd="1" destOrd="0" presId="urn:microsoft.com/office/officeart/2018/2/layout/IconVerticalSolidList"/>
    <dgm:cxn modelId="{28A9066C-F548-4D93-AC4B-B86F25104489}" type="presParOf" srcId="{F5559650-1D07-49DB-9FF9-39DF8C62E39E}" destId="{25F09EDA-FFB4-423C-862A-7B5874B7A964}" srcOrd="2" destOrd="0" presId="urn:microsoft.com/office/officeart/2018/2/layout/IconVerticalSolidList"/>
    <dgm:cxn modelId="{512F491E-186E-437F-A480-635D912BCA80}" type="presParOf" srcId="{F5559650-1D07-49DB-9FF9-39DF8C62E39E}" destId="{C6E5D9D2-B5F3-48EC-8739-E0C747471EAC}" srcOrd="3" destOrd="0" presId="urn:microsoft.com/office/officeart/2018/2/layout/IconVerticalSolidList"/>
    <dgm:cxn modelId="{80274D7A-648E-45DF-89AC-5826292B7C66}" type="presParOf" srcId="{486F1608-2E09-4718-8174-3FB566A21C84}" destId="{0551FE0C-1C61-4C4D-8596-73280A16504A}" srcOrd="3" destOrd="0" presId="urn:microsoft.com/office/officeart/2018/2/layout/IconVerticalSolidList"/>
    <dgm:cxn modelId="{CA4BE502-ABA7-4893-B2C4-D5FBA0D5B433}" type="presParOf" srcId="{486F1608-2E09-4718-8174-3FB566A21C84}" destId="{3BCC9AFB-C253-403A-9B66-56F1201B89DB}" srcOrd="4" destOrd="0" presId="urn:microsoft.com/office/officeart/2018/2/layout/IconVerticalSolidList"/>
    <dgm:cxn modelId="{A7F9B2A3-4A23-4025-BBA9-E27A1EBD4FF1}" type="presParOf" srcId="{3BCC9AFB-C253-403A-9B66-56F1201B89DB}" destId="{52E16974-1B6A-4A54-907D-A3B724069BDA}" srcOrd="0" destOrd="0" presId="urn:microsoft.com/office/officeart/2018/2/layout/IconVerticalSolidList"/>
    <dgm:cxn modelId="{AAAC220F-8DE2-442D-9E88-052ADFE98503}" type="presParOf" srcId="{3BCC9AFB-C253-403A-9B66-56F1201B89DB}" destId="{CB01A0F4-00C9-46FB-BC16-AECBA42A3CC9}" srcOrd="1" destOrd="0" presId="urn:microsoft.com/office/officeart/2018/2/layout/IconVerticalSolidList"/>
    <dgm:cxn modelId="{90616E91-1073-4236-AE92-5019A581F033}" type="presParOf" srcId="{3BCC9AFB-C253-403A-9B66-56F1201B89DB}" destId="{7266CB91-4A70-4600-9AD6-7FE32046EC88}" srcOrd="2" destOrd="0" presId="urn:microsoft.com/office/officeart/2018/2/layout/IconVerticalSolidList"/>
    <dgm:cxn modelId="{FC94EBAA-B7F0-4825-ACAC-FA686C3164B1}" type="presParOf" srcId="{3BCC9AFB-C253-403A-9B66-56F1201B89DB}" destId="{9DBA296A-C905-4A01-8779-1A01082986EA}" srcOrd="3" destOrd="0" presId="urn:microsoft.com/office/officeart/2018/2/layout/IconVerticalSolidList"/>
    <dgm:cxn modelId="{57A60D39-5B61-4471-B0FD-4750C6E4AFAE}" type="presParOf" srcId="{486F1608-2E09-4718-8174-3FB566A21C84}" destId="{F6F68372-9D1A-443A-B26C-5C07E02D342F}" srcOrd="5" destOrd="0" presId="urn:microsoft.com/office/officeart/2018/2/layout/IconVerticalSolidList"/>
    <dgm:cxn modelId="{9858048D-E594-491C-8828-141BE0197F1A}" type="presParOf" srcId="{486F1608-2E09-4718-8174-3FB566A21C84}" destId="{F6DE7C33-79DA-4D4E-8250-CA580A63C42C}" srcOrd="6" destOrd="0" presId="urn:microsoft.com/office/officeart/2018/2/layout/IconVerticalSolidList"/>
    <dgm:cxn modelId="{9428227C-4C6A-489C-A443-FD8FE6D604D8}" type="presParOf" srcId="{F6DE7C33-79DA-4D4E-8250-CA580A63C42C}" destId="{EC185241-C5FA-47A0-A604-811187661008}" srcOrd="0" destOrd="0" presId="urn:microsoft.com/office/officeart/2018/2/layout/IconVerticalSolidList"/>
    <dgm:cxn modelId="{ABF56378-BF6D-4539-9564-8487FCA5D465}" type="presParOf" srcId="{F6DE7C33-79DA-4D4E-8250-CA580A63C42C}" destId="{59348D61-79A5-4C18-9F5E-CC252D536769}" srcOrd="1" destOrd="0" presId="urn:microsoft.com/office/officeart/2018/2/layout/IconVerticalSolidList"/>
    <dgm:cxn modelId="{0DC80066-B563-492A-B9F3-3FF2DE83F8AD}" type="presParOf" srcId="{F6DE7C33-79DA-4D4E-8250-CA580A63C42C}" destId="{BA021FAA-7707-4B07-A29F-55051A1715AD}" srcOrd="2" destOrd="0" presId="urn:microsoft.com/office/officeart/2018/2/layout/IconVerticalSolidList"/>
    <dgm:cxn modelId="{6B8BD2CF-7459-4D68-BCE6-89EF27872C15}" type="presParOf" srcId="{F6DE7C33-79DA-4D4E-8250-CA580A63C42C}" destId="{83663850-7FE5-4D08-A3A5-220D0C205677}" srcOrd="3" destOrd="0" presId="urn:microsoft.com/office/officeart/2018/2/layout/IconVerticalSolidList"/>
    <dgm:cxn modelId="{6E7E3197-5F0B-4994-BEF8-F94847B1AF76}" type="presParOf" srcId="{486F1608-2E09-4718-8174-3FB566A21C84}" destId="{CFA83196-AF27-4E21-BEE8-1A5413CC8E15}" srcOrd="7" destOrd="0" presId="urn:microsoft.com/office/officeart/2018/2/layout/IconVerticalSolidList"/>
    <dgm:cxn modelId="{D61366F4-FF26-4BB3-A36B-05ECB0B74795}" type="presParOf" srcId="{486F1608-2E09-4718-8174-3FB566A21C84}" destId="{ED42EAF2-0330-42DE-B42D-FD512A15C1D4}" srcOrd="8" destOrd="0" presId="urn:microsoft.com/office/officeart/2018/2/layout/IconVerticalSolidList"/>
    <dgm:cxn modelId="{D92AD380-8999-408B-9FDC-55BEA858EE4F}" type="presParOf" srcId="{ED42EAF2-0330-42DE-B42D-FD512A15C1D4}" destId="{3AF777FA-4AE6-4751-9A52-F52EBEF52481}" srcOrd="0" destOrd="0" presId="urn:microsoft.com/office/officeart/2018/2/layout/IconVerticalSolidList"/>
    <dgm:cxn modelId="{9A9562ED-FDBE-4FDB-AE6E-FACDE544EB7C}" type="presParOf" srcId="{ED42EAF2-0330-42DE-B42D-FD512A15C1D4}" destId="{450BBFF2-3A47-4ED1-9D5E-947191463BF9}" srcOrd="1" destOrd="0" presId="urn:microsoft.com/office/officeart/2018/2/layout/IconVerticalSolidList"/>
    <dgm:cxn modelId="{393D9EF8-4695-49F2-9286-FB7EF7E6DF2D}" type="presParOf" srcId="{ED42EAF2-0330-42DE-B42D-FD512A15C1D4}" destId="{B11C8780-538D-4480-90DA-4052E1E73BC6}" srcOrd="2" destOrd="0" presId="urn:microsoft.com/office/officeart/2018/2/layout/IconVerticalSolidList"/>
    <dgm:cxn modelId="{7F045FE4-BAA3-4F94-BF85-1AA2904E2D62}" type="presParOf" srcId="{ED42EAF2-0330-42DE-B42D-FD512A15C1D4}" destId="{CE674CB4-B73E-4854-BF87-469966360E2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4F79C-C902-46CF-AF6A-6F409CA36B63}">
      <dsp:nvSpPr>
        <dsp:cNvPr id="0" name=""/>
        <dsp:cNvSpPr/>
      </dsp:nvSpPr>
      <dsp:spPr>
        <a:xfrm>
          <a:off x="0" y="645346"/>
          <a:ext cx="5429662" cy="12168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0" kern="1200" dirty="0">
              <a:solidFill>
                <a:schemeClr val="bg1"/>
              </a:solidFill>
            </a:rPr>
            <a:t>NOSHIN FARZANA  [21-44647-1​]</a:t>
          </a:r>
          <a:endParaRPr lang="en-US" sz="2300" kern="1200" dirty="0">
            <a:solidFill>
              <a:schemeClr val="bg1"/>
            </a:solidFill>
          </a:endParaRPr>
        </a:p>
      </dsp:txBody>
      <dsp:txXfrm>
        <a:off x="59399" y="704745"/>
        <a:ext cx="5310864" cy="1098002"/>
      </dsp:txXfrm>
    </dsp:sp>
    <dsp:sp modelId="{6D5E3E60-1231-4FE9-8AB3-55966EF8C97F}">
      <dsp:nvSpPr>
        <dsp:cNvPr id="0" name=""/>
        <dsp:cNvSpPr/>
      </dsp:nvSpPr>
      <dsp:spPr>
        <a:xfrm>
          <a:off x="0" y="2053867"/>
          <a:ext cx="5429662" cy="121680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0" kern="1200" dirty="0"/>
            <a:t>AVIJIT SAHA ANTO[21-44630-1​]</a:t>
          </a:r>
          <a:endParaRPr lang="en-US" sz="2300" kern="1200" dirty="0"/>
        </a:p>
      </dsp:txBody>
      <dsp:txXfrm>
        <a:off x="59399" y="2113266"/>
        <a:ext cx="5310864" cy="1098002"/>
      </dsp:txXfrm>
    </dsp:sp>
    <dsp:sp modelId="{6BD16E50-E815-4C34-924E-1752E289667A}">
      <dsp:nvSpPr>
        <dsp:cNvPr id="0" name=""/>
        <dsp:cNvSpPr/>
      </dsp:nvSpPr>
      <dsp:spPr>
        <a:xfrm>
          <a:off x="0" y="3393008"/>
          <a:ext cx="5429662" cy="1216800"/>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0" kern="1200" dirty="0"/>
            <a:t>SHAKIL KHAN [21-45118-2​]</a:t>
          </a:r>
          <a:endParaRPr lang="en-US" sz="2300" kern="1200" dirty="0"/>
        </a:p>
      </dsp:txBody>
      <dsp:txXfrm>
        <a:off x="59399" y="3452407"/>
        <a:ext cx="5310864"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607D2-1086-498B-831B-FFB1FCBD83BB}">
      <dsp:nvSpPr>
        <dsp:cNvPr id="0" name=""/>
        <dsp:cNvSpPr/>
      </dsp:nvSpPr>
      <dsp:spPr>
        <a:xfrm>
          <a:off x="0" y="687"/>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A29EB6-BA8A-410F-982E-870B8BE8446B}">
      <dsp:nvSpPr>
        <dsp:cNvPr id="0" name=""/>
        <dsp:cNvSpPr/>
      </dsp:nvSpPr>
      <dsp:spPr>
        <a:xfrm>
          <a:off x="0" y="687"/>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Arial Rounded MT Bold" panose="020F0704030504030204" pitchFamily="34" charset="0"/>
            </a:rPr>
            <a:t>Introduction</a:t>
          </a:r>
        </a:p>
      </dsp:txBody>
      <dsp:txXfrm>
        <a:off x="0" y="687"/>
        <a:ext cx="6096000" cy="625659"/>
      </dsp:txXfrm>
    </dsp:sp>
    <dsp:sp modelId="{A49423D6-3728-4AAB-88E5-F9BF8C878372}">
      <dsp:nvSpPr>
        <dsp:cNvPr id="0" name=""/>
        <dsp:cNvSpPr/>
      </dsp:nvSpPr>
      <dsp:spPr>
        <a:xfrm>
          <a:off x="0" y="626347"/>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2707D-01AE-4E98-8D11-C0974AAB3279}">
      <dsp:nvSpPr>
        <dsp:cNvPr id="0" name=""/>
        <dsp:cNvSpPr/>
      </dsp:nvSpPr>
      <dsp:spPr>
        <a:xfrm>
          <a:off x="0" y="626347"/>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Arial Rounded MT Bold" panose="020F0704030504030204" pitchFamily="34" charset="0"/>
            </a:rPr>
            <a:t>Objective</a:t>
          </a:r>
        </a:p>
      </dsp:txBody>
      <dsp:txXfrm>
        <a:off x="0" y="626347"/>
        <a:ext cx="6096000" cy="625659"/>
      </dsp:txXfrm>
    </dsp:sp>
    <dsp:sp modelId="{3DB74869-11EB-4A11-AA65-F081B4961B0C}">
      <dsp:nvSpPr>
        <dsp:cNvPr id="0" name=""/>
        <dsp:cNvSpPr/>
      </dsp:nvSpPr>
      <dsp:spPr>
        <a:xfrm>
          <a:off x="0" y="1252006"/>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164F6B-4DAD-40B8-B8A6-19929A25DDA3}">
      <dsp:nvSpPr>
        <dsp:cNvPr id="0" name=""/>
        <dsp:cNvSpPr/>
      </dsp:nvSpPr>
      <dsp:spPr>
        <a:xfrm>
          <a:off x="0" y="1252006"/>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Arial Rounded MT Bold" panose="020F0704030504030204" pitchFamily="34" charset="0"/>
            </a:rPr>
            <a:t>Problem statement</a:t>
          </a:r>
        </a:p>
      </dsp:txBody>
      <dsp:txXfrm>
        <a:off x="0" y="1252006"/>
        <a:ext cx="6096000" cy="625659"/>
      </dsp:txXfrm>
    </dsp:sp>
    <dsp:sp modelId="{D3C108A3-F151-40B0-A80D-B731D3B37CAF}">
      <dsp:nvSpPr>
        <dsp:cNvPr id="0" name=""/>
        <dsp:cNvSpPr/>
      </dsp:nvSpPr>
      <dsp:spPr>
        <a:xfrm>
          <a:off x="0" y="1877666"/>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1E9D9B-0D57-4522-96A0-42C904375025}">
      <dsp:nvSpPr>
        <dsp:cNvPr id="0" name=""/>
        <dsp:cNvSpPr/>
      </dsp:nvSpPr>
      <dsp:spPr>
        <a:xfrm>
          <a:off x="0" y="1877666"/>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Arial Rounded MT Bold" panose="020F0704030504030204" pitchFamily="34" charset="0"/>
            </a:rPr>
            <a:t>Dataset</a:t>
          </a:r>
        </a:p>
      </dsp:txBody>
      <dsp:txXfrm>
        <a:off x="0" y="1877666"/>
        <a:ext cx="6096000" cy="625659"/>
      </dsp:txXfrm>
    </dsp:sp>
    <dsp:sp modelId="{8E654BD9-0AB6-4664-99E0-C9DDBFBA34EA}">
      <dsp:nvSpPr>
        <dsp:cNvPr id="0" name=""/>
        <dsp:cNvSpPr/>
      </dsp:nvSpPr>
      <dsp:spPr>
        <a:xfrm>
          <a:off x="0" y="2503325"/>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CE8E99-C86C-4AFD-9681-B062AA045323}">
      <dsp:nvSpPr>
        <dsp:cNvPr id="0" name=""/>
        <dsp:cNvSpPr/>
      </dsp:nvSpPr>
      <dsp:spPr>
        <a:xfrm>
          <a:off x="0" y="2503325"/>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Arial Rounded MT Bold" panose="020F0704030504030204" pitchFamily="34" charset="0"/>
            </a:rPr>
            <a:t>Methodology</a:t>
          </a:r>
        </a:p>
      </dsp:txBody>
      <dsp:txXfrm>
        <a:off x="0" y="2503325"/>
        <a:ext cx="6096000" cy="625659"/>
      </dsp:txXfrm>
    </dsp:sp>
    <dsp:sp modelId="{E80E09FB-7674-499C-A878-C19B5007F5D6}">
      <dsp:nvSpPr>
        <dsp:cNvPr id="0" name=""/>
        <dsp:cNvSpPr/>
      </dsp:nvSpPr>
      <dsp:spPr>
        <a:xfrm>
          <a:off x="0" y="3128985"/>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405B5-2DDE-4C25-B34A-2A1709B96F59}">
      <dsp:nvSpPr>
        <dsp:cNvPr id="0" name=""/>
        <dsp:cNvSpPr/>
      </dsp:nvSpPr>
      <dsp:spPr>
        <a:xfrm>
          <a:off x="0" y="3128985"/>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Arial Rounded MT Bold" panose="020F0704030504030204" pitchFamily="34" charset="0"/>
            </a:rPr>
            <a:t>Block Diagram</a:t>
          </a:r>
        </a:p>
      </dsp:txBody>
      <dsp:txXfrm>
        <a:off x="0" y="3128985"/>
        <a:ext cx="6096000" cy="625659"/>
      </dsp:txXfrm>
    </dsp:sp>
    <dsp:sp modelId="{4FC6BB4C-7183-45F4-854E-3FFAA45AD1A1}">
      <dsp:nvSpPr>
        <dsp:cNvPr id="0" name=""/>
        <dsp:cNvSpPr/>
      </dsp:nvSpPr>
      <dsp:spPr>
        <a:xfrm>
          <a:off x="0" y="3754644"/>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755EA-D07F-4225-9880-AC0C9C7884E6}">
      <dsp:nvSpPr>
        <dsp:cNvPr id="0" name=""/>
        <dsp:cNvSpPr/>
      </dsp:nvSpPr>
      <dsp:spPr>
        <a:xfrm>
          <a:off x="0" y="3754644"/>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Arial Rounded MT Bold" panose="020F0704030504030204" pitchFamily="34" charset="0"/>
            </a:rPr>
            <a:t>Result</a:t>
          </a:r>
        </a:p>
      </dsp:txBody>
      <dsp:txXfrm>
        <a:off x="0" y="3754644"/>
        <a:ext cx="6096000" cy="625659"/>
      </dsp:txXfrm>
    </dsp:sp>
    <dsp:sp modelId="{C49C725C-7B5E-4D39-92F0-D042EF4BEFE3}">
      <dsp:nvSpPr>
        <dsp:cNvPr id="0" name=""/>
        <dsp:cNvSpPr/>
      </dsp:nvSpPr>
      <dsp:spPr>
        <a:xfrm>
          <a:off x="0" y="4380304"/>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32A1E6-DD8C-41CD-B4A3-5915FB4061FC}">
      <dsp:nvSpPr>
        <dsp:cNvPr id="0" name=""/>
        <dsp:cNvSpPr/>
      </dsp:nvSpPr>
      <dsp:spPr>
        <a:xfrm>
          <a:off x="0" y="4380304"/>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Arial Rounded MT Bold" panose="020F0704030504030204" pitchFamily="34" charset="0"/>
            </a:rPr>
            <a:t>Conclusion</a:t>
          </a:r>
        </a:p>
      </dsp:txBody>
      <dsp:txXfrm>
        <a:off x="0" y="4380304"/>
        <a:ext cx="6096000" cy="625659"/>
      </dsp:txXfrm>
    </dsp:sp>
    <dsp:sp modelId="{586D2288-9BE2-4F96-98FE-8DF67888C53D}">
      <dsp:nvSpPr>
        <dsp:cNvPr id="0" name=""/>
        <dsp:cNvSpPr/>
      </dsp:nvSpPr>
      <dsp:spPr>
        <a:xfrm>
          <a:off x="0" y="5005963"/>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199553-C75C-4C08-80E5-58564530D772}">
      <dsp:nvSpPr>
        <dsp:cNvPr id="0" name=""/>
        <dsp:cNvSpPr/>
      </dsp:nvSpPr>
      <dsp:spPr>
        <a:xfrm>
          <a:off x="0" y="5005963"/>
          <a:ext cx="6096000" cy="62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Arial Rounded MT Bold" panose="020F0704030504030204" pitchFamily="34" charset="0"/>
            </a:rPr>
            <a:t>Future works</a:t>
          </a:r>
        </a:p>
      </dsp:txBody>
      <dsp:txXfrm>
        <a:off x="0" y="5005963"/>
        <a:ext cx="6096000" cy="625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A13BF-48DB-44D1-98A5-C67284DC1A2A}">
      <dsp:nvSpPr>
        <dsp:cNvPr id="0" name=""/>
        <dsp:cNvSpPr/>
      </dsp:nvSpPr>
      <dsp:spPr>
        <a:xfrm>
          <a:off x="0" y="4123"/>
          <a:ext cx="8508343" cy="878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1A74D-2D2F-41E6-A713-80A2C57F1095}">
      <dsp:nvSpPr>
        <dsp:cNvPr id="0" name=""/>
        <dsp:cNvSpPr/>
      </dsp:nvSpPr>
      <dsp:spPr>
        <a:xfrm>
          <a:off x="8025263" y="4795122"/>
          <a:ext cx="483079" cy="48307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E9D9C-A008-432F-8843-B282E8F05FAA}">
      <dsp:nvSpPr>
        <dsp:cNvPr id="0" name=""/>
        <dsp:cNvSpPr/>
      </dsp:nvSpPr>
      <dsp:spPr>
        <a:xfrm>
          <a:off x="1014466" y="4123"/>
          <a:ext cx="7493876" cy="87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6" tIns="92956" rIns="92956" bIns="92956" numCol="1" spcCol="1270" anchor="ctr" anchorCtr="0">
          <a:noAutofit/>
        </a:bodyPr>
        <a:lstStyle/>
        <a:p>
          <a:pPr marL="0" lvl="0" indent="0" algn="l" defTabSz="533400">
            <a:lnSpc>
              <a:spcPct val="100000"/>
            </a:lnSpc>
            <a:spcBef>
              <a:spcPct val="0"/>
            </a:spcBef>
            <a:spcAft>
              <a:spcPct val="35000"/>
            </a:spcAft>
            <a:buNone/>
          </a:pPr>
          <a:r>
            <a:rPr lang="en-US" sz="1200" b="1" kern="1200" dirty="0"/>
            <a:t>Feature Engineering:</a:t>
          </a:r>
          <a:r>
            <a:rPr lang="en-US" sz="1200" kern="1200" dirty="0"/>
            <a:t> Future research could focus on feature engineering to improve model performance. Additional features, such as weather conditions, soil moisture levels, and topographic factors, may improve prediction accuracy.</a:t>
          </a:r>
          <a:endParaRPr lang="en-US" sz="1200" i="0" u="none" kern="1200" dirty="0">
            <a:latin typeface="Arial Rounded MT Bold" panose="020F0704030504030204" pitchFamily="34" charset="0"/>
          </a:endParaRPr>
        </a:p>
      </dsp:txBody>
      <dsp:txXfrm>
        <a:off x="1014466" y="4123"/>
        <a:ext cx="7493876" cy="878325"/>
      </dsp:txXfrm>
    </dsp:sp>
    <dsp:sp modelId="{6D993FF3-B81F-42E2-91E7-8345232CA60C}">
      <dsp:nvSpPr>
        <dsp:cNvPr id="0" name=""/>
        <dsp:cNvSpPr/>
      </dsp:nvSpPr>
      <dsp:spPr>
        <a:xfrm>
          <a:off x="0" y="1102030"/>
          <a:ext cx="8508343" cy="878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DCC0D-6C80-41A3-9F17-CF61094D3937}">
      <dsp:nvSpPr>
        <dsp:cNvPr id="0" name=""/>
        <dsp:cNvSpPr/>
      </dsp:nvSpPr>
      <dsp:spPr>
        <a:xfrm>
          <a:off x="265693" y="1299654"/>
          <a:ext cx="483079" cy="48307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E5D9D2-B5F3-48EC-8739-E0C747471EAC}">
      <dsp:nvSpPr>
        <dsp:cNvPr id="0" name=""/>
        <dsp:cNvSpPr/>
      </dsp:nvSpPr>
      <dsp:spPr>
        <a:xfrm>
          <a:off x="1014466" y="1102030"/>
          <a:ext cx="7493876" cy="87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6" tIns="92956" rIns="92956" bIns="92956" numCol="1" spcCol="1270" anchor="ctr" anchorCtr="0">
          <a:noAutofit/>
        </a:bodyPr>
        <a:lstStyle/>
        <a:p>
          <a:pPr marL="0" lvl="0" indent="0" algn="l" defTabSz="533400">
            <a:lnSpc>
              <a:spcPct val="100000"/>
            </a:lnSpc>
            <a:spcBef>
              <a:spcPct val="0"/>
            </a:spcBef>
            <a:spcAft>
              <a:spcPct val="35000"/>
            </a:spcAft>
            <a:buNone/>
          </a:pPr>
          <a:r>
            <a:rPr lang="en-US" sz="1200" b="1" kern="1200" dirty="0"/>
            <a:t>Model Optimization:</a:t>
          </a:r>
          <a:r>
            <a:rPr lang="en-US" sz="1200" kern="1200" dirty="0"/>
            <a:t> While Gradient Boosting performed well, there is still room for hyperparameter optimization and fine-tuning to improve predictive accuracy and lower computational costs.</a:t>
          </a:r>
          <a:endParaRPr lang="en-US" sz="1200" i="0" u="none" kern="1200" dirty="0">
            <a:latin typeface="Arial Rounded MT Bold" panose="020F0704030504030204" pitchFamily="34" charset="0"/>
          </a:endParaRPr>
        </a:p>
      </dsp:txBody>
      <dsp:txXfrm>
        <a:off x="1014466" y="1102030"/>
        <a:ext cx="7493876" cy="878325"/>
      </dsp:txXfrm>
    </dsp:sp>
    <dsp:sp modelId="{52E16974-1B6A-4A54-907D-A3B724069BDA}">
      <dsp:nvSpPr>
        <dsp:cNvPr id="0" name=""/>
        <dsp:cNvSpPr/>
      </dsp:nvSpPr>
      <dsp:spPr>
        <a:xfrm>
          <a:off x="0" y="2199938"/>
          <a:ext cx="8508343" cy="878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1A0F4-00C9-46FB-BC16-AECBA42A3CC9}">
      <dsp:nvSpPr>
        <dsp:cNvPr id="0" name=""/>
        <dsp:cNvSpPr/>
      </dsp:nvSpPr>
      <dsp:spPr>
        <a:xfrm>
          <a:off x="265693" y="2397561"/>
          <a:ext cx="483079" cy="48307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A296A-C905-4A01-8779-1A01082986EA}">
      <dsp:nvSpPr>
        <dsp:cNvPr id="0" name=""/>
        <dsp:cNvSpPr/>
      </dsp:nvSpPr>
      <dsp:spPr>
        <a:xfrm>
          <a:off x="1014466" y="2199938"/>
          <a:ext cx="7493876" cy="87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6" tIns="92956" rIns="92956" bIns="92956" numCol="1" spcCol="1270" anchor="ctr" anchorCtr="0">
          <a:noAutofit/>
        </a:bodyPr>
        <a:lstStyle/>
        <a:p>
          <a:pPr marL="0" lvl="0" indent="0" algn="l" defTabSz="533400">
            <a:lnSpc>
              <a:spcPct val="100000"/>
            </a:lnSpc>
            <a:spcBef>
              <a:spcPct val="0"/>
            </a:spcBef>
            <a:spcAft>
              <a:spcPct val="35000"/>
            </a:spcAft>
            <a:buNone/>
          </a:pPr>
          <a:r>
            <a:rPr lang="en-US" sz="1200" b="1" kern="1200" dirty="0"/>
            <a:t>Ensemble Learning:</a:t>
          </a:r>
          <a:r>
            <a:rPr lang="en-US" sz="1200" kern="1200" dirty="0"/>
            <a:t> Given the power of ensemble models such as Gradient Boosting and Random Forest, future research could look into stacking multiple algorithms or developing hybrid models to capture the strengths of each approach and make even more accurate predictions.</a:t>
          </a:r>
          <a:endParaRPr lang="en-US" sz="1200" i="0" u="none" kern="1200" dirty="0">
            <a:latin typeface="Arial Rounded MT Bold" panose="020F0704030504030204" pitchFamily="34" charset="0"/>
          </a:endParaRPr>
        </a:p>
      </dsp:txBody>
      <dsp:txXfrm>
        <a:off x="1014466" y="2199938"/>
        <a:ext cx="7493876" cy="878325"/>
      </dsp:txXfrm>
    </dsp:sp>
    <dsp:sp modelId="{EC185241-C5FA-47A0-A604-811187661008}">
      <dsp:nvSpPr>
        <dsp:cNvPr id="0" name=""/>
        <dsp:cNvSpPr/>
      </dsp:nvSpPr>
      <dsp:spPr>
        <a:xfrm>
          <a:off x="0" y="3297845"/>
          <a:ext cx="8508343" cy="878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348D61-79A5-4C18-9F5E-CC252D536769}">
      <dsp:nvSpPr>
        <dsp:cNvPr id="0" name=""/>
        <dsp:cNvSpPr/>
      </dsp:nvSpPr>
      <dsp:spPr>
        <a:xfrm>
          <a:off x="265693" y="3495468"/>
          <a:ext cx="483079" cy="48307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63850-7FE5-4D08-A3A5-220D0C205677}">
      <dsp:nvSpPr>
        <dsp:cNvPr id="0" name=""/>
        <dsp:cNvSpPr/>
      </dsp:nvSpPr>
      <dsp:spPr>
        <a:xfrm>
          <a:off x="1014466" y="3297845"/>
          <a:ext cx="7493876" cy="87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6" tIns="92956" rIns="92956" bIns="92956" numCol="1" spcCol="1270" anchor="ctr" anchorCtr="0">
          <a:noAutofit/>
        </a:bodyPr>
        <a:lstStyle/>
        <a:p>
          <a:pPr marL="0" lvl="0" indent="0" algn="l" defTabSz="533400">
            <a:lnSpc>
              <a:spcPct val="100000"/>
            </a:lnSpc>
            <a:spcBef>
              <a:spcPct val="0"/>
            </a:spcBef>
            <a:spcAft>
              <a:spcPct val="35000"/>
            </a:spcAft>
            <a:buNone/>
          </a:pPr>
          <a:r>
            <a:rPr lang="en-US" sz="1200" b="1" kern="1200" dirty="0"/>
            <a:t>Real-Time Prediction:</a:t>
          </a:r>
          <a:r>
            <a:rPr lang="en-US" sz="1200" kern="1200" dirty="0"/>
            <a:t> Using these models in real-time systems for landslide-prone areas could provide practical benefits, such as continuous monitoring and immediate action in the event of an impending landslide.</a:t>
          </a:r>
          <a:endParaRPr lang="en-US" sz="1200" i="0" u="none" kern="1200" dirty="0">
            <a:latin typeface="Arial Rounded MT Bold" panose="020F0704030504030204" pitchFamily="34" charset="0"/>
          </a:endParaRPr>
        </a:p>
      </dsp:txBody>
      <dsp:txXfrm>
        <a:off x="1014466" y="3297845"/>
        <a:ext cx="7493876" cy="878325"/>
      </dsp:txXfrm>
    </dsp:sp>
    <dsp:sp modelId="{3AF777FA-4AE6-4751-9A52-F52EBEF52481}">
      <dsp:nvSpPr>
        <dsp:cNvPr id="0" name=""/>
        <dsp:cNvSpPr/>
      </dsp:nvSpPr>
      <dsp:spPr>
        <a:xfrm>
          <a:off x="0" y="4395752"/>
          <a:ext cx="8508343" cy="878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BBFF2-3A47-4ED1-9D5E-947191463BF9}">
      <dsp:nvSpPr>
        <dsp:cNvPr id="0" name=""/>
        <dsp:cNvSpPr/>
      </dsp:nvSpPr>
      <dsp:spPr>
        <a:xfrm>
          <a:off x="265693" y="4593375"/>
          <a:ext cx="483079" cy="48307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74CB4-B73E-4854-BF87-469966360E23}">
      <dsp:nvSpPr>
        <dsp:cNvPr id="0" name=""/>
        <dsp:cNvSpPr/>
      </dsp:nvSpPr>
      <dsp:spPr>
        <a:xfrm>
          <a:off x="1014466" y="4395752"/>
          <a:ext cx="7493876" cy="87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6" tIns="92956" rIns="92956" bIns="92956" numCol="1" spcCol="1270" anchor="ctr" anchorCtr="0">
          <a:noAutofit/>
        </a:bodyPr>
        <a:lstStyle/>
        <a:p>
          <a:pPr marL="0" lvl="0" indent="0" algn="l" defTabSz="533400">
            <a:lnSpc>
              <a:spcPct val="100000"/>
            </a:lnSpc>
            <a:spcBef>
              <a:spcPct val="0"/>
            </a:spcBef>
            <a:spcAft>
              <a:spcPct val="35000"/>
            </a:spcAft>
            <a:buNone/>
          </a:pPr>
          <a:r>
            <a:rPr lang="en-US" sz="1200" b="1" kern="1200" dirty="0"/>
            <a:t>Dataset Expansion:</a:t>
          </a:r>
          <a:r>
            <a:rPr lang="en-US" sz="1200" kern="1200" dirty="0"/>
            <a:t> Future research could include more diverse landslide events from different geographical regions. This would improve the model's ability to generalize and perform on previously unseen data.</a:t>
          </a:r>
          <a:endParaRPr lang="en-US" sz="1200" i="0" u="none" kern="1200" dirty="0">
            <a:latin typeface="Arial Rounded MT Bold" panose="020F0704030504030204" pitchFamily="34" charset="0"/>
          </a:endParaRPr>
        </a:p>
      </dsp:txBody>
      <dsp:txXfrm>
        <a:off x="1014466" y="4395752"/>
        <a:ext cx="7493876" cy="8783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C40BF-F79A-4510-A872-4A81212FAD84}" type="datetimeFigureOut">
              <a:rPr lang="en-US" smtClean="0"/>
              <a:t>23-Sep-24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B3F4-C7A3-49D4-B9A4-B80F7D504B5B}" type="slidenum">
              <a:rPr lang="en-US" smtClean="0"/>
              <a:t>‹#›</a:t>
            </a:fld>
            <a:endParaRPr lang="en-US"/>
          </a:p>
        </p:txBody>
      </p:sp>
    </p:spTree>
    <p:extLst>
      <p:ext uri="{BB962C8B-B14F-4D97-AF65-F5344CB8AC3E}">
        <p14:creationId xmlns:p14="http://schemas.microsoft.com/office/powerpoint/2010/main" val="294282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1</a:t>
            </a:fld>
            <a:endParaRPr lang="en-US"/>
          </a:p>
        </p:txBody>
      </p:sp>
    </p:spTree>
    <p:extLst>
      <p:ext uri="{BB962C8B-B14F-4D97-AF65-F5344CB8AC3E}">
        <p14:creationId xmlns:p14="http://schemas.microsoft.com/office/powerpoint/2010/main" val="362977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A5B3F4-C7A3-49D4-B9A4-B80F7D504B5B}" type="slidenum">
              <a:rPr lang="en-US" smtClean="0"/>
              <a:t>10</a:t>
            </a:fld>
            <a:endParaRPr lang="en-US"/>
          </a:p>
        </p:txBody>
      </p:sp>
    </p:spTree>
    <p:extLst>
      <p:ext uri="{BB962C8B-B14F-4D97-AF65-F5344CB8AC3E}">
        <p14:creationId xmlns:p14="http://schemas.microsoft.com/office/powerpoint/2010/main" val="83463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A5B3F4-C7A3-49D4-B9A4-B80F7D504B5B}" type="slidenum">
              <a:rPr lang="en-US" smtClean="0"/>
              <a:t>11</a:t>
            </a:fld>
            <a:endParaRPr lang="en-US"/>
          </a:p>
        </p:txBody>
      </p:sp>
    </p:spTree>
    <p:extLst>
      <p:ext uri="{BB962C8B-B14F-4D97-AF65-F5344CB8AC3E}">
        <p14:creationId xmlns:p14="http://schemas.microsoft.com/office/powerpoint/2010/main" val="101731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A5B3F4-C7A3-49D4-B9A4-B80F7D504B5B}" type="slidenum">
              <a:rPr lang="en-US" smtClean="0"/>
              <a:t>12</a:t>
            </a:fld>
            <a:endParaRPr lang="en-US"/>
          </a:p>
        </p:txBody>
      </p:sp>
    </p:spTree>
    <p:extLst>
      <p:ext uri="{BB962C8B-B14F-4D97-AF65-F5344CB8AC3E}">
        <p14:creationId xmlns:p14="http://schemas.microsoft.com/office/powerpoint/2010/main" val="4790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A5B3F4-C7A3-49D4-B9A4-B80F7D504B5B}" type="slidenum">
              <a:rPr lang="en-US" smtClean="0"/>
              <a:t>13</a:t>
            </a:fld>
            <a:endParaRPr lang="en-US"/>
          </a:p>
        </p:txBody>
      </p:sp>
    </p:spTree>
    <p:extLst>
      <p:ext uri="{BB962C8B-B14F-4D97-AF65-F5344CB8AC3E}">
        <p14:creationId xmlns:p14="http://schemas.microsoft.com/office/powerpoint/2010/main" val="406525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A5B3F4-C7A3-49D4-B9A4-B80F7D504B5B}" type="slidenum">
              <a:rPr lang="en-US" smtClean="0"/>
              <a:t>14</a:t>
            </a:fld>
            <a:endParaRPr lang="en-US"/>
          </a:p>
        </p:txBody>
      </p:sp>
    </p:spTree>
    <p:extLst>
      <p:ext uri="{BB962C8B-B14F-4D97-AF65-F5344CB8AC3E}">
        <p14:creationId xmlns:p14="http://schemas.microsoft.com/office/powerpoint/2010/main" val="133221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15</a:t>
            </a:fld>
            <a:endParaRPr lang="en-US"/>
          </a:p>
        </p:txBody>
      </p:sp>
    </p:spTree>
    <p:extLst>
      <p:ext uri="{BB962C8B-B14F-4D97-AF65-F5344CB8AC3E}">
        <p14:creationId xmlns:p14="http://schemas.microsoft.com/office/powerpoint/2010/main" val="87102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16</a:t>
            </a:fld>
            <a:endParaRPr lang="en-US"/>
          </a:p>
        </p:txBody>
      </p:sp>
    </p:spTree>
    <p:extLst>
      <p:ext uri="{BB962C8B-B14F-4D97-AF65-F5344CB8AC3E}">
        <p14:creationId xmlns:p14="http://schemas.microsoft.com/office/powerpoint/2010/main" val="3025481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17</a:t>
            </a:fld>
            <a:endParaRPr lang="en-US"/>
          </a:p>
        </p:txBody>
      </p:sp>
    </p:spTree>
    <p:extLst>
      <p:ext uri="{BB962C8B-B14F-4D97-AF65-F5344CB8AC3E}">
        <p14:creationId xmlns:p14="http://schemas.microsoft.com/office/powerpoint/2010/main" val="398014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2</a:t>
            </a:fld>
            <a:endParaRPr lang="en-US"/>
          </a:p>
        </p:txBody>
      </p:sp>
    </p:spTree>
    <p:extLst>
      <p:ext uri="{BB962C8B-B14F-4D97-AF65-F5344CB8AC3E}">
        <p14:creationId xmlns:p14="http://schemas.microsoft.com/office/powerpoint/2010/main" val="29359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3</a:t>
            </a:fld>
            <a:endParaRPr lang="en-US"/>
          </a:p>
        </p:txBody>
      </p:sp>
    </p:spTree>
    <p:extLst>
      <p:ext uri="{BB962C8B-B14F-4D97-AF65-F5344CB8AC3E}">
        <p14:creationId xmlns:p14="http://schemas.microsoft.com/office/powerpoint/2010/main" val="37556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4</a:t>
            </a:fld>
            <a:endParaRPr lang="en-US"/>
          </a:p>
        </p:txBody>
      </p:sp>
    </p:spTree>
    <p:extLst>
      <p:ext uri="{BB962C8B-B14F-4D97-AF65-F5344CB8AC3E}">
        <p14:creationId xmlns:p14="http://schemas.microsoft.com/office/powerpoint/2010/main" val="23747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5</a:t>
            </a:fld>
            <a:endParaRPr lang="en-US"/>
          </a:p>
        </p:txBody>
      </p:sp>
    </p:spTree>
    <p:extLst>
      <p:ext uri="{BB962C8B-B14F-4D97-AF65-F5344CB8AC3E}">
        <p14:creationId xmlns:p14="http://schemas.microsoft.com/office/powerpoint/2010/main" val="370544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6</a:t>
            </a:fld>
            <a:endParaRPr lang="en-US"/>
          </a:p>
        </p:txBody>
      </p:sp>
    </p:spTree>
    <p:extLst>
      <p:ext uri="{BB962C8B-B14F-4D97-AF65-F5344CB8AC3E}">
        <p14:creationId xmlns:p14="http://schemas.microsoft.com/office/powerpoint/2010/main" val="238097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7</a:t>
            </a:fld>
            <a:endParaRPr lang="en-US"/>
          </a:p>
        </p:txBody>
      </p:sp>
    </p:spTree>
    <p:extLst>
      <p:ext uri="{BB962C8B-B14F-4D97-AF65-F5344CB8AC3E}">
        <p14:creationId xmlns:p14="http://schemas.microsoft.com/office/powerpoint/2010/main" val="979683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8</a:t>
            </a:fld>
            <a:endParaRPr lang="en-US"/>
          </a:p>
        </p:txBody>
      </p:sp>
    </p:spTree>
    <p:extLst>
      <p:ext uri="{BB962C8B-B14F-4D97-AF65-F5344CB8AC3E}">
        <p14:creationId xmlns:p14="http://schemas.microsoft.com/office/powerpoint/2010/main" val="3935674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5B3F4-C7A3-49D4-B9A4-B80F7D504B5B}" type="slidenum">
              <a:rPr lang="en-US" smtClean="0"/>
              <a:t>9</a:t>
            </a:fld>
            <a:endParaRPr lang="en-US"/>
          </a:p>
        </p:txBody>
      </p:sp>
    </p:spTree>
    <p:extLst>
      <p:ext uri="{BB962C8B-B14F-4D97-AF65-F5344CB8AC3E}">
        <p14:creationId xmlns:p14="http://schemas.microsoft.com/office/powerpoint/2010/main" val="282647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8363-7BD3-5F13-73C6-B62679E15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68F549-E2AE-3F44-9002-41E02BB81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658E3-7D2B-5CDD-1754-25717A6A44CE}"/>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697DC465-8DD0-E409-0776-425A8B3C9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F5DF3-0954-2E48-EDAB-49F45041058F}"/>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377943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5AC6-82C6-0D77-EDAE-EFC044090B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5C6CBB-4CDD-F28A-3DD2-517B0D318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DAE36-667F-32D5-6971-951AD2AE926A}"/>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A2C90E6A-A429-0FB4-D168-5334E5B80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6E44-BC30-A076-229E-9415B216402A}"/>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12919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D0FBA-3EED-1B30-048C-84EF197612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CBDC8-49D6-BC42-821B-EB8D30B333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FA4DA-C701-41F1-0F82-07C896AC48D5}"/>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C2A97753-2C1B-39E6-DF72-CF1448F5E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A84E7-B229-11D5-D919-B7B100198A10}"/>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876972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DE484-5C4C-4F6F-BA3A-DA2F1B450491}"/>
              </a:ext>
            </a:extLst>
          </p:cNvPr>
          <p:cNvSpPr>
            <a:spLocks noGrp="1"/>
          </p:cNvSpPr>
          <p:nvPr>
            <p:ph type="dt" sz="half" idx="10"/>
          </p:nvPr>
        </p:nvSpPr>
        <p:spPr/>
        <p:txBody>
          <a:bodyPr/>
          <a:lstStyle/>
          <a:p>
            <a:fld id="{D594DF3A-4517-484D-B499-C66DE1DA8B1D}" type="datetimeFigureOut">
              <a:rPr lang="en-US" smtClean="0"/>
              <a:t>23-Sep-24</a:t>
            </a:fld>
            <a:endParaRPr lang="en-US"/>
          </a:p>
        </p:txBody>
      </p:sp>
      <p:sp>
        <p:nvSpPr>
          <p:cNvPr id="3" name="Footer Placeholder 2">
            <a:extLst>
              <a:ext uri="{FF2B5EF4-FFF2-40B4-BE49-F238E27FC236}">
                <a16:creationId xmlns:a16="http://schemas.microsoft.com/office/drawing/2014/main" id="{EF54EFF6-7D08-4BFC-A63C-620C2914A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FE612-E548-4A06-8002-D993D4C38C6E}"/>
              </a:ext>
            </a:extLst>
          </p:cNvPr>
          <p:cNvSpPr>
            <a:spLocks noGrp="1"/>
          </p:cNvSpPr>
          <p:nvPr>
            <p:ph type="sldNum" sz="quarter" idx="12"/>
          </p:nvPr>
        </p:nvSpPr>
        <p:spPr/>
        <p:txBody>
          <a:bodyPr/>
          <a:lstStyle/>
          <a:p>
            <a:fld id="{2B89B8D0-54EE-49C4-91D7-097D0B758FA9}" type="slidenum">
              <a:rPr lang="en-US" smtClean="0"/>
              <a:t>‹#›</a:t>
            </a:fld>
            <a:endParaRPr lang="en-US"/>
          </a:p>
        </p:txBody>
      </p:sp>
    </p:spTree>
    <p:extLst>
      <p:ext uri="{BB962C8B-B14F-4D97-AF65-F5344CB8AC3E}">
        <p14:creationId xmlns:p14="http://schemas.microsoft.com/office/powerpoint/2010/main" val="406853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642E-4A9D-6403-FA1F-F93E16216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04628-A358-2459-733B-CE35128E2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4F699-D760-356F-7234-67F1C115A166}"/>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0CE006A7-FF8D-822D-130A-9A06641DB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60118-4EDC-63D2-F152-9D58A20A3EFC}"/>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826685657"/>
      </p:ext>
    </p:extLst>
  </p:cSld>
  <p:clrMapOvr>
    <a:masterClrMapping/>
  </p:clrMapOvr>
  <p:transition spd="slow" advTm="49956">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642E-4A9D-6403-FA1F-F93E16216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04628-A358-2459-733B-CE35128E2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4F699-D760-356F-7234-67F1C115A166}"/>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0CE006A7-FF8D-822D-130A-9A06641DB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60118-4EDC-63D2-F152-9D58A20A3EFC}"/>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82668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FD8A-5216-1279-B20E-319760ED6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B28781-484C-3E0F-6786-9991E7473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1E752-ADB4-F0B9-3EA6-9B6B6EA59FBA}"/>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FB96F2EB-CCD6-8F20-7188-AB1FA73E5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0B590-CBBA-0317-BABA-28F61F13C316}"/>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37455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43F4-A1E5-38C5-72B1-A5DE58419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A4429-793A-37C1-F313-C13CD79DAA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6171C-8F1B-FC4A-27BD-E6A1EE1EC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DBFCD8-2AA0-AFD0-0FE5-CA523CC56C06}"/>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6" name="Footer Placeholder 5">
            <a:extLst>
              <a:ext uri="{FF2B5EF4-FFF2-40B4-BE49-F238E27FC236}">
                <a16:creationId xmlns:a16="http://schemas.microsoft.com/office/drawing/2014/main" id="{1C258174-1CF3-3294-96B8-29D3897C8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7A30C-B78E-03C7-E0EA-2A3AB378685E}"/>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346122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D797-4A37-8174-D8C7-0B0B16D73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5FEFB6-65F7-5B13-998C-5235015A3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73494-0E34-E703-AF9A-341769A4C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6CE543-A86F-5851-80A3-508D7F617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8F432-A82D-6B6E-E0C6-74A7A19632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48014C-F0AF-DE9F-D560-2A083C631D7E}"/>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8" name="Footer Placeholder 7">
            <a:extLst>
              <a:ext uri="{FF2B5EF4-FFF2-40B4-BE49-F238E27FC236}">
                <a16:creationId xmlns:a16="http://schemas.microsoft.com/office/drawing/2014/main" id="{8ACB9BA4-D339-0F81-8C30-4973858563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71961-9DDE-DD1F-BB3F-0AD1C0484C83}"/>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314146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0812-11AD-9666-7217-D8DF65F0B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BB86B-7057-2900-A712-ABD6E82EBA23}"/>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4" name="Footer Placeholder 3">
            <a:extLst>
              <a:ext uri="{FF2B5EF4-FFF2-40B4-BE49-F238E27FC236}">
                <a16:creationId xmlns:a16="http://schemas.microsoft.com/office/drawing/2014/main" id="{55A26FCD-DFA7-85AF-710F-D95539408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8A8224-4655-E1A6-4F25-DECD0AE3CF53}"/>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408040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666B2-C14A-7C15-7869-D28B06C962AC}"/>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3" name="Footer Placeholder 2">
            <a:extLst>
              <a:ext uri="{FF2B5EF4-FFF2-40B4-BE49-F238E27FC236}">
                <a16:creationId xmlns:a16="http://schemas.microsoft.com/office/drawing/2014/main" id="{C018EDAE-51B3-F25B-BC4A-CE769F6D24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64A531-CB08-630A-FEF8-18012F945DE4}"/>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421053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5E4D-A26D-1CE2-115B-AA7A9AD54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07977A-03A4-4CA7-4768-D280C463D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A94C55-4035-828B-126A-ACC55FA91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681A1-B36D-87CE-3046-77D526B5657B}"/>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6" name="Footer Placeholder 5">
            <a:extLst>
              <a:ext uri="{FF2B5EF4-FFF2-40B4-BE49-F238E27FC236}">
                <a16:creationId xmlns:a16="http://schemas.microsoft.com/office/drawing/2014/main" id="{171A7E42-647B-22A7-265F-2A690A0CF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E283E-EE2F-C240-E63A-298996D83C9B}"/>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123146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4EF7-118A-82B4-5C5C-E214690C9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D3B88-26CA-D74A-2B8F-3104CEF29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292741-6400-9F77-5043-0B679A19F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980-4D41-D167-3B98-CC234A1E4239}"/>
              </a:ext>
            </a:extLst>
          </p:cNvPr>
          <p:cNvSpPr>
            <a:spLocks noGrp="1"/>
          </p:cNvSpPr>
          <p:nvPr>
            <p:ph type="dt" sz="half" idx="10"/>
          </p:nvPr>
        </p:nvSpPr>
        <p:spPr/>
        <p:txBody>
          <a:bodyPr/>
          <a:lstStyle/>
          <a:p>
            <a:fld id="{8D711C20-938D-480D-9603-D6ABCF8D27E9}" type="datetimeFigureOut">
              <a:rPr lang="en-US" smtClean="0"/>
              <a:t>23-Sep-24</a:t>
            </a:fld>
            <a:endParaRPr lang="en-US"/>
          </a:p>
        </p:txBody>
      </p:sp>
      <p:sp>
        <p:nvSpPr>
          <p:cNvPr id="6" name="Footer Placeholder 5">
            <a:extLst>
              <a:ext uri="{FF2B5EF4-FFF2-40B4-BE49-F238E27FC236}">
                <a16:creationId xmlns:a16="http://schemas.microsoft.com/office/drawing/2014/main" id="{85C1E890-9D7F-1568-28E6-F867BC6CD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ECFB4-39D6-E084-81CA-1BCBFA8BC14B}"/>
              </a:ext>
            </a:extLst>
          </p:cNvPr>
          <p:cNvSpPr>
            <a:spLocks noGrp="1"/>
          </p:cNvSpPr>
          <p:nvPr>
            <p:ph type="sldNum" sz="quarter" idx="12"/>
          </p:nvPr>
        </p:nvSpPr>
        <p:spPr/>
        <p:txBody>
          <a:bodyPr/>
          <a:lstStyle/>
          <a:p>
            <a:fld id="{3186A8BE-3BC6-456A-A8F1-2B6FE9408874}" type="slidenum">
              <a:rPr lang="en-US" smtClean="0"/>
              <a:t>‹#›</a:t>
            </a:fld>
            <a:endParaRPr lang="en-US"/>
          </a:p>
        </p:txBody>
      </p:sp>
    </p:spTree>
    <p:extLst>
      <p:ext uri="{BB962C8B-B14F-4D97-AF65-F5344CB8AC3E}">
        <p14:creationId xmlns:p14="http://schemas.microsoft.com/office/powerpoint/2010/main" val="161101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93BD9-A8C1-CA0B-4B40-BE0FE9472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76648-86A6-C9B0-939C-57E28E212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0319-1FA2-6BEA-A941-563A56A80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A59FAFC7-F567-A318-A08B-8F821185B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3D7B1C-F40F-06A5-03A8-9C1272632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6A8BE-3BC6-456A-A8F1-2B6FE9408874}" type="slidenum">
              <a:rPr lang="en-US" smtClean="0"/>
              <a:t>‹#›</a:t>
            </a:fld>
            <a:endParaRPr lang="en-US"/>
          </a:p>
        </p:txBody>
      </p:sp>
    </p:spTree>
    <p:extLst>
      <p:ext uri="{BB962C8B-B14F-4D97-AF65-F5344CB8AC3E}">
        <p14:creationId xmlns:p14="http://schemas.microsoft.com/office/powerpoint/2010/main" val="417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FDB60-5DB5-45E5-96BB-BB0CA97CD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A6914-9AA8-4945-9C5F-C9AB3D4BD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3FBC-4BAA-4BB9-ACFF-3019C5BB2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4DF3A-4517-484D-B499-C66DE1DA8B1D}" type="datetimeFigureOut">
              <a:rPr lang="en-US" smtClean="0"/>
              <a:t>23-Sep-24</a:t>
            </a:fld>
            <a:endParaRPr lang="en-US"/>
          </a:p>
        </p:txBody>
      </p:sp>
      <p:sp>
        <p:nvSpPr>
          <p:cNvPr id="5" name="Footer Placeholder 4">
            <a:extLst>
              <a:ext uri="{FF2B5EF4-FFF2-40B4-BE49-F238E27FC236}">
                <a16:creationId xmlns:a16="http://schemas.microsoft.com/office/drawing/2014/main" id="{48D828D3-2A9A-4FB0-B0F6-C2D059B60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7A59F5-119C-4948-B5B5-E05B74039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9B8D0-54EE-49C4-91D7-097D0B758FA9}" type="slidenum">
              <a:rPr lang="en-US" smtClean="0"/>
              <a:t>‹#›</a:t>
            </a:fld>
            <a:endParaRPr lang="en-US"/>
          </a:p>
        </p:txBody>
      </p:sp>
    </p:spTree>
    <p:extLst>
      <p:ext uri="{BB962C8B-B14F-4D97-AF65-F5344CB8AC3E}">
        <p14:creationId xmlns:p14="http://schemas.microsoft.com/office/powerpoint/2010/main" val="3540858425"/>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93BD9-A8C1-CA0B-4B40-BE0FE9472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76648-86A6-C9B0-939C-57E28E212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0319-1FA2-6BEA-A941-563A56A80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11C20-938D-480D-9603-D6ABCF8D27E9}" type="datetimeFigureOut">
              <a:rPr lang="en-US" smtClean="0"/>
              <a:t>23-Sep-24</a:t>
            </a:fld>
            <a:endParaRPr lang="en-US"/>
          </a:p>
        </p:txBody>
      </p:sp>
      <p:sp>
        <p:nvSpPr>
          <p:cNvPr id="5" name="Footer Placeholder 4">
            <a:extLst>
              <a:ext uri="{FF2B5EF4-FFF2-40B4-BE49-F238E27FC236}">
                <a16:creationId xmlns:a16="http://schemas.microsoft.com/office/drawing/2014/main" id="{A59FAFC7-F567-A318-A08B-8F821185B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3D7B1C-F40F-06A5-03A8-9C1272632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6A8BE-3BC6-456A-A8F1-2B6FE9408874}" type="slidenum">
              <a:rPr lang="en-US" smtClean="0"/>
              <a:t>‹#›</a:t>
            </a:fld>
            <a:endParaRPr lang="en-US"/>
          </a:p>
        </p:txBody>
      </p:sp>
    </p:spTree>
    <p:extLst>
      <p:ext uri="{BB962C8B-B14F-4D97-AF65-F5344CB8AC3E}">
        <p14:creationId xmlns:p14="http://schemas.microsoft.com/office/powerpoint/2010/main" val="4170272"/>
      </p:ext>
    </p:extLst>
  </p:cSld>
  <p:clrMap bg1="lt1" tx1="dk1" bg2="lt2" tx2="dk2" accent1="accent1" accent2="accent2" accent3="accent3" accent4="accent4" accent5="accent5" accent6="accent6" hlink="hlink" folHlink="folHlink"/>
  <p:sldLayoutIdLst>
    <p:sldLayoutId id="2147483663" r:id="rId1"/>
  </p:sldLayoutIdLst>
  <p:transition spd="slow" advTm="49956">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5.pn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3390/ijgi9020074" TargetMode="External"/><Relationship Id="rId3" Type="http://schemas.openxmlformats.org/officeDocument/2006/relationships/hyperlink" Target="https://doi.org/10.1080/10286608.2019.1568418" TargetMode="External"/><Relationship Id="rId7" Type="http://schemas.openxmlformats.org/officeDocument/2006/relationships/hyperlink" Target="https://doi.org/10.1007/s11004-011-9379-9"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i.org/10.3390/su13010123" TargetMode="External"/><Relationship Id="rId11" Type="http://schemas.openxmlformats.org/officeDocument/2006/relationships/hyperlink" Target="https://doi.org/10.1080/01431160512331331012" TargetMode="External"/><Relationship Id="rId5" Type="http://schemas.openxmlformats.org/officeDocument/2006/relationships/hyperlink" Target="https://doi.org/10.1080/10106049.2018.1489422" TargetMode="External"/><Relationship Id="rId10" Type="http://schemas.openxmlformats.org/officeDocument/2006/relationships/hyperlink" Target="https://doi.org/10.5194/nhess-13-2815-2013" TargetMode="External"/><Relationship Id="rId4" Type="http://schemas.openxmlformats.org/officeDocument/2006/relationships/hyperlink" Target="https://doi.org/10.1007/s10346-019-01286-5" TargetMode="External"/><Relationship Id="rId9" Type="http://schemas.openxmlformats.org/officeDocument/2006/relationships/hyperlink" Target="https://doi.org/10.1016/j.gsf.2020.09.019"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notesSlide" Target="../notesSlides/notesSlide3.xml"/><Relationship Id="rId7" Type="http://schemas.openxmlformats.org/officeDocument/2006/relationships/diagramLayout" Target="../diagrams/layout2.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diagramData" Target="../diagrams/data2.xml"/><Relationship Id="rId5" Type="http://schemas.microsoft.com/office/2007/relationships/hdphoto" Target="../media/hdphoto1.wdp"/><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vigneshwarchandran/landslide-data-large-numer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kaggle.com/datasets/vigneshwarchandran/landslide-data-large-numeri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F39A3-86A6-A7EE-E1F3-3532D3D723F0}"/>
              </a:ext>
            </a:extLst>
          </p:cNvPr>
          <p:cNvSpPr txBox="1"/>
          <p:nvPr/>
        </p:nvSpPr>
        <p:spPr>
          <a:xfrm>
            <a:off x="828015" y="1284643"/>
            <a:ext cx="6848276" cy="1243584"/>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2200" b="1" kern="1200" dirty="0">
                <a:solidFill>
                  <a:schemeClr val="accent1"/>
                </a:solidFill>
                <a:latin typeface="Algerian" panose="04020705040A02060702" pitchFamily="82" charset="0"/>
                <a:ea typeface="+mj-ea"/>
                <a:cs typeface="+mj-cs"/>
              </a:rPr>
              <a:t>Landslide Prediction Using Machine Learning Models: A Comparative Study of Decision Tree, Gradient Boosting, Random Forest, and Support Vector Machine </a:t>
            </a:r>
          </a:p>
        </p:txBody>
      </p:sp>
      <p:sp>
        <p:nvSpPr>
          <p:cNvPr id="6" name="TextBox 5">
            <a:extLst>
              <a:ext uri="{FF2B5EF4-FFF2-40B4-BE49-F238E27FC236}">
                <a16:creationId xmlns:a16="http://schemas.microsoft.com/office/drawing/2014/main" id="{6F0AF611-A836-A91B-15F9-4D960911031E}"/>
              </a:ext>
            </a:extLst>
          </p:cNvPr>
          <p:cNvSpPr txBox="1"/>
          <p:nvPr/>
        </p:nvSpPr>
        <p:spPr>
          <a:xfrm>
            <a:off x="1007619" y="3202076"/>
            <a:ext cx="5759705" cy="1249237"/>
          </a:xfrm>
          <a:prstGeom prst="rect">
            <a:avLst/>
          </a:prstGeom>
        </p:spPr>
        <p:txBody>
          <a:bodyPr vert="horz" lIns="91440" tIns="45720" rIns="91440" bIns="45720" rtlCol="0">
            <a:normAutofit fontScale="92500" lnSpcReduction="20000"/>
          </a:bodyPr>
          <a:lstStyle/>
          <a:p>
            <a:pPr>
              <a:lnSpc>
                <a:spcPct val="90000"/>
              </a:lnSpc>
              <a:spcAft>
                <a:spcPts val="600"/>
              </a:spcAft>
            </a:pPr>
            <a:endParaRPr lang="en-US" sz="2000" dirty="0"/>
          </a:p>
          <a:p>
            <a:pPr>
              <a:lnSpc>
                <a:spcPct val="90000"/>
              </a:lnSpc>
              <a:spcAft>
                <a:spcPts val="600"/>
              </a:spcAft>
            </a:pPr>
            <a:r>
              <a:rPr lang="en-US" b="1" dirty="0">
                <a:latin typeface="Arial Rounded MT Bold" panose="020F0704030504030204" pitchFamily="34" charset="0"/>
              </a:rPr>
              <a:t>                              </a:t>
            </a:r>
            <a:r>
              <a:rPr lang="en-US" dirty="0">
                <a:solidFill>
                  <a:srgbClr val="7030A0"/>
                </a:solidFill>
                <a:latin typeface="Arial Rounded MT Bold" panose="020F0704030504030204" pitchFamily="34" charset="0"/>
              </a:rPr>
              <a:t>Machine Learning [C]</a:t>
            </a:r>
          </a:p>
          <a:p>
            <a:pPr>
              <a:lnSpc>
                <a:spcPct val="90000"/>
              </a:lnSpc>
              <a:spcAft>
                <a:spcPts val="600"/>
              </a:spcAft>
            </a:pPr>
            <a:r>
              <a:rPr lang="en-US" dirty="0">
                <a:solidFill>
                  <a:srgbClr val="7030A0"/>
                </a:solidFill>
                <a:latin typeface="Arial Rounded MT Bold" panose="020F0704030504030204" pitchFamily="34" charset="0"/>
              </a:rPr>
              <a:t>               Course Teacher: </a:t>
            </a:r>
            <a:r>
              <a:rPr lang="nl-NL" dirty="0">
                <a:solidFill>
                  <a:srgbClr val="7030A0"/>
                </a:solidFill>
                <a:latin typeface="Arial Rounded MT Bold" panose="020F0704030504030204" pitchFamily="34" charset="0"/>
              </a:rPr>
              <a:t>Prof. Dr. Md. Asraf Ali</a:t>
            </a:r>
            <a:endParaRPr lang="en-US" dirty="0">
              <a:solidFill>
                <a:srgbClr val="7030A0"/>
              </a:solidFill>
              <a:latin typeface="Arial Rounded MT Bold" panose="020F0704030504030204" pitchFamily="34" charset="0"/>
            </a:endParaRPr>
          </a:p>
          <a:p>
            <a:pPr>
              <a:lnSpc>
                <a:spcPct val="90000"/>
              </a:lnSpc>
              <a:spcAft>
                <a:spcPts val="600"/>
              </a:spcAft>
            </a:pPr>
            <a:r>
              <a:rPr lang="en-US" dirty="0">
                <a:solidFill>
                  <a:srgbClr val="7030A0"/>
                </a:solidFill>
                <a:latin typeface="Arial Rounded MT Bold" panose="020F0704030504030204" pitchFamily="34" charset="0"/>
              </a:rPr>
              <a:t>                  </a:t>
            </a:r>
          </a:p>
          <a:p>
            <a:pPr indent="-228600">
              <a:lnSpc>
                <a:spcPct val="90000"/>
              </a:lnSpc>
              <a:spcAft>
                <a:spcPts val="600"/>
              </a:spcAft>
              <a:buFont typeface="Arial" panose="020B0604020202020204" pitchFamily="34" charset="0"/>
              <a:buChar char="•"/>
            </a:pPr>
            <a:endParaRPr lang="en-US" sz="2000" b="1" dirty="0"/>
          </a:p>
        </p:txBody>
      </p:sp>
      <p:pic>
        <p:nvPicPr>
          <p:cNvPr id="9" name="Picture 8">
            <a:extLst>
              <a:ext uri="{FF2B5EF4-FFF2-40B4-BE49-F238E27FC236}">
                <a16:creationId xmlns:a16="http://schemas.microsoft.com/office/drawing/2014/main" id="{78D08083-95DE-D766-75DF-FCFB428C9A0D}"/>
              </a:ext>
            </a:extLst>
          </p:cNvPr>
          <p:cNvPicPr>
            <a:picLocks noChangeAspect="1"/>
          </p:cNvPicPr>
          <p:nvPr/>
        </p:nvPicPr>
        <p:blipFill>
          <a:blip r:embed="rId3">
            <a:alphaModFix/>
          </a:blip>
          <a:stretch>
            <a:fillRect/>
          </a:stretch>
        </p:blipFill>
        <p:spPr>
          <a:xfrm>
            <a:off x="3174955" y="4863662"/>
            <a:ext cx="1291015" cy="1249237"/>
          </a:xfrm>
          <a:prstGeom prst="rect">
            <a:avLst/>
          </a:prstGeom>
        </p:spPr>
      </p:pic>
      <p:pic>
        <p:nvPicPr>
          <p:cNvPr id="4" name="Picture 3">
            <a:extLst>
              <a:ext uri="{FF2B5EF4-FFF2-40B4-BE49-F238E27FC236}">
                <a16:creationId xmlns:a16="http://schemas.microsoft.com/office/drawing/2014/main" id="{7C5FE37E-C0FD-ACA6-8826-5AD9813C37B0}"/>
              </a:ext>
            </a:extLst>
          </p:cNvPr>
          <p:cNvPicPr>
            <a:picLocks noChangeAspect="1"/>
          </p:cNvPicPr>
          <p:nvPr/>
        </p:nvPicPr>
        <p:blipFill>
          <a:blip r:embed="rId4"/>
          <a:stretch>
            <a:fillRect/>
          </a:stretch>
        </p:blipFill>
        <p:spPr>
          <a:xfrm>
            <a:off x="9032033" y="553738"/>
            <a:ext cx="2648338" cy="2648338"/>
          </a:xfrm>
          <a:prstGeom prst="rect">
            <a:avLst/>
          </a:prstGeom>
        </p:spPr>
      </p:pic>
      <p:pic>
        <p:nvPicPr>
          <p:cNvPr id="7" name="Picture 6">
            <a:extLst>
              <a:ext uri="{FF2B5EF4-FFF2-40B4-BE49-F238E27FC236}">
                <a16:creationId xmlns:a16="http://schemas.microsoft.com/office/drawing/2014/main" id="{EAEF7E7B-5086-2F4A-9FDC-16FAA284B624}"/>
              </a:ext>
            </a:extLst>
          </p:cNvPr>
          <p:cNvPicPr>
            <a:picLocks noChangeAspect="1"/>
          </p:cNvPicPr>
          <p:nvPr/>
        </p:nvPicPr>
        <p:blipFill>
          <a:blip r:embed="rId5"/>
          <a:stretch>
            <a:fillRect/>
          </a:stretch>
        </p:blipFill>
        <p:spPr>
          <a:xfrm>
            <a:off x="9032033" y="3620363"/>
            <a:ext cx="2683899" cy="2683899"/>
          </a:xfrm>
          <a:prstGeom prst="rect">
            <a:avLst/>
          </a:prstGeom>
        </p:spPr>
      </p:pic>
    </p:spTree>
    <p:extLst>
      <p:ext uri="{BB962C8B-B14F-4D97-AF65-F5344CB8AC3E}">
        <p14:creationId xmlns:p14="http://schemas.microsoft.com/office/powerpoint/2010/main" val="927245807"/>
      </p:ext>
    </p:extLst>
  </p:cSld>
  <p:clrMapOvr>
    <a:masterClrMapping/>
  </p:clrMapOvr>
  <mc:AlternateContent xmlns:mc="http://schemas.openxmlformats.org/markup-compatibility/2006" xmlns:p14="http://schemas.microsoft.com/office/powerpoint/2010/main">
    <mc:Choice Requires="p14">
      <p:transition spd="slow" p14:dur="1500" advTm="12026">
        <p:split orient="vert"/>
      </p:transition>
    </mc:Choice>
    <mc:Fallback xmlns="">
      <p:transition spd="slow" advTm="12026">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A5CAA9-C30B-3D17-F62E-B8BD9656C42B}"/>
              </a:ext>
            </a:extLst>
          </p:cNvPr>
          <p:cNvSpPr txBox="1"/>
          <p:nvPr/>
        </p:nvSpPr>
        <p:spPr>
          <a:xfrm>
            <a:off x="579746" y="198418"/>
            <a:ext cx="9428367" cy="5294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dirty="0">
                <a:solidFill>
                  <a:schemeClr val="accent3"/>
                </a:solidFill>
                <a:latin typeface="Algerian" panose="04020705040A02060702" pitchFamily="82" charset="0"/>
                <a:ea typeface="+mj-ea"/>
                <a:cs typeface="+mj-cs"/>
              </a:rPr>
              <a:t>Block diagram</a:t>
            </a:r>
          </a:p>
        </p:txBody>
      </p:sp>
      <p:grpSp>
        <p:nvGrpSpPr>
          <p:cNvPr id="426" name="Group 425">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427" name="Freeform: Shape 426">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Shape 427">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Shape 428">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0" name="Freeform: Shape 429">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1" name="Freeform: Shape 430">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Arrow: Chevron 6">
            <a:extLst>
              <a:ext uri="{FF2B5EF4-FFF2-40B4-BE49-F238E27FC236}">
                <a16:creationId xmlns:a16="http://schemas.microsoft.com/office/drawing/2014/main" id="{2C4BA6A5-41A4-0308-EDC4-3ECFB9C4D601}"/>
              </a:ext>
            </a:extLst>
          </p:cNvPr>
          <p:cNvSpPr/>
          <p:nvPr/>
        </p:nvSpPr>
        <p:spPr>
          <a:xfrm>
            <a:off x="244284" y="347172"/>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1D69CB52-169E-8405-D2FC-61789C482974}"/>
              </a:ext>
            </a:extLst>
          </p:cNvPr>
          <p:cNvSpPr txBox="1"/>
          <p:nvPr/>
        </p:nvSpPr>
        <p:spPr>
          <a:xfrm>
            <a:off x="333060" y="1997393"/>
            <a:ext cx="5641647" cy="646331"/>
          </a:xfrm>
          <a:prstGeom prst="rect">
            <a:avLst/>
          </a:prstGeom>
          <a:noFill/>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q"/>
            </a:pPr>
            <a:endParaRPr lang="en-US" sz="1800" dirty="0">
              <a:latin typeface="Arial Rounded MT Bold" panose="020F0704030504030204" pitchFamily="34" charset="0"/>
            </a:endParaRPr>
          </a:p>
        </p:txBody>
      </p:sp>
      <p:pic>
        <p:nvPicPr>
          <p:cNvPr id="6" name="Picture 5" descr="A diagram of process flow&#10;&#10;Description automatically generated">
            <a:extLst>
              <a:ext uri="{FF2B5EF4-FFF2-40B4-BE49-F238E27FC236}">
                <a16:creationId xmlns:a16="http://schemas.microsoft.com/office/drawing/2014/main" id="{A6FE3C79-A7A4-9CF1-146A-30119CED8278}"/>
              </a:ext>
            </a:extLst>
          </p:cNvPr>
          <p:cNvPicPr>
            <a:picLocks noChangeAspect="1"/>
          </p:cNvPicPr>
          <p:nvPr/>
        </p:nvPicPr>
        <p:blipFill>
          <a:blip r:embed="rId3">
            <a:extLst>
              <a:ext uri="{28A0092B-C50C-407E-A947-70E740481C1C}">
                <a14:useLocalDpi xmlns:a14="http://schemas.microsoft.com/office/drawing/2010/main" val="0"/>
              </a:ext>
            </a:extLst>
          </a:blip>
          <a:srcRect l="865" r="9383"/>
          <a:stretch/>
        </p:blipFill>
        <p:spPr>
          <a:xfrm>
            <a:off x="1927691" y="727865"/>
            <a:ext cx="8810359" cy="6029245"/>
          </a:xfrm>
          <a:prstGeom prst="rect">
            <a:avLst/>
          </a:prstGeom>
        </p:spPr>
      </p:pic>
      <p:pic>
        <p:nvPicPr>
          <p:cNvPr id="3" name="Picture 2">
            <a:extLst>
              <a:ext uri="{FF2B5EF4-FFF2-40B4-BE49-F238E27FC236}">
                <a16:creationId xmlns:a16="http://schemas.microsoft.com/office/drawing/2014/main" id="{9974091C-63A7-DC20-A4C9-2C522D468E0F}"/>
              </a:ext>
            </a:extLst>
          </p:cNvPr>
          <p:cNvPicPr>
            <a:picLocks noChangeAspect="1"/>
          </p:cNvPicPr>
          <p:nvPr/>
        </p:nvPicPr>
        <p:blipFill>
          <a:blip r:embed="rId4"/>
          <a:stretch>
            <a:fillRect/>
          </a:stretch>
        </p:blipFill>
        <p:spPr>
          <a:xfrm>
            <a:off x="10375887" y="291490"/>
            <a:ext cx="1705903" cy="1705903"/>
          </a:xfrm>
          <a:prstGeom prst="rect">
            <a:avLst/>
          </a:prstGeom>
        </p:spPr>
      </p:pic>
    </p:spTree>
    <p:extLst>
      <p:ext uri="{BB962C8B-B14F-4D97-AF65-F5344CB8AC3E}">
        <p14:creationId xmlns:p14="http://schemas.microsoft.com/office/powerpoint/2010/main" val="28931782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A5CAA9-C30B-3D17-F62E-B8BD9656C42B}"/>
              </a:ext>
            </a:extLst>
          </p:cNvPr>
          <p:cNvSpPr txBox="1"/>
          <p:nvPr/>
        </p:nvSpPr>
        <p:spPr>
          <a:xfrm>
            <a:off x="579746" y="198418"/>
            <a:ext cx="9428367" cy="5294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result</a:t>
            </a:r>
            <a:endParaRPr lang="en-US" sz="2800" b="1" kern="1200" dirty="0">
              <a:solidFill>
                <a:schemeClr val="accent3"/>
              </a:solidFill>
              <a:latin typeface="Algerian" panose="04020705040A02060702" pitchFamily="82" charset="0"/>
              <a:ea typeface="+mj-ea"/>
              <a:cs typeface="+mj-cs"/>
            </a:endParaRPr>
          </a:p>
        </p:txBody>
      </p:sp>
      <p:grpSp>
        <p:nvGrpSpPr>
          <p:cNvPr id="426" name="Group 425">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427" name="Freeform: Shape 426">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Shape 427">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Shape 428">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0" name="Freeform: Shape 429">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1" name="Freeform: Shape 430">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Arrow: Chevron 6">
            <a:extLst>
              <a:ext uri="{FF2B5EF4-FFF2-40B4-BE49-F238E27FC236}">
                <a16:creationId xmlns:a16="http://schemas.microsoft.com/office/drawing/2014/main" id="{2C4BA6A5-41A4-0308-EDC4-3ECFB9C4D601}"/>
              </a:ext>
            </a:extLst>
          </p:cNvPr>
          <p:cNvSpPr/>
          <p:nvPr/>
        </p:nvSpPr>
        <p:spPr>
          <a:xfrm>
            <a:off x="244284" y="347172"/>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1D69CB52-169E-8405-D2FC-61789C482974}"/>
              </a:ext>
            </a:extLst>
          </p:cNvPr>
          <p:cNvSpPr txBox="1"/>
          <p:nvPr/>
        </p:nvSpPr>
        <p:spPr>
          <a:xfrm>
            <a:off x="333060" y="1997393"/>
            <a:ext cx="5641647" cy="646331"/>
          </a:xfrm>
          <a:prstGeom prst="rect">
            <a:avLst/>
          </a:prstGeom>
          <a:noFill/>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q"/>
            </a:pPr>
            <a:endParaRPr lang="en-US" sz="18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36A4E4A-07A7-FF3C-9643-7D81869E2B86}"/>
              </a:ext>
            </a:extLst>
          </p:cNvPr>
          <p:cNvPicPr>
            <a:picLocks noChangeAspect="1"/>
          </p:cNvPicPr>
          <p:nvPr/>
        </p:nvPicPr>
        <p:blipFill>
          <a:blip r:embed="rId3"/>
          <a:stretch>
            <a:fillRect/>
          </a:stretch>
        </p:blipFill>
        <p:spPr>
          <a:xfrm>
            <a:off x="9643390" y="2481943"/>
            <a:ext cx="2438400" cy="2438400"/>
          </a:xfrm>
          <a:prstGeom prst="rect">
            <a:avLst/>
          </a:prstGeom>
        </p:spPr>
      </p:pic>
      <p:graphicFrame>
        <p:nvGraphicFramePr>
          <p:cNvPr id="5" name="Table 4">
            <a:extLst>
              <a:ext uri="{FF2B5EF4-FFF2-40B4-BE49-F238E27FC236}">
                <a16:creationId xmlns:a16="http://schemas.microsoft.com/office/drawing/2014/main" id="{DDFA7495-5717-9AB4-5D64-CADAA2525F4F}"/>
              </a:ext>
            </a:extLst>
          </p:cNvPr>
          <p:cNvGraphicFramePr>
            <a:graphicFrameLocks noGrp="1"/>
          </p:cNvGraphicFramePr>
          <p:nvPr>
            <p:extLst>
              <p:ext uri="{D42A27DB-BD31-4B8C-83A1-F6EECF244321}">
                <p14:modId xmlns:p14="http://schemas.microsoft.com/office/powerpoint/2010/main" val="295402222"/>
              </p:ext>
            </p:extLst>
          </p:nvPr>
        </p:nvGraphicFramePr>
        <p:xfrm>
          <a:off x="579746" y="1334278"/>
          <a:ext cx="8844172" cy="3097764"/>
        </p:xfrm>
        <a:graphic>
          <a:graphicData uri="http://schemas.openxmlformats.org/drawingml/2006/table">
            <a:tbl>
              <a:tblPr firstRow="1" firstCol="1" bandRow="1"/>
              <a:tblGrid>
                <a:gridCol w="1092673">
                  <a:extLst>
                    <a:ext uri="{9D8B030D-6E8A-4147-A177-3AD203B41FA5}">
                      <a16:colId xmlns:a16="http://schemas.microsoft.com/office/drawing/2014/main" val="3504323517"/>
                    </a:ext>
                  </a:extLst>
                </a:gridCol>
                <a:gridCol w="1846212">
                  <a:extLst>
                    <a:ext uri="{9D8B030D-6E8A-4147-A177-3AD203B41FA5}">
                      <a16:colId xmlns:a16="http://schemas.microsoft.com/office/drawing/2014/main" val="4206511036"/>
                    </a:ext>
                  </a:extLst>
                </a:gridCol>
                <a:gridCol w="1968429">
                  <a:extLst>
                    <a:ext uri="{9D8B030D-6E8A-4147-A177-3AD203B41FA5}">
                      <a16:colId xmlns:a16="http://schemas.microsoft.com/office/drawing/2014/main" val="1354295402"/>
                    </a:ext>
                  </a:extLst>
                </a:gridCol>
                <a:gridCol w="1968429">
                  <a:extLst>
                    <a:ext uri="{9D8B030D-6E8A-4147-A177-3AD203B41FA5}">
                      <a16:colId xmlns:a16="http://schemas.microsoft.com/office/drawing/2014/main" val="540430402"/>
                    </a:ext>
                  </a:extLst>
                </a:gridCol>
                <a:gridCol w="1968429">
                  <a:extLst>
                    <a:ext uri="{9D8B030D-6E8A-4147-A177-3AD203B41FA5}">
                      <a16:colId xmlns:a16="http://schemas.microsoft.com/office/drawing/2014/main" val="3086464168"/>
                    </a:ext>
                  </a:extLst>
                </a:gridCol>
              </a:tblGrid>
              <a:tr h="399712">
                <a:tc>
                  <a:txBody>
                    <a:bodyPr/>
                    <a:lstStyle/>
                    <a:p>
                      <a:pPr marL="0" marR="73660" algn="just">
                        <a:spcBef>
                          <a:spcPts val="1415"/>
                        </a:spcBef>
                        <a:spcAft>
                          <a:spcPts val="0"/>
                        </a:spcAft>
                      </a:pPr>
                      <a:r>
                        <a:rPr lang="en-US" sz="16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extLst>
                  <a:ext uri="{0D108BD9-81ED-4DB2-BD59-A6C34878D82A}">
                    <a16:rowId xmlns:a16="http://schemas.microsoft.com/office/drawing/2014/main" val="3528281761"/>
                  </a:ext>
                </a:extLst>
              </a:tr>
              <a:tr h="599567">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0.9846449136276392</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0.9809670781893004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0.981977342945417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0.9814719505918682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extLst>
                  <a:ext uri="{0D108BD9-81ED-4DB2-BD59-A6C34878D82A}">
                    <a16:rowId xmlns:a16="http://schemas.microsoft.com/office/drawing/2014/main" val="2530274156"/>
                  </a:ext>
                </a:extLst>
              </a:tr>
              <a:tr h="599567">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Gradient Boosting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0.9971711456859972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0.984970477724101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0.95822454308094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0.9714134462678665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extLst>
                  <a:ext uri="{0D108BD9-81ED-4DB2-BD59-A6C34878D82A}">
                    <a16:rowId xmlns:a16="http://schemas.microsoft.com/office/drawing/2014/main" val="1672748871"/>
                  </a:ext>
                </a:extLst>
              </a:tr>
              <a:tr h="599567">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0.9899765408402644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0.9846547314578005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0.9912461380020597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tc>
                  <a:txBody>
                    <a:bodyPr/>
                    <a:lstStyle/>
                    <a:p>
                      <a:pPr marL="0" marR="73660" algn="ctr">
                        <a:spcBef>
                          <a:spcPts val="1415"/>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0.9879394405953296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solidFill>
                      <a:srgbClr val="DAEEF3"/>
                    </a:solidFill>
                  </a:tcPr>
                </a:tc>
                <a:extLst>
                  <a:ext uri="{0D108BD9-81ED-4DB2-BD59-A6C34878D82A}">
                    <a16:rowId xmlns:a16="http://schemas.microsoft.com/office/drawing/2014/main" val="2341525037"/>
                  </a:ext>
                </a:extLst>
              </a:tr>
              <a:tr h="899351">
                <a:tc>
                  <a:txBody>
                    <a:bodyPr/>
                    <a:lstStyle/>
                    <a:p>
                      <a:pPr marL="0" marR="73660" algn="ctr">
                        <a:spcBef>
                          <a:spcPts val="141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0.9908296011942845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0.9861751152073732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0.9917610710607621</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tc>
                  <a:txBody>
                    <a:bodyPr/>
                    <a:lstStyle/>
                    <a:p>
                      <a:pPr marL="0" marR="73660" algn="ctr">
                        <a:spcBef>
                          <a:spcPts val="141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0.9889602053915275</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2CDDC"/>
                      </a:solidFill>
                      <a:prstDash val="solid"/>
                      <a:round/>
                      <a:headEnd type="none" w="med" len="med"/>
                      <a:tailEnd type="none" w="med" len="med"/>
                    </a:lnL>
                    <a:lnR w="12700" cap="flat" cmpd="sng" algn="ctr">
                      <a:solidFill>
                        <a:srgbClr val="92CDDC"/>
                      </a:solidFill>
                      <a:prstDash val="solid"/>
                      <a:round/>
                      <a:headEnd type="none" w="med" len="med"/>
                      <a:tailEnd type="none" w="med" len="med"/>
                    </a:lnR>
                    <a:lnT w="12700" cap="flat" cmpd="sng" algn="ctr">
                      <a:solidFill>
                        <a:srgbClr val="92CDDC"/>
                      </a:solidFill>
                      <a:prstDash val="solid"/>
                      <a:round/>
                      <a:headEnd type="none" w="med" len="med"/>
                      <a:tailEnd type="none" w="med" len="med"/>
                    </a:lnT>
                    <a:lnB w="12700" cap="flat" cmpd="sng" algn="ctr">
                      <a:solidFill>
                        <a:srgbClr val="92CDDC"/>
                      </a:solidFill>
                      <a:prstDash val="solid"/>
                      <a:round/>
                      <a:headEnd type="none" w="med" len="med"/>
                      <a:tailEnd type="none" w="med" len="med"/>
                    </a:lnB>
                    <a:noFill/>
                  </a:tcPr>
                </a:tc>
                <a:extLst>
                  <a:ext uri="{0D108BD9-81ED-4DB2-BD59-A6C34878D82A}">
                    <a16:rowId xmlns:a16="http://schemas.microsoft.com/office/drawing/2014/main" val="666276852"/>
                  </a:ext>
                </a:extLst>
              </a:tr>
            </a:tbl>
          </a:graphicData>
        </a:graphic>
      </p:graphicFrame>
    </p:spTree>
    <p:extLst>
      <p:ext uri="{BB962C8B-B14F-4D97-AF65-F5344CB8AC3E}">
        <p14:creationId xmlns:p14="http://schemas.microsoft.com/office/powerpoint/2010/main" val="955390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A5CAA9-C30B-3D17-F62E-B8BD9656C42B}"/>
              </a:ext>
            </a:extLst>
          </p:cNvPr>
          <p:cNvSpPr txBox="1"/>
          <p:nvPr/>
        </p:nvSpPr>
        <p:spPr>
          <a:xfrm>
            <a:off x="579746" y="198418"/>
            <a:ext cx="9428367" cy="5294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Result contd.</a:t>
            </a:r>
            <a:endParaRPr lang="en-US" sz="2800" b="1" kern="1200" dirty="0">
              <a:solidFill>
                <a:schemeClr val="accent3"/>
              </a:solidFill>
              <a:latin typeface="Algerian" panose="04020705040A02060702" pitchFamily="82" charset="0"/>
              <a:ea typeface="+mj-ea"/>
              <a:cs typeface="+mj-cs"/>
            </a:endParaRPr>
          </a:p>
        </p:txBody>
      </p:sp>
      <p:grpSp>
        <p:nvGrpSpPr>
          <p:cNvPr id="426" name="Group 425">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427" name="Freeform: Shape 426">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Shape 427">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Shape 428">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0" name="Freeform: Shape 429">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1" name="Freeform: Shape 430">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Arrow: Chevron 6">
            <a:extLst>
              <a:ext uri="{FF2B5EF4-FFF2-40B4-BE49-F238E27FC236}">
                <a16:creationId xmlns:a16="http://schemas.microsoft.com/office/drawing/2014/main" id="{2C4BA6A5-41A4-0308-EDC4-3ECFB9C4D601}"/>
              </a:ext>
            </a:extLst>
          </p:cNvPr>
          <p:cNvSpPr/>
          <p:nvPr/>
        </p:nvSpPr>
        <p:spPr>
          <a:xfrm>
            <a:off x="244284" y="347172"/>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1D69CB52-169E-8405-D2FC-61789C482974}"/>
              </a:ext>
            </a:extLst>
          </p:cNvPr>
          <p:cNvSpPr txBox="1"/>
          <p:nvPr/>
        </p:nvSpPr>
        <p:spPr>
          <a:xfrm>
            <a:off x="333060" y="1997393"/>
            <a:ext cx="5641647" cy="646331"/>
          </a:xfrm>
          <a:prstGeom prst="rect">
            <a:avLst/>
          </a:prstGeom>
          <a:noFill/>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q"/>
            </a:pPr>
            <a:endParaRPr lang="en-US" sz="1800" dirty="0">
              <a:latin typeface="Arial Rounded MT Bold" panose="020F0704030504030204" pitchFamily="34" charset="0"/>
            </a:endParaRPr>
          </a:p>
        </p:txBody>
      </p:sp>
      <p:sp>
        <p:nvSpPr>
          <p:cNvPr id="6" name="TextBox 5">
            <a:extLst>
              <a:ext uri="{FF2B5EF4-FFF2-40B4-BE49-F238E27FC236}">
                <a16:creationId xmlns:a16="http://schemas.microsoft.com/office/drawing/2014/main" id="{1C1E75C6-7006-8F23-DEFE-4298166DFDE0}"/>
              </a:ext>
            </a:extLst>
          </p:cNvPr>
          <p:cNvSpPr txBox="1"/>
          <p:nvPr/>
        </p:nvSpPr>
        <p:spPr>
          <a:xfrm>
            <a:off x="3830125" y="4415668"/>
            <a:ext cx="3818247" cy="646331"/>
          </a:xfrm>
          <a:prstGeom prst="rect">
            <a:avLst/>
          </a:prstGeom>
          <a:noFill/>
        </p:spPr>
        <p:txBody>
          <a:bodyPr wrap="square">
            <a:spAutoFit/>
          </a:bodyPr>
          <a:lstStyle/>
          <a:p>
            <a:pPr marL="63500" marR="73660" algn="ctr">
              <a:spcBef>
                <a:spcPts val="1415"/>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25" dirty="0">
                <a:effectLst/>
                <a:latin typeface="Times New Roman" panose="02020603050405020304" pitchFamily="18" charset="0"/>
                <a:ea typeface="Times New Roman" panose="02020603050405020304" pitchFamily="18" charset="0"/>
              </a:rPr>
              <a:t>: Correlation </a:t>
            </a:r>
            <a:r>
              <a:rPr lang="en-US" sz="1800" dirty="0">
                <a:effectLst/>
                <a:latin typeface="Times New Roman" panose="02020603050405020304" pitchFamily="18" charset="0"/>
                <a:ea typeface="Times New Roman" panose="02020603050405020304" pitchFamily="18" charset="0"/>
              </a:rPr>
              <a:t>Heat Map (Gradient Boosting)</a:t>
            </a:r>
            <a:endParaRPr lang="en-US" sz="3200" dirty="0">
              <a:effectLst/>
              <a:latin typeface="Times New Roman" panose="02020603050405020304" pitchFamily="18" charset="0"/>
              <a:ea typeface="Times New Roman" panose="020206030504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D9F86BE5-261C-A0C6-B7C6-753A5591C90F}"/>
              </a:ext>
            </a:extLst>
          </p:cNvPr>
          <p:cNvPicPr>
            <a:picLocks noChangeAspect="1"/>
          </p:cNvPicPr>
          <p:nvPr/>
        </p:nvPicPr>
        <p:blipFill rotWithShape="1">
          <a:blip r:embed="rId3"/>
          <a:srcRect l="7427" t="31978" r="54996" b="14873"/>
          <a:stretch/>
        </p:blipFill>
        <p:spPr bwMode="auto">
          <a:xfrm>
            <a:off x="333060" y="1374348"/>
            <a:ext cx="3033750" cy="2875548"/>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E5DCF35E-62A4-23BC-5B63-ED757C92E3BD}"/>
              </a:ext>
            </a:extLst>
          </p:cNvPr>
          <p:cNvSpPr txBox="1"/>
          <p:nvPr/>
        </p:nvSpPr>
        <p:spPr>
          <a:xfrm>
            <a:off x="695662" y="4419189"/>
            <a:ext cx="281498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Figure</a:t>
            </a:r>
            <a:r>
              <a:rPr lang="en-US" sz="1800" spc="-25" dirty="0">
                <a:effectLst/>
                <a:latin typeface="Times New Roman" panose="02020603050405020304" pitchFamily="18" charset="0"/>
                <a:ea typeface="Times New Roman" panose="02020603050405020304" pitchFamily="18" charset="0"/>
              </a:rPr>
              <a:t>: Data Visualization</a:t>
            </a:r>
            <a:r>
              <a:rPr lang="en-US" sz="1800" dirty="0">
                <a:effectLst/>
                <a:latin typeface="Times New Roman" panose="02020603050405020304" pitchFamily="18" charset="0"/>
                <a:ea typeface="Times New Roman" panose="02020603050405020304" pitchFamily="18" charset="0"/>
              </a:rPr>
              <a:t> </a:t>
            </a:r>
            <a:endParaRPr lang="en-US" dirty="0"/>
          </a:p>
        </p:txBody>
      </p:sp>
      <p:pic>
        <p:nvPicPr>
          <p:cNvPr id="12" name="Picture 11">
            <a:extLst>
              <a:ext uri="{FF2B5EF4-FFF2-40B4-BE49-F238E27FC236}">
                <a16:creationId xmlns:a16="http://schemas.microsoft.com/office/drawing/2014/main" id="{6242E1C1-C215-0A16-CDEE-1D978A75C586}"/>
              </a:ext>
            </a:extLst>
          </p:cNvPr>
          <p:cNvPicPr>
            <a:picLocks noChangeAspect="1"/>
          </p:cNvPicPr>
          <p:nvPr/>
        </p:nvPicPr>
        <p:blipFill rotWithShape="1">
          <a:blip r:embed="rId4"/>
          <a:srcRect l="5740" t="22824" r="42799" b="7404"/>
          <a:stretch/>
        </p:blipFill>
        <p:spPr bwMode="auto">
          <a:xfrm>
            <a:off x="3799018" y="1622038"/>
            <a:ext cx="3818247" cy="2509563"/>
          </a:xfrm>
          <a:prstGeom prst="rect">
            <a:avLst/>
          </a:prstGeom>
          <a:ln>
            <a:noFill/>
          </a:ln>
          <a:extLst>
            <a:ext uri="{53640926-AAD7-44D8-BBD7-CCE9431645EC}">
              <a14:shadowObscured xmlns:a14="http://schemas.microsoft.com/office/drawing/2010/main"/>
            </a:ext>
          </a:extLst>
        </p:spPr>
      </p:pic>
      <p:pic>
        <p:nvPicPr>
          <p:cNvPr id="13" name="Picture 12" descr="A screenshot of a computer screen&#10;&#10;Description automatically generated">
            <a:extLst>
              <a:ext uri="{FF2B5EF4-FFF2-40B4-BE49-F238E27FC236}">
                <a16:creationId xmlns:a16="http://schemas.microsoft.com/office/drawing/2014/main" id="{1BB89127-E993-27B7-0BE1-9230EA0FEE10}"/>
              </a:ext>
            </a:extLst>
          </p:cNvPr>
          <p:cNvPicPr>
            <a:picLocks noChangeAspect="1"/>
          </p:cNvPicPr>
          <p:nvPr/>
        </p:nvPicPr>
        <p:blipFill rotWithShape="1">
          <a:blip r:embed="rId5"/>
          <a:srcRect l="6979" t="36429" r="32091" b="10587"/>
          <a:stretch/>
        </p:blipFill>
        <p:spPr bwMode="auto">
          <a:xfrm>
            <a:off x="7841056" y="1627598"/>
            <a:ext cx="4017884" cy="2369047"/>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C024AB18-E8FB-FD12-9D72-95157D818DBC}"/>
              </a:ext>
            </a:extLst>
          </p:cNvPr>
          <p:cNvSpPr txBox="1"/>
          <p:nvPr/>
        </p:nvSpPr>
        <p:spPr>
          <a:xfrm>
            <a:off x="7308056" y="4578696"/>
            <a:ext cx="6100762" cy="369332"/>
          </a:xfrm>
          <a:prstGeom prst="rect">
            <a:avLst/>
          </a:prstGeom>
          <a:noFill/>
        </p:spPr>
        <p:txBody>
          <a:bodyPr wrap="square">
            <a:spAutoFit/>
          </a:bodyPr>
          <a:lstStyle/>
          <a:p>
            <a:pPr marL="63500" marR="73660" algn="ctr">
              <a:spcBef>
                <a:spcPts val="1415"/>
              </a:spcBef>
              <a:spcAft>
                <a:spcPts val="0"/>
              </a:spcAft>
            </a:pPr>
            <a:r>
              <a:rPr lang="en-US" sz="1800" dirty="0">
                <a:effectLst/>
                <a:latin typeface="Times New Roman" panose="02020603050405020304" pitchFamily="18" charset="0"/>
                <a:ea typeface="Times New Roman" panose="02020603050405020304" pitchFamily="18" charset="0"/>
              </a:rPr>
              <a:t>Figure</a:t>
            </a:r>
            <a:r>
              <a:rPr lang="en-US" sz="1800" spc="-25" dirty="0">
                <a:effectLst/>
                <a:latin typeface="Times New Roman" panose="02020603050405020304" pitchFamily="18" charset="0"/>
                <a:ea typeface="Times New Roman" panose="02020603050405020304" pitchFamily="18" charset="0"/>
              </a:rPr>
              <a:t>: Undersampling</a:t>
            </a: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58206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A5CAA9-C30B-3D17-F62E-B8BD9656C42B}"/>
              </a:ext>
            </a:extLst>
          </p:cNvPr>
          <p:cNvSpPr txBox="1"/>
          <p:nvPr/>
        </p:nvSpPr>
        <p:spPr>
          <a:xfrm>
            <a:off x="579746" y="198418"/>
            <a:ext cx="9428367" cy="5294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Result contd.</a:t>
            </a:r>
            <a:endParaRPr lang="en-US" sz="2800" b="1" kern="1200" dirty="0">
              <a:solidFill>
                <a:schemeClr val="accent3"/>
              </a:solidFill>
              <a:latin typeface="Algerian" panose="04020705040A02060702" pitchFamily="82" charset="0"/>
              <a:ea typeface="+mj-ea"/>
              <a:cs typeface="+mj-cs"/>
            </a:endParaRPr>
          </a:p>
        </p:txBody>
      </p:sp>
      <p:grpSp>
        <p:nvGrpSpPr>
          <p:cNvPr id="426" name="Group 425">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427" name="Freeform: Shape 426">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Shape 427">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Shape 428">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0" name="Freeform: Shape 429">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1" name="Freeform: Shape 430">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Arrow: Chevron 6">
            <a:extLst>
              <a:ext uri="{FF2B5EF4-FFF2-40B4-BE49-F238E27FC236}">
                <a16:creationId xmlns:a16="http://schemas.microsoft.com/office/drawing/2014/main" id="{2C4BA6A5-41A4-0308-EDC4-3ECFB9C4D601}"/>
              </a:ext>
            </a:extLst>
          </p:cNvPr>
          <p:cNvSpPr/>
          <p:nvPr/>
        </p:nvSpPr>
        <p:spPr>
          <a:xfrm>
            <a:off x="244284" y="347172"/>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1D69CB52-169E-8405-D2FC-61789C482974}"/>
              </a:ext>
            </a:extLst>
          </p:cNvPr>
          <p:cNvSpPr txBox="1"/>
          <p:nvPr/>
        </p:nvSpPr>
        <p:spPr>
          <a:xfrm>
            <a:off x="333060" y="1997393"/>
            <a:ext cx="5641647" cy="646331"/>
          </a:xfrm>
          <a:prstGeom prst="rect">
            <a:avLst/>
          </a:prstGeom>
          <a:noFill/>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q"/>
            </a:pPr>
            <a:endParaRPr lang="en-US" sz="1800" dirty="0">
              <a:latin typeface="Arial Rounded MT Bold" panose="020F0704030504030204" pitchFamily="34" charset="0"/>
            </a:endParaRPr>
          </a:p>
        </p:txBody>
      </p:sp>
      <p:pic>
        <p:nvPicPr>
          <p:cNvPr id="15" name="Picture 14">
            <a:extLst>
              <a:ext uri="{FF2B5EF4-FFF2-40B4-BE49-F238E27FC236}">
                <a16:creationId xmlns:a16="http://schemas.microsoft.com/office/drawing/2014/main" id="{A1CD4EAE-D15E-A9C4-36C5-7B911DC4B38F}"/>
              </a:ext>
            </a:extLst>
          </p:cNvPr>
          <p:cNvPicPr>
            <a:picLocks noChangeAspect="1"/>
          </p:cNvPicPr>
          <p:nvPr/>
        </p:nvPicPr>
        <p:blipFill>
          <a:blip r:embed="rId3"/>
          <a:srcRect l="27500" t="21746" r="27947" b="7937"/>
          <a:stretch/>
        </p:blipFill>
        <p:spPr>
          <a:xfrm>
            <a:off x="1635568" y="636799"/>
            <a:ext cx="8813033" cy="6221201"/>
          </a:xfrm>
          <a:prstGeom prst="rect">
            <a:avLst/>
          </a:prstGeom>
        </p:spPr>
      </p:pic>
    </p:spTree>
    <p:extLst>
      <p:ext uri="{BB962C8B-B14F-4D97-AF65-F5344CB8AC3E}">
        <p14:creationId xmlns:p14="http://schemas.microsoft.com/office/powerpoint/2010/main" val="36461088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A5CAA9-C30B-3D17-F62E-B8BD9656C42B}"/>
              </a:ext>
            </a:extLst>
          </p:cNvPr>
          <p:cNvSpPr txBox="1"/>
          <p:nvPr/>
        </p:nvSpPr>
        <p:spPr>
          <a:xfrm>
            <a:off x="579746" y="198418"/>
            <a:ext cx="9428367" cy="5294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Result contd.</a:t>
            </a:r>
            <a:endParaRPr lang="en-US" sz="2800" b="1" kern="1200" dirty="0">
              <a:solidFill>
                <a:schemeClr val="accent3"/>
              </a:solidFill>
              <a:latin typeface="Algerian" panose="04020705040A02060702" pitchFamily="82" charset="0"/>
              <a:ea typeface="+mj-ea"/>
              <a:cs typeface="+mj-cs"/>
            </a:endParaRPr>
          </a:p>
        </p:txBody>
      </p:sp>
      <p:grpSp>
        <p:nvGrpSpPr>
          <p:cNvPr id="426" name="Group 425">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427" name="Freeform: Shape 426">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Shape 427">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Shape 428">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0" name="Freeform: Shape 429">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1" name="Freeform: Shape 430">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Arrow: Chevron 6">
            <a:extLst>
              <a:ext uri="{FF2B5EF4-FFF2-40B4-BE49-F238E27FC236}">
                <a16:creationId xmlns:a16="http://schemas.microsoft.com/office/drawing/2014/main" id="{2C4BA6A5-41A4-0308-EDC4-3ECFB9C4D601}"/>
              </a:ext>
            </a:extLst>
          </p:cNvPr>
          <p:cNvSpPr/>
          <p:nvPr/>
        </p:nvSpPr>
        <p:spPr>
          <a:xfrm>
            <a:off x="244284" y="347172"/>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1D69CB52-169E-8405-D2FC-61789C482974}"/>
              </a:ext>
            </a:extLst>
          </p:cNvPr>
          <p:cNvSpPr txBox="1"/>
          <p:nvPr/>
        </p:nvSpPr>
        <p:spPr>
          <a:xfrm>
            <a:off x="333060" y="1997393"/>
            <a:ext cx="5641647" cy="646331"/>
          </a:xfrm>
          <a:prstGeom prst="rect">
            <a:avLst/>
          </a:prstGeom>
          <a:noFill/>
        </p:spPr>
        <p:txBody>
          <a:bodyPr wrap="square">
            <a:spAutoFit/>
          </a:bodyPr>
          <a:lstStyle/>
          <a:p>
            <a:pPr algn="just"/>
            <a:endParaRPr lang="en-US" dirty="0">
              <a:latin typeface="Arial Rounded MT Bold" panose="020F0704030504030204" pitchFamily="34" charset="0"/>
            </a:endParaRPr>
          </a:p>
          <a:p>
            <a:pPr marL="285750" indent="-285750" algn="just">
              <a:buFont typeface="Wingdings" panose="05000000000000000000" pitchFamily="2" charset="2"/>
              <a:buChar char="q"/>
            </a:pPr>
            <a:endParaRPr lang="en-US" sz="18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45FDA589-C757-14F2-D8CA-53718B9756FA}"/>
              </a:ext>
            </a:extLst>
          </p:cNvPr>
          <p:cNvPicPr>
            <a:picLocks noChangeAspect="1"/>
          </p:cNvPicPr>
          <p:nvPr/>
        </p:nvPicPr>
        <p:blipFill>
          <a:blip r:embed="rId3"/>
          <a:srcRect l="11167" t="29125" r="11500" b="23056"/>
          <a:stretch/>
        </p:blipFill>
        <p:spPr>
          <a:xfrm>
            <a:off x="948451" y="1579937"/>
            <a:ext cx="7080467" cy="2901448"/>
          </a:xfrm>
          <a:prstGeom prst="rect">
            <a:avLst/>
          </a:prstGeom>
        </p:spPr>
      </p:pic>
      <p:pic>
        <p:nvPicPr>
          <p:cNvPr id="7170" name="Picture 2">
            <a:extLst>
              <a:ext uri="{FF2B5EF4-FFF2-40B4-BE49-F238E27FC236}">
                <a16:creationId xmlns:a16="http://schemas.microsoft.com/office/drawing/2014/main" id="{D1480313-20D9-79C3-463B-5C2CCB5D5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074" y="2320558"/>
            <a:ext cx="3419475" cy="2047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45B5E8-5162-236A-F4EA-60B16F247A51}"/>
              </a:ext>
            </a:extLst>
          </p:cNvPr>
          <p:cNvSpPr txBox="1"/>
          <p:nvPr/>
        </p:nvSpPr>
        <p:spPr>
          <a:xfrm>
            <a:off x="712971" y="4714175"/>
            <a:ext cx="10766058" cy="369332"/>
          </a:xfrm>
          <a:prstGeom prst="rect">
            <a:avLst/>
          </a:prstGeom>
          <a:noFill/>
        </p:spPr>
        <p:txBody>
          <a:bodyPr wrap="square">
            <a:spAutoFit/>
          </a:bodyPr>
          <a:lstStyle/>
          <a:p>
            <a:pPr marL="0" marR="0" algn="ctr">
              <a:spcBef>
                <a:spcPts val="0"/>
              </a:spcBef>
              <a:spcAft>
                <a:spcPts val="0"/>
              </a:spcAft>
              <a:tabLst>
                <a:tab pos="2520950" algn="l"/>
              </a:tabLst>
            </a:pPr>
            <a:r>
              <a:rPr lang="en-US" sz="1800" dirty="0">
                <a:effectLst/>
                <a:latin typeface="Times New Roman" panose="02020603050405020304" pitchFamily="18" charset="0"/>
                <a:ea typeface="Times New Roman" panose="02020603050405020304" pitchFamily="18" charset="0"/>
              </a:rPr>
              <a:t>Figure</a:t>
            </a:r>
            <a:r>
              <a:rPr lang="en-US" sz="1800" spc="-25" dirty="0">
                <a:effectLst/>
                <a:latin typeface="Times New Roman" panose="02020603050405020304" pitchFamily="18" charset="0"/>
                <a:ea typeface="Times New Roman" panose="02020603050405020304" pitchFamily="18" charset="0"/>
              </a:rPr>
              <a:t>: Precision curve, Recall curve, F1-score curve, Accuracy curve, ROC Curve of Gradient Boosting</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35703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36" name="Rectangle 823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948350-26BD-C1D9-FD82-6C5CB434F89B}"/>
              </a:ext>
            </a:extLst>
          </p:cNvPr>
          <p:cNvPicPr>
            <a:picLocks noChangeAspect="1"/>
          </p:cNvPicPr>
          <p:nvPr/>
        </p:nvPicPr>
        <p:blipFill>
          <a:blip r:embed="rId3"/>
          <a:stretch>
            <a:fillRect/>
          </a:stretch>
        </p:blipFill>
        <p:spPr>
          <a:xfrm>
            <a:off x="8155963" y="329183"/>
            <a:ext cx="3429969" cy="3429969"/>
          </a:xfrm>
          <a:prstGeom prst="rect">
            <a:avLst/>
          </a:prstGeom>
        </p:spPr>
      </p:pic>
      <p:pic>
        <p:nvPicPr>
          <p:cNvPr id="8194" name="Picture 2" descr="image">
            <a:extLst>
              <a:ext uri="{FF2B5EF4-FFF2-40B4-BE49-F238E27FC236}">
                <a16:creationId xmlns:a16="http://schemas.microsoft.com/office/drawing/2014/main" id="{20CEFA18-B4C8-19B8-D123-23AB67033C2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73668" y="4079193"/>
            <a:ext cx="2176272" cy="2176272"/>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Chevron 12">
            <a:extLst>
              <a:ext uri="{FF2B5EF4-FFF2-40B4-BE49-F238E27FC236}">
                <a16:creationId xmlns:a16="http://schemas.microsoft.com/office/drawing/2014/main" id="{ACA172E9-308D-4B11-BDD0-401B6053E925}"/>
              </a:ext>
            </a:extLst>
          </p:cNvPr>
          <p:cNvSpPr/>
          <p:nvPr/>
        </p:nvSpPr>
        <p:spPr>
          <a:xfrm>
            <a:off x="322709" y="399667"/>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8D6F0888-5303-2869-D9BC-6EB9875CEDDC}"/>
              </a:ext>
            </a:extLst>
          </p:cNvPr>
          <p:cNvSpPr txBox="1"/>
          <p:nvPr/>
        </p:nvSpPr>
        <p:spPr>
          <a:xfrm>
            <a:off x="606068" y="150456"/>
            <a:ext cx="6250376" cy="73598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conclusion</a:t>
            </a:r>
            <a:endParaRPr lang="en-US" sz="2800" b="1" kern="1200" dirty="0">
              <a:solidFill>
                <a:schemeClr val="accent3"/>
              </a:solidFill>
              <a:latin typeface="Algerian" panose="04020705040A02060702" pitchFamily="82" charset="0"/>
              <a:ea typeface="+mj-ea"/>
              <a:cs typeface="+mj-cs"/>
            </a:endParaRPr>
          </a:p>
        </p:txBody>
      </p:sp>
      <p:sp>
        <p:nvSpPr>
          <p:cNvPr id="8" name="TextBox 7">
            <a:extLst>
              <a:ext uri="{FF2B5EF4-FFF2-40B4-BE49-F238E27FC236}">
                <a16:creationId xmlns:a16="http://schemas.microsoft.com/office/drawing/2014/main" id="{F323CE60-730A-427E-5892-7FE591458729}"/>
              </a:ext>
            </a:extLst>
          </p:cNvPr>
          <p:cNvSpPr txBox="1"/>
          <p:nvPr/>
        </p:nvSpPr>
        <p:spPr>
          <a:xfrm>
            <a:off x="606068" y="2722547"/>
            <a:ext cx="6505451" cy="1754326"/>
          </a:xfrm>
          <a:prstGeom prst="rect">
            <a:avLst/>
          </a:prstGeom>
          <a:noFill/>
        </p:spPr>
        <p:txBody>
          <a:bodyPr wrap="square">
            <a:spAutoFit/>
          </a:bodyPr>
          <a:lstStyle/>
          <a:p>
            <a:pPr marL="63500" marR="73660" algn="just">
              <a:spcBef>
                <a:spcPts val="142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In this comparative study of machine learning models for landslide prediction, four popular algorithms were tested: Decision Tree, Gradient Boosting, Random Forest, and Support Vector Machine. Gradient Boosting outperformed other methods in correctly classifying landslide data, with an accuracy of 99 %.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86642994"/>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6" name="Rectangle 44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8">
            <a:extLst>
              <a:ext uri="{FF2B5EF4-FFF2-40B4-BE49-F238E27FC236}">
                <a16:creationId xmlns:a16="http://schemas.microsoft.com/office/drawing/2014/main" id="{AFA5CAA9-C30B-3D17-F62E-B8BD9656C42B}"/>
              </a:ext>
            </a:extLst>
          </p:cNvPr>
          <p:cNvSpPr txBox="1"/>
          <p:nvPr/>
        </p:nvSpPr>
        <p:spPr>
          <a:xfrm>
            <a:off x="593421" y="122933"/>
            <a:ext cx="5393361" cy="769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Future works</a:t>
            </a:r>
          </a:p>
        </p:txBody>
      </p:sp>
      <p:pic>
        <p:nvPicPr>
          <p:cNvPr id="2" name="Picture 1" descr="A light bulb with a globe inside&#10;&#10;Description automatically generated">
            <a:extLst>
              <a:ext uri="{FF2B5EF4-FFF2-40B4-BE49-F238E27FC236}">
                <a16:creationId xmlns:a16="http://schemas.microsoft.com/office/drawing/2014/main" id="{32423F8E-12B5-98E2-BB9E-AB0FAF09F4A4}"/>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8000090" y="388935"/>
            <a:ext cx="4496942" cy="4492144"/>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4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07288EA-0ECD-5C87-1F33-69E172134365}"/>
              </a:ext>
            </a:extLst>
          </p:cNvPr>
          <p:cNvSpPr txBox="1"/>
          <p:nvPr/>
        </p:nvSpPr>
        <p:spPr>
          <a:xfrm>
            <a:off x="7711729" y="1889424"/>
            <a:ext cx="3786034" cy="4492143"/>
          </a:xfrm>
          <a:prstGeom prst="rect">
            <a:avLst/>
          </a:prstGeom>
        </p:spPr>
        <p:txBody>
          <a:bodyPr vert="horz" lIns="91440" tIns="45720" rIns="91440" bIns="45720" rtlCol="0" anchor="t">
            <a:noAutofit/>
          </a:bodyPr>
          <a:lstStyle/>
          <a:p>
            <a:pPr marL="0" marR="0" lvl="0" indent="-228600" fontAlgn="auto">
              <a:lnSpc>
                <a:spcPct val="90000"/>
              </a:lnSpc>
              <a:spcBef>
                <a:spcPct val="20000"/>
              </a:spcBef>
              <a:spcAft>
                <a:spcPts val="0"/>
              </a:spcAft>
              <a:buClrTx/>
              <a:buSzTx/>
              <a:buFont typeface="Arial" panose="020B0604020202020204" pitchFamily="34" charset="0"/>
              <a:buChar char="•"/>
              <a:tabLst/>
              <a:defRPr/>
            </a:pPr>
            <a:endParaRPr kumimoji="0" lang="en-US" altLang="en-US" sz="2000" b="0" i="0" u="none" strike="noStrike" cap="none" spc="0" normalizeH="0" baseline="0" noProof="0" dirty="0">
              <a:ln>
                <a:noFill/>
              </a:ln>
              <a:effectLst/>
              <a:uLnTx/>
              <a:uFillTx/>
            </a:endParaRPr>
          </a:p>
        </p:txBody>
      </p:sp>
      <p:sp>
        <p:nvSpPr>
          <p:cNvPr id="12" name="Arrow: Chevron 11">
            <a:extLst>
              <a:ext uri="{FF2B5EF4-FFF2-40B4-BE49-F238E27FC236}">
                <a16:creationId xmlns:a16="http://schemas.microsoft.com/office/drawing/2014/main" id="{6914B3C2-EDBE-4DC5-C8E4-1D78617581AC}"/>
              </a:ext>
            </a:extLst>
          </p:cNvPr>
          <p:cNvSpPr/>
          <p:nvPr/>
        </p:nvSpPr>
        <p:spPr>
          <a:xfrm>
            <a:off x="289469" y="388935"/>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449" name="TextBox 4">
            <a:extLst>
              <a:ext uri="{FF2B5EF4-FFF2-40B4-BE49-F238E27FC236}">
                <a16:creationId xmlns:a16="http://schemas.microsoft.com/office/drawing/2014/main" id="{CF8B9508-04AF-27BC-CB33-30894AD5B5EC}"/>
              </a:ext>
            </a:extLst>
          </p:cNvPr>
          <p:cNvGraphicFramePr/>
          <p:nvPr>
            <p:extLst>
              <p:ext uri="{D42A27DB-BD31-4B8C-83A1-F6EECF244321}">
                <p14:modId xmlns:p14="http://schemas.microsoft.com/office/powerpoint/2010/main" val="3066554503"/>
              </p:ext>
            </p:extLst>
          </p:nvPr>
        </p:nvGraphicFramePr>
        <p:xfrm>
          <a:off x="152361" y="825232"/>
          <a:ext cx="8508343" cy="52782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6661488"/>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3" name="Rectangle 452">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Freeform: Shape 454">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452" name="TextBox 451">
            <a:extLst>
              <a:ext uri="{FF2B5EF4-FFF2-40B4-BE49-F238E27FC236}">
                <a16:creationId xmlns:a16="http://schemas.microsoft.com/office/drawing/2014/main" id="{2BF224F6-8D00-AD34-5EEF-047C6B5C7613}"/>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marL="342900" marR="76200" lvl="0" indent="-228600">
              <a:lnSpc>
                <a:spcPct val="90000"/>
              </a:lnSpc>
              <a:spcBef>
                <a:spcPts val="5"/>
              </a:spcBef>
              <a:spcAft>
                <a:spcPts val="0"/>
              </a:spcAft>
              <a:buFont typeface="Arial" panose="020B0604020202020204" pitchFamily="34" charset="0"/>
              <a:buChar char="•"/>
            </a:pPr>
            <a:r>
              <a:rPr lang="en-US" sz="800" dirty="0">
                <a:effectLst/>
              </a:rPr>
              <a:t>B. T. Pham, D. T. Bui, and I. Prakash, "Landslide susceptibility modelling using different advanced decision trees methods," </a:t>
            </a:r>
            <a:r>
              <a:rPr lang="en-US" sz="800" i="1" dirty="0">
                <a:effectLst/>
              </a:rPr>
              <a:t>Civil Engineering and Environmental Systems</a:t>
            </a:r>
            <a:r>
              <a:rPr lang="en-US" sz="800" dirty="0">
                <a:effectLst/>
              </a:rPr>
              <a:t>, published online, vol. 36, no. 1, pp. 1-17, Jan. 2019. [Online]. Available: </a:t>
            </a:r>
            <a:r>
              <a:rPr lang="en-US" sz="800" u="sng" dirty="0">
                <a:effectLst/>
                <a:hlinkClick r:id="rId3"/>
              </a:rPr>
              <a:t>https://doi.org/10.1080/10286608.2019.1568418</a:t>
            </a:r>
            <a:r>
              <a:rPr lang="en-US" sz="800" dirty="0">
                <a:effectLst/>
              </a:rPr>
              <a:t>.</a:t>
            </a:r>
          </a:p>
          <a:p>
            <a:pPr marL="228600" marR="76200">
              <a:lnSpc>
                <a:spcPct val="90000"/>
              </a:lnSpc>
              <a:spcBef>
                <a:spcPts val="5"/>
              </a:spcBef>
              <a:spcAft>
                <a:spcPts val="0"/>
              </a:spcAft>
            </a:pPr>
            <a:r>
              <a:rPr lang="en-US" sz="800" dirty="0">
                <a:effectLst/>
              </a:rPr>
              <a:t> </a:t>
            </a:r>
          </a:p>
          <a:p>
            <a:pPr marL="342900" marR="76200" lvl="0" indent="-228600">
              <a:lnSpc>
                <a:spcPct val="90000"/>
              </a:lnSpc>
              <a:spcBef>
                <a:spcPts val="5"/>
              </a:spcBef>
              <a:spcAft>
                <a:spcPts val="0"/>
              </a:spcAft>
              <a:buFont typeface="Arial" panose="020B0604020202020204" pitchFamily="34" charset="0"/>
              <a:buChar char="•"/>
            </a:pPr>
            <a:r>
              <a:rPr lang="en-US" sz="800" dirty="0">
                <a:effectLst/>
              </a:rPr>
              <a:t>J. Dou, A. P. Yunus, D. T. Bui, A. </a:t>
            </a:r>
            <a:r>
              <a:rPr lang="en-US" sz="800" dirty="0" err="1">
                <a:effectLst/>
              </a:rPr>
              <a:t>Merghadi</a:t>
            </a:r>
            <a:r>
              <a:rPr lang="en-US" sz="800" dirty="0">
                <a:effectLst/>
              </a:rPr>
              <a:t>, M. Sahana, Z. Zhu, C.-W. Chen, Z. Han, and B. T. Pham, "Improved landslide assessment using support vector machine with bagging, boosting, and stacking ensemble machine learning framework in a mountainous watershed, Japan," </a:t>
            </a:r>
            <a:r>
              <a:rPr lang="en-US" sz="800" i="1" dirty="0">
                <a:effectLst/>
              </a:rPr>
              <a:t>Landslides</a:t>
            </a:r>
            <a:r>
              <a:rPr lang="en-US" sz="800" dirty="0">
                <a:effectLst/>
              </a:rPr>
              <a:t>, vol. 16, no. 12, pp. 1-14, 2019. [Online]. Available: </a:t>
            </a:r>
            <a:r>
              <a:rPr lang="en-US" sz="800" u="sng" dirty="0">
                <a:effectLst/>
                <a:hlinkClick r:id="rId4"/>
              </a:rPr>
              <a:t>https://doi.org/10.1007/s10346-019-01286-5</a:t>
            </a:r>
            <a:r>
              <a:rPr lang="en-US" sz="800" dirty="0">
                <a:effectLst/>
              </a:rPr>
              <a:t>.</a:t>
            </a:r>
          </a:p>
          <a:p>
            <a:pPr marL="266065" marR="0" indent="-228600">
              <a:lnSpc>
                <a:spcPct val="90000"/>
              </a:lnSpc>
              <a:spcBef>
                <a:spcPts val="0"/>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B. T. Pham, I. Prakash, K. </a:t>
            </a:r>
            <a:r>
              <a:rPr lang="en-US" sz="800" dirty="0" err="1">
                <a:effectLst/>
              </a:rPr>
              <a:t>Khosravi</a:t>
            </a:r>
            <a:r>
              <a:rPr lang="en-US" sz="800" dirty="0">
                <a:effectLst/>
              </a:rPr>
              <a:t>, K. </a:t>
            </a:r>
            <a:r>
              <a:rPr lang="en-US" sz="800" dirty="0" err="1">
                <a:effectLst/>
              </a:rPr>
              <a:t>Chapi</a:t>
            </a:r>
            <a:r>
              <a:rPr lang="en-US" sz="800" dirty="0">
                <a:effectLst/>
              </a:rPr>
              <a:t>, P. T. Trinh, T. Q. Ngo, S. V. Hosseini, and D. T. Bui, "A comparison of support vector machines and Bayesian algorithms for landslide susceptibility modeling," </a:t>
            </a:r>
            <a:r>
              <a:rPr lang="en-US" sz="800" i="1" dirty="0" err="1">
                <a:effectLst/>
              </a:rPr>
              <a:t>Geocarto</a:t>
            </a:r>
            <a:r>
              <a:rPr lang="en-US" sz="800" i="1" dirty="0">
                <a:effectLst/>
              </a:rPr>
              <a:t> International</a:t>
            </a:r>
            <a:r>
              <a:rPr lang="en-US" sz="800" dirty="0">
                <a:effectLst/>
              </a:rPr>
              <a:t>, vol. 34, no. 9, pp. 1-15, 2018. [Online]. Available: </a:t>
            </a:r>
            <a:r>
              <a:rPr lang="en-US" sz="800" u="sng" dirty="0">
                <a:effectLst/>
                <a:hlinkClick r:id="rId5"/>
              </a:rPr>
              <a:t>https://doi.org/10.1080/10106049.2018.1489422</a:t>
            </a:r>
            <a:r>
              <a:rPr lang="en-US" sz="800" dirty="0">
                <a:effectLst/>
              </a:rPr>
              <a:t>.</a:t>
            </a:r>
          </a:p>
          <a:p>
            <a:pPr marL="266065" marR="0" indent="-228600">
              <a:lnSpc>
                <a:spcPct val="90000"/>
              </a:lnSpc>
              <a:spcBef>
                <a:spcPts val="0"/>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S. Ma, J. Chen, S. Wu, and Y. Li, "Landslide susceptibility prediction using machine learning methods: A case study of landslides in the </a:t>
            </a:r>
            <a:r>
              <a:rPr lang="en-US" sz="800" dirty="0" err="1">
                <a:effectLst/>
              </a:rPr>
              <a:t>Yinghu</a:t>
            </a:r>
            <a:r>
              <a:rPr lang="en-US" sz="800" dirty="0">
                <a:effectLst/>
              </a:rPr>
              <a:t> Lake Basin in Shaanxi," </a:t>
            </a:r>
            <a:r>
              <a:rPr lang="en-US" sz="800" i="1" dirty="0">
                <a:effectLst/>
              </a:rPr>
              <a:t>Sustainability</a:t>
            </a:r>
            <a:r>
              <a:rPr lang="en-US" sz="800" dirty="0">
                <a:effectLst/>
              </a:rPr>
              <a:t>, vol. 13, no. 1, pp. 1-17, 2021. [Online]. Available: </a:t>
            </a:r>
            <a:r>
              <a:rPr lang="en-US" sz="800" u="sng" dirty="0">
                <a:effectLst/>
                <a:hlinkClick r:id="rId6"/>
              </a:rPr>
              <a:t>https://doi.org/10.3390/su13010123</a:t>
            </a:r>
            <a:r>
              <a:rPr lang="en-US" sz="800" dirty="0">
                <a:effectLst/>
              </a:rPr>
              <a:t>.</a:t>
            </a:r>
          </a:p>
          <a:p>
            <a:pPr marL="266065" marR="0" indent="-228600">
              <a:lnSpc>
                <a:spcPct val="90000"/>
              </a:lnSpc>
              <a:spcBef>
                <a:spcPts val="0"/>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C. </a:t>
            </a:r>
            <a:r>
              <a:rPr lang="en-US" sz="800" dirty="0" err="1">
                <a:effectLst/>
              </a:rPr>
              <a:t>Ballabio</a:t>
            </a:r>
            <a:r>
              <a:rPr lang="en-US" sz="800" dirty="0">
                <a:effectLst/>
              </a:rPr>
              <a:t> and S. </a:t>
            </a:r>
            <a:r>
              <a:rPr lang="en-US" sz="800" dirty="0" err="1">
                <a:effectLst/>
              </a:rPr>
              <a:t>Sterlacchini</a:t>
            </a:r>
            <a:r>
              <a:rPr lang="en-US" sz="800" dirty="0">
                <a:effectLst/>
              </a:rPr>
              <a:t>, "Support vector machines for landslide susceptibility mapping: The </a:t>
            </a:r>
            <a:r>
              <a:rPr lang="en-US" sz="800" dirty="0" err="1">
                <a:effectLst/>
              </a:rPr>
              <a:t>Staffora</a:t>
            </a:r>
            <a:r>
              <a:rPr lang="en-US" sz="800" dirty="0">
                <a:effectLst/>
              </a:rPr>
              <a:t> River Basin case study, Italy," </a:t>
            </a:r>
            <a:r>
              <a:rPr lang="en-US" sz="800" i="1" dirty="0">
                <a:effectLst/>
              </a:rPr>
              <a:t>Math. </a:t>
            </a:r>
            <a:r>
              <a:rPr lang="en-US" sz="800" i="1" dirty="0" err="1">
                <a:effectLst/>
              </a:rPr>
              <a:t>Geosci</a:t>
            </a:r>
            <a:r>
              <a:rPr lang="en-US" sz="800" i="1" dirty="0">
                <a:effectLst/>
              </a:rPr>
              <a:t>.</a:t>
            </a:r>
            <a:r>
              <a:rPr lang="en-US" sz="800" dirty="0">
                <a:effectLst/>
              </a:rPr>
              <a:t>, vol. 44, no. 1, pp. 47-70, 2012. [Online]. Available: </a:t>
            </a:r>
            <a:r>
              <a:rPr lang="en-US" sz="800" u="sng" dirty="0">
                <a:effectLst/>
                <a:hlinkClick r:id="rId7"/>
              </a:rPr>
              <a:t>https://doi.org/10.1007/s11004-011-9379-9</a:t>
            </a:r>
            <a:r>
              <a:rPr lang="en-US" sz="800" dirty="0">
                <a:effectLst/>
              </a:rPr>
              <a:t>.</a:t>
            </a:r>
          </a:p>
          <a:p>
            <a:pPr marL="266065" marR="0" indent="-228600">
              <a:lnSpc>
                <a:spcPct val="90000"/>
              </a:lnSpc>
              <a:spcBef>
                <a:spcPts val="0"/>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Y. Song, D. Yang, W. Wu, X. Zhang, J. Zhou, Z. Tian, C. Wang, and Y. Song, "Evaluating landslide susceptibility using sampling methodology and multiple machine learning models," </a:t>
            </a:r>
            <a:r>
              <a:rPr lang="en-US" sz="800" i="1" dirty="0">
                <a:effectLst/>
              </a:rPr>
              <a:t>Int. J. Geo-Inf.</a:t>
            </a:r>
            <a:r>
              <a:rPr lang="en-US" sz="800" dirty="0">
                <a:effectLst/>
              </a:rPr>
              <a:t>, vol. 9, no. 2, pp. 1-25, 2020. [Online]. Available: </a:t>
            </a:r>
            <a:r>
              <a:rPr lang="en-US" sz="800" u="sng" dirty="0">
                <a:effectLst/>
                <a:hlinkClick r:id="rId8"/>
              </a:rPr>
              <a:t>https://doi.org/10.3390/ijgi9020074</a:t>
            </a:r>
            <a:r>
              <a:rPr lang="en-US" sz="800" dirty="0">
                <a:effectLst/>
              </a:rPr>
              <a:t>.</a:t>
            </a:r>
          </a:p>
          <a:p>
            <a:pPr marL="266065" marR="0" indent="-228600">
              <a:lnSpc>
                <a:spcPct val="90000"/>
              </a:lnSpc>
              <a:spcBef>
                <a:spcPts val="0"/>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H. Wang, L. Zhang, K. Yin, H. Luo, and J. Li, "Landslide identification using machine learning," </a:t>
            </a:r>
            <a:r>
              <a:rPr lang="en-US" sz="800" i="1" dirty="0">
                <a:effectLst/>
              </a:rPr>
              <a:t>Geoscience Frontiers</a:t>
            </a:r>
            <a:r>
              <a:rPr lang="en-US" sz="800" dirty="0">
                <a:effectLst/>
              </a:rPr>
              <a:t>, vol. 12, pp. 351–364, 2021. </a:t>
            </a:r>
            <a:r>
              <a:rPr lang="en-US" sz="800" u="sng" dirty="0">
                <a:effectLst/>
                <a:hlinkClick r:id="rId9"/>
              </a:rPr>
              <a:t>https://doi.org/10.1016/j.gsf.2020.09.019</a:t>
            </a:r>
            <a:r>
              <a:rPr lang="en-US" sz="800" dirty="0">
                <a:effectLst/>
              </a:rPr>
              <a:t>.</a:t>
            </a:r>
          </a:p>
          <a:p>
            <a:pPr marL="266065" marR="0" indent="-228600">
              <a:lnSpc>
                <a:spcPct val="90000"/>
              </a:lnSpc>
              <a:spcBef>
                <a:spcPts val="0"/>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F. Catani, D. </a:t>
            </a:r>
            <a:r>
              <a:rPr lang="en-US" sz="800" dirty="0" err="1">
                <a:effectLst/>
              </a:rPr>
              <a:t>Lagomarsino</a:t>
            </a:r>
            <a:r>
              <a:rPr lang="en-US" sz="800" dirty="0">
                <a:effectLst/>
              </a:rPr>
              <a:t>, S. </a:t>
            </a:r>
            <a:r>
              <a:rPr lang="en-US" sz="800" dirty="0" err="1">
                <a:effectLst/>
              </a:rPr>
              <a:t>Segoni</a:t>
            </a:r>
            <a:r>
              <a:rPr lang="en-US" sz="800" dirty="0">
                <a:effectLst/>
              </a:rPr>
              <a:t>, and V. </a:t>
            </a:r>
            <a:r>
              <a:rPr lang="en-US" sz="800" dirty="0" err="1">
                <a:effectLst/>
              </a:rPr>
              <a:t>Tofani</a:t>
            </a:r>
            <a:r>
              <a:rPr lang="en-US" sz="800" dirty="0">
                <a:effectLst/>
              </a:rPr>
              <a:t>, "Landslide susceptibility estimation by random forests technique: sensitivity and scaling issues," </a:t>
            </a:r>
            <a:r>
              <a:rPr lang="en-US" sz="800" i="1" dirty="0">
                <a:effectLst/>
              </a:rPr>
              <a:t>Nat. Hazards Earth Syst. Sci.</a:t>
            </a:r>
            <a:r>
              <a:rPr lang="en-US" sz="800" dirty="0">
                <a:effectLst/>
              </a:rPr>
              <a:t>, vol. 13, no. 11, pp. 2815-2831, Nov. 2013. </a:t>
            </a:r>
            <a:r>
              <a:rPr lang="en-US" sz="800" u="sng" dirty="0">
                <a:effectLst/>
                <a:hlinkClick r:id="rId10"/>
              </a:rPr>
              <a:t>https://doi.org/10.5194/nhess-13-2815-2013</a:t>
            </a:r>
            <a:r>
              <a:rPr lang="en-US" sz="800" dirty="0">
                <a:effectLst/>
              </a:rPr>
              <a:t>.</a:t>
            </a:r>
          </a:p>
          <a:p>
            <a:pPr marL="0" marR="76200" indent="-228600">
              <a:lnSpc>
                <a:spcPct val="90000"/>
              </a:lnSpc>
              <a:spcBef>
                <a:spcPts val="5"/>
              </a:spcBef>
              <a:spcAft>
                <a:spcPts val="0"/>
              </a:spcAft>
              <a:buFont typeface="Arial" panose="020B0604020202020204" pitchFamily="34" charset="0"/>
              <a:buChar char="•"/>
            </a:pPr>
            <a:endParaRPr lang="en-US" sz="800" dirty="0">
              <a:effectLst/>
            </a:endParaRPr>
          </a:p>
          <a:p>
            <a:pPr marL="342900" marR="76200" lvl="0" indent="-228600">
              <a:lnSpc>
                <a:spcPct val="90000"/>
              </a:lnSpc>
              <a:spcBef>
                <a:spcPts val="5"/>
              </a:spcBef>
              <a:spcAft>
                <a:spcPts val="0"/>
              </a:spcAft>
              <a:buFont typeface="Arial" panose="020B0604020202020204" pitchFamily="34" charset="0"/>
              <a:buChar char="•"/>
            </a:pPr>
            <a:r>
              <a:rPr lang="en-US" sz="800" dirty="0">
                <a:effectLst/>
              </a:rPr>
              <a:t>S. Lee, "Application of logistic regression model and its validation for landslide susceptibility mapping using GIS and remote sensing data," </a:t>
            </a:r>
            <a:r>
              <a:rPr lang="en-US" sz="800" i="1" dirty="0">
                <a:effectLst/>
              </a:rPr>
              <a:t>Int. J. Remote Sens.</a:t>
            </a:r>
            <a:r>
              <a:rPr lang="en-US" sz="800" dirty="0">
                <a:effectLst/>
              </a:rPr>
              <a:t>, vol. 26, no. 7, pp. 1477–1491, Apr. 2005. </a:t>
            </a:r>
            <a:r>
              <a:rPr lang="en-US" sz="800" u="sng" dirty="0">
                <a:effectLst/>
                <a:hlinkClick r:id="rId11"/>
              </a:rPr>
              <a:t>https://doi.org/10.1080/01431160512331331012</a:t>
            </a:r>
            <a:r>
              <a:rPr lang="en-US" sz="800" dirty="0">
                <a:effectLst/>
              </a:rPr>
              <a:t>.</a:t>
            </a:r>
          </a:p>
        </p:txBody>
      </p:sp>
      <p:sp>
        <p:nvSpPr>
          <p:cNvPr id="4" name="TextBox 3">
            <a:extLst>
              <a:ext uri="{FF2B5EF4-FFF2-40B4-BE49-F238E27FC236}">
                <a16:creationId xmlns:a16="http://schemas.microsoft.com/office/drawing/2014/main" id="{607288EA-0ECD-5C87-1F33-69E172134365}"/>
              </a:ext>
            </a:extLst>
          </p:cNvPr>
          <p:cNvSpPr txBox="1"/>
          <p:nvPr/>
        </p:nvSpPr>
        <p:spPr>
          <a:xfrm>
            <a:off x="7711729" y="1889424"/>
            <a:ext cx="3786034" cy="4492143"/>
          </a:xfrm>
          <a:prstGeom prst="rect">
            <a:avLst/>
          </a:prstGeom>
        </p:spPr>
        <p:txBody>
          <a:bodyPr vert="horz" lIns="91440" tIns="45720" rIns="91440" bIns="45720" rtlCol="0" anchor="t">
            <a:noAutofit/>
          </a:bodyPr>
          <a:lstStyle/>
          <a:p>
            <a:pPr marL="0" marR="0" lvl="0" indent="-228600" fontAlgn="auto">
              <a:lnSpc>
                <a:spcPct val="90000"/>
              </a:lnSpc>
              <a:spcBef>
                <a:spcPct val="20000"/>
              </a:spcBef>
              <a:spcAft>
                <a:spcPts val="0"/>
              </a:spcAft>
              <a:buClrTx/>
              <a:buSzTx/>
              <a:buFont typeface="Arial" panose="020B0604020202020204" pitchFamily="34" charset="0"/>
              <a:buChar char="•"/>
              <a:tabLst/>
              <a:defRPr/>
            </a:pPr>
            <a:endParaRPr kumimoji="0" lang="en-US" altLang="en-US" sz="2000" b="0" i="0" u="none" strike="noStrike" cap="none" spc="0" normalizeH="0" baseline="0" noProof="0" dirty="0">
              <a:ln>
                <a:noFill/>
              </a:ln>
              <a:effectLst/>
              <a:uLnTx/>
              <a:uFillTx/>
            </a:endParaRPr>
          </a:p>
        </p:txBody>
      </p:sp>
      <p:sp>
        <p:nvSpPr>
          <p:cNvPr id="12" name="Arrow: Chevron 11">
            <a:extLst>
              <a:ext uri="{FF2B5EF4-FFF2-40B4-BE49-F238E27FC236}">
                <a16:creationId xmlns:a16="http://schemas.microsoft.com/office/drawing/2014/main" id="{6914B3C2-EDBE-4DC5-C8E4-1D78617581AC}"/>
              </a:ext>
            </a:extLst>
          </p:cNvPr>
          <p:cNvSpPr/>
          <p:nvPr/>
        </p:nvSpPr>
        <p:spPr>
          <a:xfrm>
            <a:off x="289469" y="388935"/>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A26F04A5-F9FE-829D-F60B-6AF2188D114A}"/>
              </a:ext>
            </a:extLst>
          </p:cNvPr>
          <p:cNvSpPr txBox="1"/>
          <p:nvPr/>
        </p:nvSpPr>
        <p:spPr>
          <a:xfrm>
            <a:off x="593421" y="122933"/>
            <a:ext cx="5393361" cy="769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REFERENCES</a:t>
            </a:r>
          </a:p>
        </p:txBody>
      </p:sp>
    </p:spTree>
    <p:extLst>
      <p:ext uri="{BB962C8B-B14F-4D97-AF65-F5344CB8AC3E}">
        <p14:creationId xmlns:p14="http://schemas.microsoft.com/office/powerpoint/2010/main" val="2752613068"/>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rot="2700000">
            <a:off x="5999987" y="3899927"/>
            <a:ext cx="2223656" cy="2223656"/>
          </a:xfrm>
          <a:prstGeom prst="rect">
            <a:avLst/>
          </a:prstGeom>
          <a:solidFill>
            <a:srgbClr val="F9D6F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sp>
        <p:nvSpPr>
          <p:cNvPr id="10" name="Rectangle 9"/>
          <p:cNvSpPr/>
          <p:nvPr/>
        </p:nvSpPr>
        <p:spPr>
          <a:xfrm rot="2700000">
            <a:off x="2428243" y="4036983"/>
            <a:ext cx="2223656" cy="2223656"/>
          </a:xfrm>
          <a:prstGeom prst="rect">
            <a:avLst/>
          </a:prstGeom>
          <a:solidFill>
            <a:srgbClr val="DFC7F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sp>
        <p:nvSpPr>
          <p:cNvPr id="9" name="Rectangle 8"/>
          <p:cNvSpPr/>
          <p:nvPr/>
        </p:nvSpPr>
        <p:spPr>
          <a:xfrm rot="2700000">
            <a:off x="4054907" y="3753493"/>
            <a:ext cx="2223656" cy="2223656"/>
          </a:xfrm>
          <a:prstGeom prst="rect">
            <a:avLst/>
          </a:prstGeom>
          <a:solidFill>
            <a:srgbClr val="CCECFF">
              <a:alpha val="58824"/>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sp>
        <p:nvSpPr>
          <p:cNvPr id="8" name="Rectangle 7"/>
          <p:cNvSpPr/>
          <p:nvPr/>
        </p:nvSpPr>
        <p:spPr>
          <a:xfrm rot="2700000">
            <a:off x="6977625" y="2110522"/>
            <a:ext cx="2364871" cy="2364871"/>
          </a:xfrm>
          <a:prstGeom prst="rect">
            <a:avLst/>
          </a:prstGeom>
          <a:solidFill>
            <a:schemeClr val="accent1">
              <a:alpha val="53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400"/>
          </a:p>
        </p:txBody>
      </p:sp>
      <p:sp>
        <p:nvSpPr>
          <p:cNvPr id="7" name="Rectangle 6"/>
          <p:cNvSpPr/>
          <p:nvPr/>
        </p:nvSpPr>
        <p:spPr>
          <a:xfrm rot="2700000">
            <a:off x="4361900" y="798785"/>
            <a:ext cx="3196217" cy="3196217"/>
          </a:xfrm>
          <a:prstGeom prst="rect">
            <a:avLst/>
          </a:prstGeom>
          <a:solidFill>
            <a:srgbClr val="FFCCCC">
              <a:alpha val="91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sp>
        <p:nvSpPr>
          <p:cNvPr id="6" name="Rectangle 5"/>
          <p:cNvSpPr/>
          <p:nvPr/>
        </p:nvSpPr>
        <p:spPr>
          <a:xfrm rot="2700000">
            <a:off x="1469026" y="1007146"/>
            <a:ext cx="3196217" cy="3196217"/>
          </a:xfrm>
          <a:prstGeom prst="rect">
            <a:avLst/>
          </a:prstGeom>
          <a:solidFill>
            <a:srgbClr val="CCECF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sp>
        <p:nvSpPr>
          <p:cNvPr id="4" name="Rectangle 3"/>
          <p:cNvSpPr/>
          <p:nvPr/>
        </p:nvSpPr>
        <p:spPr>
          <a:xfrm rot="2700000">
            <a:off x="3578283" y="2327563"/>
            <a:ext cx="2223656" cy="2223656"/>
          </a:xfrm>
          <a:prstGeom prst="rect">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a:p>
        </p:txBody>
      </p:sp>
      <p:sp>
        <p:nvSpPr>
          <p:cNvPr id="18" name="Oval 17"/>
          <p:cNvSpPr/>
          <p:nvPr/>
        </p:nvSpPr>
        <p:spPr>
          <a:xfrm>
            <a:off x="8799613" y="4297591"/>
            <a:ext cx="760307" cy="760307"/>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400"/>
          </a:p>
        </p:txBody>
      </p:sp>
      <p:sp>
        <p:nvSpPr>
          <p:cNvPr id="19" name="Oval 18"/>
          <p:cNvSpPr/>
          <p:nvPr/>
        </p:nvSpPr>
        <p:spPr>
          <a:xfrm>
            <a:off x="327698" y="2758719"/>
            <a:ext cx="479370" cy="468628"/>
          </a:xfrm>
          <a:prstGeom prst="ellipse">
            <a:avLst/>
          </a:prstGeom>
          <a:solidFill>
            <a:srgbClr val="FFCCCC"/>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400"/>
          </a:p>
        </p:txBody>
      </p:sp>
      <p:sp>
        <p:nvSpPr>
          <p:cNvPr id="20" name="Oval 19"/>
          <p:cNvSpPr/>
          <p:nvPr/>
        </p:nvSpPr>
        <p:spPr>
          <a:xfrm>
            <a:off x="757666" y="3214437"/>
            <a:ext cx="685165" cy="670964"/>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400"/>
          </a:p>
        </p:txBody>
      </p:sp>
      <p:sp>
        <p:nvSpPr>
          <p:cNvPr id="13" name="Rectangle 12"/>
          <p:cNvSpPr/>
          <p:nvPr/>
        </p:nvSpPr>
        <p:spPr>
          <a:xfrm>
            <a:off x="8220075" y="3387992"/>
            <a:ext cx="3971925" cy="468627"/>
          </a:xfrm>
          <a:prstGeom prst="rect">
            <a:avLst/>
          </a:prstGeom>
          <a:solidFill>
            <a:srgbClr val="CCEC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400"/>
          </a:p>
        </p:txBody>
      </p:sp>
      <p:sp>
        <p:nvSpPr>
          <p:cNvPr id="21" name="Rectangle 20"/>
          <p:cNvSpPr/>
          <p:nvPr/>
        </p:nvSpPr>
        <p:spPr>
          <a:xfrm>
            <a:off x="-7591" y="3999182"/>
            <a:ext cx="3971925" cy="468627"/>
          </a:xfrm>
          <a:prstGeom prst="rect">
            <a:avLst/>
          </a:prstGeom>
          <a:solidFill>
            <a:srgbClr val="CCEC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400"/>
          </a:p>
        </p:txBody>
      </p:sp>
      <p:sp>
        <p:nvSpPr>
          <p:cNvPr id="24" name="TextBox 23"/>
          <p:cNvSpPr txBox="1"/>
          <p:nvPr/>
        </p:nvSpPr>
        <p:spPr>
          <a:xfrm>
            <a:off x="3353655" y="2956788"/>
            <a:ext cx="4927881" cy="1107996"/>
          </a:xfrm>
          <a:prstGeom prst="rect">
            <a:avLst/>
          </a:prstGeom>
          <a:noFill/>
          <a:effectLst>
            <a:outerShdw blurRad="127000" dist="88900" dir="2700000" algn="tl" rotWithShape="0">
              <a:prstClr val="black">
                <a:alpha val="40000"/>
              </a:prstClr>
            </a:outerShdw>
          </a:effectLst>
        </p:spPr>
        <p:txBody>
          <a:bodyPr wrap="square" rtlCol="0">
            <a:spAutoFit/>
          </a:bodyPr>
          <a:lstStyle/>
          <a:p>
            <a:r>
              <a:rPr lang="en-IN" sz="6600" b="1" dirty="0">
                <a:solidFill>
                  <a:schemeClr val="bg1"/>
                </a:solidFill>
                <a:latin typeface="Algerian" panose="04020705040A02060702" pitchFamily="82" charset="0"/>
              </a:rPr>
              <a:t>Thank  you </a:t>
            </a:r>
          </a:p>
        </p:txBody>
      </p:sp>
      <p:pic>
        <p:nvPicPr>
          <p:cNvPr id="2" name="039_Silk_Road.mid-compiled" hidden="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8052" y="6111573"/>
            <a:ext cx="609600" cy="609600"/>
          </a:xfrm>
          <a:prstGeom prst="rect">
            <a:avLst/>
          </a:prstGeom>
        </p:spPr>
      </p:pic>
      <p:sp>
        <p:nvSpPr>
          <p:cNvPr id="17" name="Oval 16">
            <a:extLst>
              <a:ext uri="{FF2B5EF4-FFF2-40B4-BE49-F238E27FC236}">
                <a16:creationId xmlns:a16="http://schemas.microsoft.com/office/drawing/2014/main" id="{39F7C22D-A56A-4BE3-99FD-0FB6D94DF152}"/>
              </a:ext>
            </a:extLst>
          </p:cNvPr>
          <p:cNvSpPr/>
          <p:nvPr/>
        </p:nvSpPr>
        <p:spPr>
          <a:xfrm>
            <a:off x="9577700" y="4881691"/>
            <a:ext cx="534239" cy="534239"/>
          </a:xfrm>
          <a:prstGeom prst="ellipse">
            <a:avLst/>
          </a:prstGeom>
          <a:solidFill>
            <a:srgbClr val="FFCCCC"/>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400"/>
          </a:p>
        </p:txBody>
      </p:sp>
      <p:pic>
        <p:nvPicPr>
          <p:cNvPr id="5" name="Picture 4">
            <a:extLst>
              <a:ext uri="{FF2B5EF4-FFF2-40B4-BE49-F238E27FC236}">
                <a16:creationId xmlns:a16="http://schemas.microsoft.com/office/drawing/2014/main" id="{F6EF6BB5-4CB2-6CF6-5E1F-6B680074112E}"/>
              </a:ext>
            </a:extLst>
          </p:cNvPr>
          <p:cNvPicPr>
            <a:picLocks noChangeAspect="1"/>
          </p:cNvPicPr>
          <p:nvPr/>
        </p:nvPicPr>
        <p:blipFill>
          <a:blip r:embed="rId5"/>
          <a:stretch>
            <a:fillRect/>
          </a:stretch>
        </p:blipFill>
        <p:spPr>
          <a:xfrm>
            <a:off x="4498505" y="5228504"/>
            <a:ext cx="1851023" cy="1545350"/>
          </a:xfrm>
          <a:prstGeom prst="rect">
            <a:avLst/>
          </a:prstGeom>
        </p:spPr>
      </p:pic>
    </p:spTree>
    <p:extLst>
      <p:ext uri="{BB962C8B-B14F-4D97-AF65-F5344CB8AC3E}">
        <p14:creationId xmlns:p14="http://schemas.microsoft.com/office/powerpoint/2010/main" val="2906589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1" presetClass="exit" presetSubtype="0" fill="hold" grpId="1" nodeType="afterEffect">
                                  <p:stCondLst>
                                    <p:cond delay="0"/>
                                  </p:stCondLst>
                                  <p:childTnLst>
                                    <p:set>
                                      <p:cBhvr>
                                        <p:cTn id="47" dur="1" fill="hold">
                                          <p:stCondLst>
                                            <p:cond delay="0"/>
                                          </p:stCondLst>
                                        </p:cTn>
                                        <p:tgtEl>
                                          <p:spTgt spid="13"/>
                                        </p:tgtEl>
                                        <p:attrNameLst>
                                          <p:attrName>style.visibility</p:attrName>
                                        </p:attrNameLst>
                                      </p:cBhvr>
                                      <p:to>
                                        <p:strVal val="hidden"/>
                                      </p:to>
                                    </p:set>
                                  </p:childTnLst>
                                </p:cTn>
                              </p:par>
                            </p:childTnLst>
                          </p:cTn>
                        </p:par>
                        <p:par>
                          <p:cTn id="48" fill="hold">
                            <p:stCondLst>
                              <p:cond delay="1000"/>
                            </p:stCondLst>
                            <p:childTnLst>
                              <p:par>
                                <p:cTn id="49" presetID="1" presetClass="exit" presetSubtype="0" fill="hold" grpId="1" nodeType="after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par>
                          <p:cTn id="51" fill="hold">
                            <p:stCondLst>
                              <p:cond delay="1000"/>
                            </p:stCondLst>
                            <p:childTnLst>
                              <p:par>
                                <p:cTn id="52" presetID="31"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1000" fill="hold"/>
                                        <p:tgtEl>
                                          <p:spTgt spid="18"/>
                                        </p:tgtEl>
                                        <p:attrNameLst>
                                          <p:attrName>ppt_w</p:attrName>
                                        </p:attrNameLst>
                                      </p:cBhvr>
                                      <p:tavLst>
                                        <p:tav tm="0">
                                          <p:val>
                                            <p:fltVal val="0"/>
                                          </p:val>
                                        </p:tav>
                                        <p:tav tm="100000">
                                          <p:val>
                                            <p:strVal val="#ppt_w"/>
                                          </p:val>
                                        </p:tav>
                                      </p:tavLst>
                                    </p:anim>
                                    <p:anim calcmode="lin" valueType="num">
                                      <p:cBhvr>
                                        <p:cTn id="55" dur="1000" fill="hold"/>
                                        <p:tgtEl>
                                          <p:spTgt spid="18"/>
                                        </p:tgtEl>
                                        <p:attrNameLst>
                                          <p:attrName>ppt_h</p:attrName>
                                        </p:attrNameLst>
                                      </p:cBhvr>
                                      <p:tavLst>
                                        <p:tav tm="0">
                                          <p:val>
                                            <p:fltVal val="0"/>
                                          </p:val>
                                        </p:tav>
                                        <p:tav tm="100000">
                                          <p:val>
                                            <p:strVal val="#ppt_h"/>
                                          </p:val>
                                        </p:tav>
                                      </p:tavLst>
                                    </p:anim>
                                    <p:anim calcmode="lin" valueType="num">
                                      <p:cBhvr>
                                        <p:cTn id="56" dur="1000" fill="hold"/>
                                        <p:tgtEl>
                                          <p:spTgt spid="18"/>
                                        </p:tgtEl>
                                        <p:attrNameLst>
                                          <p:attrName>style.rotation</p:attrName>
                                        </p:attrNameLst>
                                      </p:cBhvr>
                                      <p:tavLst>
                                        <p:tav tm="0">
                                          <p:val>
                                            <p:fltVal val="90"/>
                                          </p:val>
                                        </p:tav>
                                        <p:tav tm="100000">
                                          <p:val>
                                            <p:fltVal val="0"/>
                                          </p:val>
                                        </p:tav>
                                      </p:tavLst>
                                    </p:anim>
                                    <p:animEffect transition="in" filter="fade">
                                      <p:cBhvr>
                                        <p:cTn id="57" dur="1000"/>
                                        <p:tgtEl>
                                          <p:spTgt spid="18"/>
                                        </p:tgtEl>
                                      </p:cBhvr>
                                    </p:animEffect>
                                  </p:childTnLst>
                                </p:cTn>
                              </p:par>
                            </p:childTnLst>
                          </p:cTn>
                        </p:par>
                        <p:par>
                          <p:cTn id="58" fill="hold">
                            <p:stCondLst>
                              <p:cond delay="20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1000" fill="hold"/>
                                        <p:tgtEl>
                                          <p:spTgt spid="20"/>
                                        </p:tgtEl>
                                        <p:attrNameLst>
                                          <p:attrName>ppt_w</p:attrName>
                                        </p:attrNameLst>
                                      </p:cBhvr>
                                      <p:tavLst>
                                        <p:tav tm="0">
                                          <p:val>
                                            <p:fltVal val="0"/>
                                          </p:val>
                                        </p:tav>
                                        <p:tav tm="100000">
                                          <p:val>
                                            <p:strVal val="#ppt_w"/>
                                          </p:val>
                                        </p:tav>
                                      </p:tavLst>
                                    </p:anim>
                                    <p:anim calcmode="lin" valueType="num">
                                      <p:cBhvr>
                                        <p:cTn id="67" dur="1000" fill="hold"/>
                                        <p:tgtEl>
                                          <p:spTgt spid="20"/>
                                        </p:tgtEl>
                                        <p:attrNameLst>
                                          <p:attrName>ppt_h</p:attrName>
                                        </p:attrNameLst>
                                      </p:cBhvr>
                                      <p:tavLst>
                                        <p:tav tm="0">
                                          <p:val>
                                            <p:fltVal val="0"/>
                                          </p:val>
                                        </p:tav>
                                        <p:tav tm="100000">
                                          <p:val>
                                            <p:strVal val="#ppt_h"/>
                                          </p:val>
                                        </p:tav>
                                      </p:tavLst>
                                    </p:anim>
                                    <p:anim calcmode="lin" valueType="num">
                                      <p:cBhvr>
                                        <p:cTn id="68" dur="1000" fill="hold"/>
                                        <p:tgtEl>
                                          <p:spTgt spid="20"/>
                                        </p:tgtEl>
                                        <p:attrNameLst>
                                          <p:attrName>style.rotation</p:attrName>
                                        </p:attrNameLst>
                                      </p:cBhvr>
                                      <p:tavLst>
                                        <p:tav tm="0">
                                          <p:val>
                                            <p:fltVal val="90"/>
                                          </p:val>
                                        </p:tav>
                                        <p:tav tm="100000">
                                          <p:val>
                                            <p:fltVal val="0"/>
                                          </p:val>
                                        </p:tav>
                                      </p:tavLst>
                                    </p:anim>
                                    <p:animEffect transition="in" filter="fade">
                                      <p:cBhvr>
                                        <p:cTn id="69" dur="1000"/>
                                        <p:tgtEl>
                                          <p:spTgt spid="20"/>
                                        </p:tgtEl>
                                      </p:cBhvr>
                                    </p:animEffect>
                                  </p:childTnLst>
                                </p:cTn>
                              </p:par>
                            </p:childTnLst>
                          </p:cTn>
                        </p:par>
                        <p:par>
                          <p:cTn id="70" fill="hold">
                            <p:stCondLst>
                              <p:cond delay="3000"/>
                            </p:stCondLst>
                            <p:childTnLst>
                              <p:par>
                                <p:cTn id="71" presetID="53" presetClass="entr" presetSubtype="16"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Effect transition="in" filter="fade">
                                      <p:cBhvr>
                                        <p:cTn id="75" dur="500"/>
                                        <p:tgtEl>
                                          <p:spTgt spid="24"/>
                                        </p:tgtEl>
                                      </p:cBhvr>
                                    </p:animEffect>
                                  </p:childTnLst>
                                </p:cTn>
                              </p:par>
                            </p:childTnLst>
                          </p:cTn>
                        </p:par>
                        <p:par>
                          <p:cTn id="76" fill="hold">
                            <p:stCondLst>
                              <p:cond delay="3500"/>
                            </p:stCondLst>
                            <p:childTnLst>
                              <p:par>
                                <p:cTn id="77" presetID="26" presetClass="emph" presetSubtype="0" fill="hold" grpId="1" nodeType="after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6"/>
                                        </p:tgtEl>
                                      </p:cBhvr>
                                    </p:animEffect>
                                    <p:animScale>
                                      <p:cBhvr>
                                        <p:cTn id="82" dur="250" autoRev="1" fill="hold"/>
                                        <p:tgtEl>
                                          <p:spTgt spid="6"/>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4"/>
                                        </p:tgtEl>
                                      </p:cBhvr>
                                    </p:animEffect>
                                    <p:animScale>
                                      <p:cBhvr>
                                        <p:cTn id="85" dur="250" autoRev="1" fill="hold"/>
                                        <p:tgtEl>
                                          <p:spTgt spid="4"/>
                                        </p:tgtEl>
                                      </p:cBhvr>
                                      <p:by x="105000" y="105000"/>
                                    </p:animScale>
                                  </p:childTnLst>
                                </p:cTn>
                              </p:par>
                              <p:par>
                                <p:cTn id="86" presetID="26" presetClass="emph" presetSubtype="0" fill="hold" grpId="1" nodeType="withEffect">
                                  <p:stCondLst>
                                    <p:cond delay="0"/>
                                  </p:stCondLst>
                                  <p:childTnLst>
                                    <p:animEffect transition="out" filter="fade">
                                      <p:cBhvr>
                                        <p:cTn id="87" dur="500" tmFilter="0, 0; .2, .5; .8, .5; 1, 0"/>
                                        <p:tgtEl>
                                          <p:spTgt spid="11"/>
                                        </p:tgtEl>
                                      </p:cBhvr>
                                    </p:animEffect>
                                    <p:animScale>
                                      <p:cBhvr>
                                        <p:cTn id="88" dur="250" autoRev="1" fill="hold"/>
                                        <p:tgtEl>
                                          <p:spTgt spid="11"/>
                                        </p:tgtEl>
                                      </p:cBhvr>
                                      <p:by x="105000" y="105000"/>
                                    </p:animScale>
                                  </p:childTnLst>
                                </p:cTn>
                              </p:par>
                              <p:par>
                                <p:cTn id="89" presetID="26" presetClass="emph" presetSubtype="0" fill="hold" grpId="1" nodeType="withEffect">
                                  <p:stCondLst>
                                    <p:cond delay="0"/>
                                  </p:stCondLst>
                                  <p:childTnLst>
                                    <p:animEffect transition="out" filter="fade">
                                      <p:cBhvr>
                                        <p:cTn id="90" dur="500" tmFilter="0, 0; .2, .5; .8, .5; 1, 0"/>
                                        <p:tgtEl>
                                          <p:spTgt spid="9"/>
                                        </p:tgtEl>
                                      </p:cBhvr>
                                    </p:animEffect>
                                    <p:animScale>
                                      <p:cBhvr>
                                        <p:cTn id="91" dur="250" autoRev="1" fill="hold"/>
                                        <p:tgtEl>
                                          <p:spTgt spid="9"/>
                                        </p:tgtEl>
                                      </p:cBhvr>
                                      <p:by x="105000" y="105000"/>
                                    </p:animScale>
                                  </p:childTnLst>
                                </p:cTn>
                              </p:par>
                              <p:par>
                                <p:cTn id="92" presetID="26" presetClass="emph" presetSubtype="0" fill="hold" grpId="1" nodeType="withEffect">
                                  <p:stCondLst>
                                    <p:cond delay="0"/>
                                  </p:stCondLst>
                                  <p:childTnLst>
                                    <p:animEffect transition="out" filter="fade">
                                      <p:cBhvr>
                                        <p:cTn id="93" dur="500" tmFilter="0, 0; .2, .5; .8, .5; 1, 0"/>
                                        <p:tgtEl>
                                          <p:spTgt spid="10"/>
                                        </p:tgtEl>
                                      </p:cBhvr>
                                    </p:animEffect>
                                    <p:animScale>
                                      <p:cBhvr>
                                        <p:cTn id="94" dur="250" autoRev="1" fill="hold"/>
                                        <p:tgtEl>
                                          <p:spTgt spid="10"/>
                                        </p:tgtEl>
                                      </p:cBhvr>
                                      <p:by x="105000" y="105000"/>
                                    </p:animScale>
                                  </p:childTnLst>
                                </p:cTn>
                              </p:par>
                              <p:par>
                                <p:cTn id="95" presetID="26" presetClass="emph" presetSubtype="0" fill="hold" grpId="1" nodeType="withEffect">
                                  <p:stCondLst>
                                    <p:cond delay="0"/>
                                  </p:stCondLst>
                                  <p:childTnLst>
                                    <p:animEffect transition="out" filter="fade">
                                      <p:cBhvr>
                                        <p:cTn id="96" dur="500" tmFilter="0, 0; .2, .5; .8, .5; 1, 0"/>
                                        <p:tgtEl>
                                          <p:spTgt spid="8"/>
                                        </p:tgtEl>
                                      </p:cBhvr>
                                    </p:animEffect>
                                    <p:animScale>
                                      <p:cBhvr>
                                        <p:cTn id="97" dur="250" autoRev="1" fill="hold"/>
                                        <p:tgtEl>
                                          <p:spTgt spid="8"/>
                                        </p:tgtEl>
                                      </p:cBhvr>
                                      <p:by x="105000" y="105000"/>
                                    </p:animScale>
                                  </p:childTnLst>
                                </p:cTn>
                              </p:par>
                            </p:childTnLst>
                          </p:cTn>
                        </p:par>
                        <p:par>
                          <p:cTn id="98" fill="hold">
                            <p:stCondLst>
                              <p:cond delay="4000"/>
                            </p:stCondLst>
                            <p:childTnLst>
                              <p:par>
                                <p:cTn id="99" presetID="53" presetClass="entr" presetSubtype="16"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p:cTn id="101" dur="500" fill="hold"/>
                                        <p:tgtEl>
                                          <p:spTgt spid="17"/>
                                        </p:tgtEl>
                                        <p:attrNameLst>
                                          <p:attrName>ppt_w</p:attrName>
                                        </p:attrNameLst>
                                      </p:cBhvr>
                                      <p:tavLst>
                                        <p:tav tm="0">
                                          <p:val>
                                            <p:fltVal val="0"/>
                                          </p:val>
                                        </p:tav>
                                        <p:tav tm="100000">
                                          <p:val>
                                            <p:strVal val="#ppt_w"/>
                                          </p:val>
                                        </p:tav>
                                      </p:tavLst>
                                    </p:anim>
                                    <p:anim calcmode="lin" valueType="num">
                                      <p:cBhvr>
                                        <p:cTn id="102" dur="500" fill="hold"/>
                                        <p:tgtEl>
                                          <p:spTgt spid="17"/>
                                        </p:tgtEl>
                                        <p:attrNameLst>
                                          <p:attrName>ppt_h</p:attrName>
                                        </p:attrNameLst>
                                      </p:cBhvr>
                                      <p:tavLst>
                                        <p:tav tm="0">
                                          <p:val>
                                            <p:fltVal val="0"/>
                                          </p:val>
                                        </p:tav>
                                        <p:tav tm="100000">
                                          <p:val>
                                            <p:strVal val="#ppt_h"/>
                                          </p:val>
                                        </p:tav>
                                      </p:tavLst>
                                    </p:anim>
                                    <p:animEffect transition="in" filter="fade">
                                      <p:cBhvr>
                                        <p:cTn id="10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4" fill="hold" display="0">
                  <p:stCondLst>
                    <p:cond delay="indefinite"/>
                  </p:stCondLst>
                  <p:endCondLst>
                    <p:cond evt="onStopAudio" delay="0">
                      <p:tgtEl>
                        <p:sldTgt/>
                      </p:tgtEl>
                    </p:cond>
                  </p:endCondLst>
                </p:cTn>
                <p:tgtEl>
                  <p:spTgt spid="2"/>
                </p:tgtEl>
              </p:cMediaNode>
            </p:audio>
          </p:childTnLst>
        </p:cTn>
      </p:par>
    </p:tnLst>
    <p:bldLst>
      <p:bldP spid="11" grpId="0" animBg="1"/>
      <p:bldP spid="11" grpId="1" animBg="1"/>
      <p:bldP spid="10" grpId="0" animBg="1"/>
      <p:bldP spid="10" grpId="1" animBg="1"/>
      <p:bldP spid="9" grpId="0" animBg="1"/>
      <p:bldP spid="9" grpId="1" animBg="1"/>
      <p:bldP spid="8" grpId="0" animBg="1"/>
      <p:bldP spid="8" grpId="1" animBg="1"/>
      <p:bldP spid="7" grpId="0" animBg="1"/>
      <p:bldP spid="7" grpId="1" animBg="1"/>
      <p:bldP spid="6" grpId="0" animBg="1"/>
      <p:bldP spid="6" grpId="1" animBg="1"/>
      <p:bldP spid="4" grpId="0" animBg="1"/>
      <p:bldP spid="4" grpId="1" animBg="1"/>
      <p:bldP spid="18" grpId="0" animBg="1"/>
      <p:bldP spid="19" grpId="0" animBg="1"/>
      <p:bldP spid="20" grpId="0" animBg="1"/>
      <p:bldP spid="13" grpId="0" animBg="1"/>
      <p:bldP spid="13" grpId="1" animBg="1"/>
      <p:bldP spid="21" grpId="0" animBg="1"/>
      <p:bldP spid="21" grpId="1" animBg="1"/>
      <p:bldP spid="24"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EA7137-D526-C612-E799-8BFB15798B6B}"/>
              </a:ext>
            </a:extLst>
          </p:cNvPr>
          <p:cNvSpPr txBox="1"/>
          <p:nvPr/>
        </p:nvSpPr>
        <p:spPr>
          <a:xfrm>
            <a:off x="387625" y="-37858"/>
            <a:ext cx="6097656" cy="1569660"/>
          </a:xfrm>
          <a:prstGeom prst="rect">
            <a:avLst/>
          </a:prstGeom>
          <a:noFill/>
        </p:spPr>
        <p:txBody>
          <a:bodyPr wrap="square">
            <a:spAutoFit/>
          </a:bodyPr>
          <a:lstStyle/>
          <a:p>
            <a:endParaRPr lang="en-US" sz="2500" b="1" kern="1200" dirty="0">
              <a:solidFill>
                <a:schemeClr val="bg1"/>
              </a:solidFill>
              <a:latin typeface="Algerian" panose="04020705040A02060702" pitchFamily="82" charset="0"/>
            </a:endParaRPr>
          </a:p>
          <a:p>
            <a:r>
              <a:rPr lang="en-US" sz="2500" b="1" kern="1200" dirty="0">
                <a:solidFill>
                  <a:schemeClr val="accent1"/>
                </a:solidFill>
                <a:latin typeface="Algerian" panose="04020705040A02060702" pitchFamily="82" charset="0"/>
              </a:rPr>
              <a:t>About the presentation team</a:t>
            </a:r>
            <a:br>
              <a:rPr lang="en-US" sz="1400" b="1" i="1" kern="1200" dirty="0">
                <a:solidFill>
                  <a:schemeClr val="tx1"/>
                </a:solidFill>
                <a:latin typeface="+mj-lt"/>
                <a:ea typeface="+mj-ea"/>
                <a:cs typeface="+mj-cs"/>
              </a:rPr>
            </a:br>
            <a:br>
              <a:rPr lang="en-US" sz="1400" kern="1200" dirty="0">
                <a:solidFill>
                  <a:schemeClr val="tx1"/>
                </a:solidFill>
                <a:effectLst/>
                <a:latin typeface="+mj-lt"/>
                <a:ea typeface="+mj-ea"/>
                <a:cs typeface="+mj-cs"/>
              </a:rPr>
            </a:br>
            <a:br>
              <a:rPr lang="en-US" sz="1400" kern="1200" dirty="0">
                <a:solidFill>
                  <a:schemeClr val="tx1"/>
                </a:solidFill>
                <a:effectLst/>
                <a:latin typeface="+mj-lt"/>
                <a:ea typeface="+mj-ea"/>
                <a:cs typeface="+mj-cs"/>
              </a:rPr>
            </a:br>
            <a:endParaRPr lang="en-US" dirty="0"/>
          </a:p>
        </p:txBody>
      </p:sp>
      <p:sp>
        <p:nvSpPr>
          <p:cNvPr id="10" name="Rectangle 9">
            <a:extLst>
              <a:ext uri="{FF2B5EF4-FFF2-40B4-BE49-F238E27FC236}">
                <a16:creationId xmlns:a16="http://schemas.microsoft.com/office/drawing/2014/main" id="{B18D8F4F-FAE8-4871-B263-81AA096955E4}"/>
              </a:ext>
            </a:extLst>
          </p:cNvPr>
          <p:cNvSpPr/>
          <p:nvPr/>
        </p:nvSpPr>
        <p:spPr>
          <a:xfrm>
            <a:off x="634838" y="1336045"/>
            <a:ext cx="4282984" cy="3511943"/>
          </a:xfrm>
          <a:prstGeom prst="rect">
            <a:avLst/>
          </a:prstGeom>
          <a:solidFill>
            <a:schemeClr val="accent1">
              <a:lumMod val="40000"/>
              <a:lumOff val="60000"/>
            </a:schemeClr>
          </a:solidFill>
          <a:effectLst>
            <a:reflection blurRad="6350" stA="52000" endA="300" endPos="35000" dir="5400000" sy="-100000" algn="bl" rotWithShape="0"/>
            <a:softEdge rad="203200"/>
          </a:effectLst>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90000"/>
              </a:lnSpc>
              <a:spcAft>
                <a:spcPts val="600"/>
              </a:spcAft>
            </a:pPr>
            <a:r>
              <a:rPr lang="en-US" sz="3600" b="1" dirty="0">
                <a:solidFill>
                  <a:schemeClr val="tx1"/>
                </a:solidFill>
                <a:latin typeface="Algerian" panose="04020705040A02060702" pitchFamily="82" charset="0"/>
              </a:rPr>
              <a:t>  </a:t>
            </a:r>
            <a:r>
              <a:rPr lang="en-US" sz="3600" b="1" dirty="0">
                <a:solidFill>
                  <a:schemeClr val="accent3"/>
                </a:solidFill>
                <a:latin typeface="Algerian" panose="04020705040A02060702" pitchFamily="82" charset="0"/>
              </a:rPr>
              <a:t>GROUP Members</a:t>
            </a:r>
          </a:p>
        </p:txBody>
      </p:sp>
      <p:sp>
        <p:nvSpPr>
          <p:cNvPr id="12" name="Rectangle 11">
            <a:extLst>
              <a:ext uri="{FF2B5EF4-FFF2-40B4-BE49-F238E27FC236}">
                <a16:creationId xmlns:a16="http://schemas.microsoft.com/office/drawing/2014/main" id="{A188DF60-DE12-A0EE-F543-65D027561552}"/>
              </a:ext>
            </a:extLst>
          </p:cNvPr>
          <p:cNvSpPr/>
          <p:nvPr/>
        </p:nvSpPr>
        <p:spPr>
          <a:xfrm>
            <a:off x="5900119" y="447262"/>
            <a:ext cx="6097655" cy="6104522"/>
          </a:xfrm>
          <a:prstGeom prst="rect">
            <a:avLst/>
          </a:prstGeom>
          <a:effectLst>
            <a:softEdge rad="101600"/>
          </a:effectLst>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90000"/>
              </a:lnSpc>
              <a:spcAft>
                <a:spcPts val="600"/>
              </a:spcAft>
            </a:pPr>
            <a:r>
              <a:rPr lang="en-US" sz="3600" b="1" dirty="0">
                <a:solidFill>
                  <a:schemeClr val="tx1"/>
                </a:solidFill>
                <a:latin typeface="Algerian" panose="04020705040A02060702" pitchFamily="82" charset="0"/>
              </a:rPr>
              <a:t>        </a:t>
            </a:r>
          </a:p>
        </p:txBody>
      </p:sp>
      <p:sp>
        <p:nvSpPr>
          <p:cNvPr id="14" name="Rectangle 13">
            <a:extLst>
              <a:ext uri="{FF2B5EF4-FFF2-40B4-BE49-F238E27FC236}">
                <a16:creationId xmlns:a16="http://schemas.microsoft.com/office/drawing/2014/main" id="{C7316CEC-88AC-16DA-F9AC-56A5E4C5CB70}"/>
              </a:ext>
            </a:extLst>
          </p:cNvPr>
          <p:cNvSpPr/>
          <p:nvPr/>
        </p:nvSpPr>
        <p:spPr>
          <a:xfrm>
            <a:off x="6093516" y="671178"/>
            <a:ext cx="5710859" cy="5656690"/>
          </a:xfrm>
          <a:prstGeom prst="rect">
            <a:avLst/>
          </a:prstGeom>
          <a:solidFill>
            <a:schemeClr val="accent3">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90000"/>
              </a:lnSpc>
              <a:spcAft>
                <a:spcPts val="600"/>
              </a:spcAft>
            </a:pPr>
            <a:r>
              <a:rPr lang="en-US" sz="3600" b="1" dirty="0">
                <a:solidFill>
                  <a:schemeClr val="tx1"/>
                </a:solidFill>
                <a:latin typeface="Algerian" panose="04020705040A02060702" pitchFamily="82" charset="0"/>
              </a:rPr>
              <a:t>        </a:t>
            </a:r>
          </a:p>
        </p:txBody>
      </p:sp>
      <p:sp>
        <p:nvSpPr>
          <p:cNvPr id="2" name="Arrow: Right 1">
            <a:extLst>
              <a:ext uri="{FF2B5EF4-FFF2-40B4-BE49-F238E27FC236}">
                <a16:creationId xmlns:a16="http://schemas.microsoft.com/office/drawing/2014/main" id="{3B9F275F-FDB0-8D9A-20CA-A0594A1F087E}"/>
              </a:ext>
            </a:extLst>
          </p:cNvPr>
          <p:cNvSpPr/>
          <p:nvPr/>
        </p:nvSpPr>
        <p:spPr>
          <a:xfrm>
            <a:off x="5003717" y="2510218"/>
            <a:ext cx="927653" cy="1123122"/>
          </a:xfrm>
          <a:prstGeom prst="rightArrow">
            <a:avLst/>
          </a:prstGeom>
          <a:solidFill>
            <a:schemeClr val="accent3"/>
          </a:solidFill>
          <a:effectLst>
            <a:softEdge rad="63500"/>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 name="Graphic 3" descr="Children with solid fill">
            <a:extLst>
              <a:ext uri="{FF2B5EF4-FFF2-40B4-BE49-F238E27FC236}">
                <a16:creationId xmlns:a16="http://schemas.microsoft.com/office/drawing/2014/main" id="{FC23F314-7743-CDD3-CFBB-955BA44152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881570" y="4652230"/>
            <a:ext cx="1789521" cy="1675638"/>
          </a:xfrm>
          <a:prstGeom prst="rect">
            <a:avLst/>
          </a:prstGeom>
        </p:spPr>
      </p:pic>
      <p:graphicFrame>
        <p:nvGraphicFramePr>
          <p:cNvPr id="5" name="TextBox 15">
            <a:extLst>
              <a:ext uri="{FF2B5EF4-FFF2-40B4-BE49-F238E27FC236}">
                <a16:creationId xmlns:a16="http://schemas.microsoft.com/office/drawing/2014/main" id="{D4C31861-28CB-82D0-E2FA-8928E1F31E18}"/>
              </a:ext>
            </a:extLst>
          </p:cNvPr>
          <p:cNvGraphicFramePr/>
          <p:nvPr>
            <p:extLst>
              <p:ext uri="{D42A27DB-BD31-4B8C-83A1-F6EECF244321}">
                <p14:modId xmlns:p14="http://schemas.microsoft.com/office/powerpoint/2010/main" val="2804788638"/>
              </p:ext>
            </p:extLst>
          </p:nvPr>
        </p:nvGraphicFramePr>
        <p:xfrm>
          <a:off x="6315933" y="837255"/>
          <a:ext cx="5429662" cy="53245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08733167"/>
      </p:ext>
    </p:extLst>
  </p:cSld>
  <p:clrMapOvr>
    <a:masterClrMapping/>
  </p:clrMapOvr>
  <mc:AlternateContent xmlns:mc="http://schemas.openxmlformats.org/markup-compatibility/2006" xmlns:p14="http://schemas.microsoft.com/office/powerpoint/2010/main">
    <mc:Choice Requires="p14">
      <p:transition spd="slow" p14:dur="1600" advTm="5492">
        <p:blinds dir="vert"/>
      </p:transition>
    </mc:Choice>
    <mc:Fallback xmlns="">
      <p:transition spd="slow" advTm="5492">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hand with a pencil and speech bubbles&#10;&#10;Description automatically generated">
            <a:extLst>
              <a:ext uri="{FF2B5EF4-FFF2-40B4-BE49-F238E27FC236}">
                <a16:creationId xmlns:a16="http://schemas.microsoft.com/office/drawing/2014/main" id="{F474D0D1-5048-FC65-121F-B678D4948055}"/>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901561" y="1717707"/>
            <a:ext cx="2854930" cy="2854930"/>
          </a:xfrm>
          <a:prstGeom prst="rect">
            <a:avLst/>
          </a:prstGeom>
        </p:spPr>
      </p:pic>
      <p:graphicFrame>
        <p:nvGraphicFramePr>
          <p:cNvPr id="67" name="TextBox 2">
            <a:extLst>
              <a:ext uri="{FF2B5EF4-FFF2-40B4-BE49-F238E27FC236}">
                <a16:creationId xmlns:a16="http://schemas.microsoft.com/office/drawing/2014/main" id="{190BE7E1-1DC0-38E4-7266-5D79F23A10D8}"/>
              </a:ext>
            </a:extLst>
          </p:cNvPr>
          <p:cNvGraphicFramePr/>
          <p:nvPr>
            <p:extLst>
              <p:ext uri="{D42A27DB-BD31-4B8C-83A1-F6EECF244321}">
                <p14:modId xmlns:p14="http://schemas.microsoft.com/office/powerpoint/2010/main" val="4087880443"/>
              </p:ext>
            </p:extLst>
          </p:nvPr>
        </p:nvGraphicFramePr>
        <p:xfrm>
          <a:off x="481781" y="968375"/>
          <a:ext cx="6096000" cy="56323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extBox 9">
            <a:extLst>
              <a:ext uri="{FF2B5EF4-FFF2-40B4-BE49-F238E27FC236}">
                <a16:creationId xmlns:a16="http://schemas.microsoft.com/office/drawing/2014/main" id="{E1A30E98-D8E3-7C33-5D94-76ED9EB8F256}"/>
              </a:ext>
            </a:extLst>
          </p:cNvPr>
          <p:cNvSpPr txBox="1"/>
          <p:nvPr/>
        </p:nvSpPr>
        <p:spPr>
          <a:xfrm>
            <a:off x="1899920" y="286330"/>
            <a:ext cx="6096000" cy="424732"/>
          </a:xfrm>
          <a:prstGeom prst="rect">
            <a:avLst/>
          </a:prstGeom>
          <a:noFill/>
        </p:spPr>
        <p:txBody>
          <a:bodyPr wrap="square">
            <a:spAutoFit/>
          </a:bodyPr>
          <a:lstStyle/>
          <a:p>
            <a:pPr>
              <a:lnSpc>
                <a:spcPct val="90000"/>
              </a:lnSpc>
              <a:spcBef>
                <a:spcPct val="0"/>
              </a:spcBef>
              <a:spcAft>
                <a:spcPts val="600"/>
              </a:spcAft>
            </a:pPr>
            <a:r>
              <a:rPr lang="en-US" sz="2400" b="1" kern="1200" dirty="0">
                <a:solidFill>
                  <a:schemeClr val="accent1"/>
                </a:solidFill>
                <a:latin typeface="Algerian" panose="04020705040A02060702" pitchFamily="82" charset="0"/>
                <a:ea typeface="+mj-ea"/>
                <a:cs typeface="+mj-cs"/>
              </a:rPr>
              <a:t>Table of contents</a:t>
            </a:r>
            <a:endParaRPr lang="en-US" sz="2400" kern="1200" dirty="0">
              <a:solidFill>
                <a:schemeClr val="accent1"/>
              </a:solidFill>
              <a:latin typeface="Algerian" panose="04020705040A02060702" pitchFamily="82" charset="0"/>
              <a:ea typeface="+mj-ea"/>
              <a:cs typeface="+mj-cs"/>
            </a:endParaRPr>
          </a:p>
        </p:txBody>
      </p:sp>
    </p:spTree>
    <p:custDataLst>
      <p:tags r:id="rId1"/>
    </p:custDataLst>
    <p:extLst>
      <p:ext uri="{BB962C8B-B14F-4D97-AF65-F5344CB8AC3E}">
        <p14:creationId xmlns:p14="http://schemas.microsoft.com/office/powerpoint/2010/main" val="2248465904"/>
      </p:ext>
    </p:extLst>
  </p:cSld>
  <p:clrMapOvr>
    <a:masterClrMapping/>
  </p:clrMapOvr>
  <p:transition spd="slow" advTm="8342">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3" name="Rectangle 40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FA5CAA9-C30B-3D17-F62E-B8BD9656C42B}"/>
              </a:ext>
            </a:extLst>
          </p:cNvPr>
          <p:cNvSpPr txBox="1"/>
          <p:nvPr/>
        </p:nvSpPr>
        <p:spPr>
          <a:xfrm>
            <a:off x="624930" y="108156"/>
            <a:ext cx="7755589" cy="599767"/>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2800" b="1" kern="1200" dirty="0">
                <a:solidFill>
                  <a:schemeClr val="accent3"/>
                </a:solidFill>
                <a:latin typeface="Algerian" panose="04020705040A02060702" pitchFamily="82" charset="0"/>
                <a:ea typeface="+mj-ea"/>
                <a:cs typeface="+mj-cs"/>
              </a:rPr>
              <a:t>INTRODUCTION</a:t>
            </a:r>
          </a:p>
        </p:txBody>
      </p:sp>
      <p:sp>
        <p:nvSpPr>
          <p:cNvPr id="404" name="Rectangle 40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5" name="Rectangle 40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Rectangle 40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07288EA-0ECD-5C87-1F33-69E172134365}"/>
              </a:ext>
            </a:extLst>
          </p:cNvPr>
          <p:cNvSpPr txBox="1"/>
          <p:nvPr/>
        </p:nvSpPr>
        <p:spPr>
          <a:xfrm>
            <a:off x="7711729" y="1889424"/>
            <a:ext cx="3786034" cy="4492143"/>
          </a:xfrm>
          <a:prstGeom prst="rect">
            <a:avLst/>
          </a:prstGeom>
        </p:spPr>
        <p:txBody>
          <a:bodyPr vert="horz" lIns="91440" tIns="45720" rIns="91440" bIns="45720" rtlCol="0" anchor="t">
            <a:noAutofit/>
          </a:bodyPr>
          <a:lstStyle/>
          <a:p>
            <a:pPr marL="0" marR="0" lvl="0" indent="-228600" fontAlgn="auto">
              <a:lnSpc>
                <a:spcPct val="90000"/>
              </a:lnSpc>
              <a:spcBef>
                <a:spcPct val="20000"/>
              </a:spcBef>
              <a:spcAft>
                <a:spcPts val="0"/>
              </a:spcAft>
              <a:buClrTx/>
              <a:buSzTx/>
              <a:buFont typeface="Arial" panose="020B0604020202020204" pitchFamily="34" charset="0"/>
              <a:buChar char="•"/>
              <a:tabLst/>
              <a:defRPr/>
            </a:pPr>
            <a:endParaRPr kumimoji="0" lang="en-US" altLang="en-US" sz="2000" b="0" i="0" u="none" strike="noStrike" cap="none" spc="0" normalizeH="0" baseline="0" noProof="0" dirty="0">
              <a:ln>
                <a:noFill/>
              </a:ln>
              <a:effectLst/>
              <a:uLnTx/>
              <a:uFillTx/>
            </a:endParaRPr>
          </a:p>
        </p:txBody>
      </p:sp>
      <p:sp>
        <p:nvSpPr>
          <p:cNvPr id="12" name="Arrow: Chevron 11">
            <a:extLst>
              <a:ext uri="{FF2B5EF4-FFF2-40B4-BE49-F238E27FC236}">
                <a16:creationId xmlns:a16="http://schemas.microsoft.com/office/drawing/2014/main" id="{6914B3C2-EDBE-4DC5-C8E4-1D78617581AC}"/>
              </a:ext>
            </a:extLst>
          </p:cNvPr>
          <p:cNvSpPr/>
          <p:nvPr/>
        </p:nvSpPr>
        <p:spPr>
          <a:xfrm>
            <a:off x="267275" y="323736"/>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 name="Picture 2">
            <a:extLst>
              <a:ext uri="{FF2B5EF4-FFF2-40B4-BE49-F238E27FC236}">
                <a16:creationId xmlns:a16="http://schemas.microsoft.com/office/drawing/2014/main" id="{83750174-E787-553E-E740-242509D91D84}"/>
              </a:ext>
            </a:extLst>
          </p:cNvPr>
          <p:cNvPicPr>
            <a:picLocks noChangeAspect="1"/>
          </p:cNvPicPr>
          <p:nvPr/>
        </p:nvPicPr>
        <p:blipFill>
          <a:blip r:embed="rId3"/>
          <a:stretch>
            <a:fillRect/>
          </a:stretch>
        </p:blipFill>
        <p:spPr>
          <a:xfrm>
            <a:off x="8160542" y="1431796"/>
            <a:ext cx="3822255" cy="3822255"/>
          </a:xfrm>
          <a:prstGeom prst="rect">
            <a:avLst/>
          </a:prstGeom>
        </p:spPr>
      </p:pic>
      <p:sp>
        <p:nvSpPr>
          <p:cNvPr id="7" name="TextBox 6">
            <a:extLst>
              <a:ext uri="{FF2B5EF4-FFF2-40B4-BE49-F238E27FC236}">
                <a16:creationId xmlns:a16="http://schemas.microsoft.com/office/drawing/2014/main" id="{F6BA6CF2-4C90-8BA1-7BBC-291964780AF5}"/>
              </a:ext>
            </a:extLst>
          </p:cNvPr>
          <p:cNvSpPr txBox="1"/>
          <p:nvPr/>
        </p:nvSpPr>
        <p:spPr>
          <a:xfrm>
            <a:off x="575719" y="1431796"/>
            <a:ext cx="6560292" cy="4524315"/>
          </a:xfrm>
          <a:prstGeom prst="rect">
            <a:avLst/>
          </a:prstGeom>
          <a:noFill/>
        </p:spPr>
        <p:txBody>
          <a:bodyPr wrap="square">
            <a:spAutoFit/>
          </a:bodyPr>
          <a:lstStyle/>
          <a:p>
            <a:pPr marL="285750" indent="-285750" algn="just">
              <a:buFont typeface="Wingdings" panose="05000000000000000000" pitchFamily="2" charset="2"/>
              <a:buChar char="q"/>
            </a:pPr>
            <a:r>
              <a:rPr lang="en-US" dirty="0"/>
              <a:t>Landslides are one of the most destructive natural hazards, causing significant damage to infrastructure, the environment, and loss of life globally.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Accurate prediction and susceptibility mapping are critical for disaster mitigation, planning, and risk management in landslide-prone regions.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Machine Learning (ML) techniques have emerged as powerful tools for analyzing complex, non-linear geospatial data, enhancing the ability to predict landslide occurrences.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Compare four widely used ML models—Decision Tree (DT), Gradient Boosting (GB), Random Forest (RF), and Support Vector Machine (SVM)—to evaluate their effectiveness in landslide prediction.</a:t>
            </a:r>
          </a:p>
        </p:txBody>
      </p:sp>
    </p:spTree>
    <p:extLst>
      <p:ext uri="{BB962C8B-B14F-4D97-AF65-F5344CB8AC3E}">
        <p14:creationId xmlns:p14="http://schemas.microsoft.com/office/powerpoint/2010/main" val="639453458"/>
      </p:ext>
    </p:extLst>
  </p:cSld>
  <p:clrMapOvr>
    <a:masterClrMapping/>
  </p:clrMapOvr>
  <p:transition spd="slow" advTm="61266">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FA5CAA9-C30B-3D17-F62E-B8BD9656C42B}"/>
              </a:ext>
            </a:extLst>
          </p:cNvPr>
          <p:cNvSpPr txBox="1"/>
          <p:nvPr/>
        </p:nvSpPr>
        <p:spPr>
          <a:xfrm>
            <a:off x="595968" y="256251"/>
            <a:ext cx="5114150" cy="554921"/>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en-US" sz="2800" b="1" i="0" u="none" strike="noStrike" cap="none" spc="0" normalizeH="0" baseline="0" noProof="0" dirty="0">
                <a:ln>
                  <a:noFill/>
                </a:ln>
                <a:solidFill>
                  <a:schemeClr val="accent3"/>
                </a:solidFill>
                <a:effectLst/>
                <a:uLnTx/>
                <a:uFillTx/>
                <a:latin typeface="Algerian" panose="04020705040A02060702" pitchFamily="82" charset="0"/>
                <a:ea typeface="+mj-ea"/>
                <a:cs typeface="+mj-cs"/>
              </a:rPr>
              <a:t>Objective </a:t>
            </a:r>
          </a:p>
        </p:txBody>
      </p:sp>
      <p:sp>
        <p:nvSpPr>
          <p:cNvPr id="59" name="Oval 5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Arc 5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5F028E9-08D1-2955-6EB5-ED42F82BF2E7}"/>
              </a:ext>
            </a:extLst>
          </p:cNvPr>
          <p:cNvPicPr>
            <a:picLocks noChangeAspect="1"/>
          </p:cNvPicPr>
          <p:nvPr/>
        </p:nvPicPr>
        <p:blipFill>
          <a:blip r:embed="rId3"/>
          <a:stretch>
            <a:fillRect/>
          </a:stretch>
        </p:blipFill>
        <p:spPr>
          <a:xfrm>
            <a:off x="6545452" y="533711"/>
            <a:ext cx="2271020" cy="2271020"/>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p:spPr>
      </p:pic>
      <p:pic>
        <p:nvPicPr>
          <p:cNvPr id="7" name="Picture 6">
            <a:extLst>
              <a:ext uri="{FF2B5EF4-FFF2-40B4-BE49-F238E27FC236}">
                <a16:creationId xmlns:a16="http://schemas.microsoft.com/office/drawing/2014/main" id="{7D11FC89-F2FF-1AAC-FA2F-77674802A3EC}"/>
              </a:ext>
            </a:extLst>
          </p:cNvPr>
          <p:cNvPicPr>
            <a:picLocks noChangeAspect="1"/>
          </p:cNvPicPr>
          <p:nvPr/>
        </p:nvPicPr>
        <p:blipFill>
          <a:blip r:embed="rId4"/>
          <a:stretch>
            <a:fillRect/>
          </a:stretch>
        </p:blipFill>
        <p:spPr>
          <a:xfrm>
            <a:off x="8488480" y="2930036"/>
            <a:ext cx="2822083" cy="2822083"/>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p:spPr>
      </p:pic>
      <p:sp>
        <p:nvSpPr>
          <p:cNvPr id="3" name="Arrow: Chevron 2">
            <a:extLst>
              <a:ext uri="{FF2B5EF4-FFF2-40B4-BE49-F238E27FC236}">
                <a16:creationId xmlns:a16="http://schemas.microsoft.com/office/drawing/2014/main" id="{A9021766-DDB3-23F3-CF9D-49C0AEA3A5EF}"/>
              </a:ext>
            </a:extLst>
          </p:cNvPr>
          <p:cNvSpPr/>
          <p:nvPr/>
        </p:nvSpPr>
        <p:spPr>
          <a:xfrm>
            <a:off x="355996" y="431290"/>
            <a:ext cx="335462" cy="23756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Arrow: Chevron 10">
            <a:extLst>
              <a:ext uri="{FF2B5EF4-FFF2-40B4-BE49-F238E27FC236}">
                <a16:creationId xmlns:a16="http://schemas.microsoft.com/office/drawing/2014/main" id="{97D47F36-2E1A-959A-E446-2DAB57614118}"/>
              </a:ext>
            </a:extLst>
          </p:cNvPr>
          <p:cNvSpPr/>
          <p:nvPr/>
        </p:nvSpPr>
        <p:spPr>
          <a:xfrm>
            <a:off x="289469" y="388935"/>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BE9A4EA8-FBB5-0120-6FAA-D23381F7B72C}"/>
              </a:ext>
            </a:extLst>
          </p:cNvPr>
          <p:cNvSpPr txBox="1"/>
          <p:nvPr/>
        </p:nvSpPr>
        <p:spPr>
          <a:xfrm>
            <a:off x="234977" y="2211671"/>
            <a:ext cx="6310475" cy="2585323"/>
          </a:xfrm>
          <a:prstGeom prst="rect">
            <a:avLst/>
          </a:prstGeom>
          <a:noFill/>
        </p:spPr>
        <p:txBody>
          <a:bodyPr wrap="square">
            <a:spAutoFit/>
          </a:bodyPr>
          <a:lstStyle/>
          <a:p>
            <a:pPr marL="285750" indent="-285750" algn="just">
              <a:buFont typeface="Wingdings" panose="05000000000000000000" pitchFamily="2" charset="2"/>
              <a:buChar char="q"/>
            </a:pPr>
            <a:r>
              <a:rPr lang="en-US" dirty="0"/>
              <a:t>To evaluate and compare the effectiveness of four machine learning models—Decision Tree (DT), Gradient Boosting (GB), Random Forest (RF), and Support Vector Machine (SVM)—in predicting landslide susceptibility.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identify which model provides the highest accuracy and most reliable results for landslide prediction.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understand the strengths and limitations of each model.</a:t>
            </a:r>
          </a:p>
        </p:txBody>
      </p:sp>
    </p:spTree>
    <p:extLst>
      <p:ext uri="{BB962C8B-B14F-4D97-AF65-F5344CB8AC3E}">
        <p14:creationId xmlns:p14="http://schemas.microsoft.com/office/powerpoint/2010/main" val="4091382560"/>
      </p:ext>
    </p:extLst>
  </p:cSld>
  <p:clrMapOvr>
    <a:masterClrMapping/>
  </p:clrMapOvr>
  <p:transition spd="slow" advTm="29248">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4" name="Rectangle 443">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5D962F-6C80-E1CA-4B28-87AD934C4F2A}"/>
              </a:ext>
            </a:extLst>
          </p:cNvPr>
          <p:cNvPicPr>
            <a:picLocks noChangeAspect="1"/>
          </p:cNvPicPr>
          <p:nvPr/>
        </p:nvPicPr>
        <p:blipFill rotWithShape="1">
          <a:blip r:embed="rId3"/>
          <a:srcRect l="24567" r="3720" b="4"/>
          <a:stretch/>
        </p:blipFill>
        <p:spPr>
          <a:xfrm>
            <a:off x="8289453" y="561297"/>
            <a:ext cx="3635272" cy="5367292"/>
          </a:xfrm>
          <a:prstGeom prst="rect">
            <a:avLst/>
          </a:prstGeom>
          <a:effectLst/>
        </p:spPr>
      </p:pic>
      <p:sp>
        <p:nvSpPr>
          <p:cNvPr id="14" name="TextBox 13">
            <a:extLst>
              <a:ext uri="{FF2B5EF4-FFF2-40B4-BE49-F238E27FC236}">
                <a16:creationId xmlns:a16="http://schemas.microsoft.com/office/drawing/2014/main" id="{C77C7FA2-B253-85D7-2230-05653D8594F3}"/>
              </a:ext>
            </a:extLst>
          </p:cNvPr>
          <p:cNvSpPr txBox="1"/>
          <p:nvPr/>
        </p:nvSpPr>
        <p:spPr>
          <a:xfrm>
            <a:off x="5894962" y="1984443"/>
            <a:ext cx="5458838" cy="4192520"/>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b="0" i="0" u="none" strike="noStrike" cap="none" spc="0" normalizeH="0" baseline="0" noProof="0" dirty="0">
              <a:ln>
                <a:noFill/>
              </a:ln>
              <a:effectLst/>
              <a:uLnTx/>
              <a:uFillTx/>
            </a:endParaRPr>
          </a:p>
        </p:txBody>
      </p:sp>
      <p:sp>
        <p:nvSpPr>
          <p:cNvPr id="4" name="TextBox 3">
            <a:extLst>
              <a:ext uri="{FF2B5EF4-FFF2-40B4-BE49-F238E27FC236}">
                <a16:creationId xmlns:a16="http://schemas.microsoft.com/office/drawing/2014/main" id="{607288EA-0ECD-5C87-1F33-69E172134365}"/>
              </a:ext>
            </a:extLst>
          </p:cNvPr>
          <p:cNvSpPr txBox="1"/>
          <p:nvPr/>
        </p:nvSpPr>
        <p:spPr>
          <a:xfrm>
            <a:off x="7711729" y="1889424"/>
            <a:ext cx="3786034" cy="4492143"/>
          </a:xfrm>
          <a:prstGeom prst="rect">
            <a:avLst/>
          </a:prstGeom>
        </p:spPr>
        <p:txBody>
          <a:bodyPr vert="horz" lIns="91440" tIns="45720" rIns="91440" bIns="45720" rtlCol="0" anchor="t">
            <a:noAutofit/>
          </a:bodyPr>
          <a:lstStyle/>
          <a:p>
            <a:pPr marL="0" marR="0" lvl="0" indent="-228600" fontAlgn="auto">
              <a:lnSpc>
                <a:spcPct val="90000"/>
              </a:lnSpc>
              <a:spcBef>
                <a:spcPct val="20000"/>
              </a:spcBef>
              <a:spcAft>
                <a:spcPts val="0"/>
              </a:spcAft>
              <a:buClrTx/>
              <a:buSzTx/>
              <a:buFont typeface="Arial" panose="020B0604020202020204" pitchFamily="34" charset="0"/>
              <a:buChar char="•"/>
              <a:tabLst/>
              <a:defRPr/>
            </a:pPr>
            <a:endParaRPr kumimoji="0" lang="en-US" altLang="en-US" sz="2000" b="0" i="0" u="none" strike="noStrike" cap="none" spc="0" normalizeH="0" baseline="0" noProof="0" dirty="0">
              <a:ln>
                <a:noFill/>
              </a:ln>
              <a:effectLst/>
              <a:uLnTx/>
              <a:uFillTx/>
            </a:endParaRPr>
          </a:p>
        </p:txBody>
      </p:sp>
      <p:sp>
        <p:nvSpPr>
          <p:cNvPr id="12" name="Arrow: Chevron 11">
            <a:extLst>
              <a:ext uri="{FF2B5EF4-FFF2-40B4-BE49-F238E27FC236}">
                <a16:creationId xmlns:a16="http://schemas.microsoft.com/office/drawing/2014/main" id="{6914B3C2-EDBE-4DC5-C8E4-1D78617581AC}"/>
              </a:ext>
            </a:extLst>
          </p:cNvPr>
          <p:cNvSpPr/>
          <p:nvPr/>
        </p:nvSpPr>
        <p:spPr>
          <a:xfrm>
            <a:off x="267275" y="323736"/>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18213F92-E880-7720-EB75-4FC7CF1CF712}"/>
              </a:ext>
            </a:extLst>
          </p:cNvPr>
          <p:cNvSpPr txBox="1"/>
          <p:nvPr/>
        </p:nvSpPr>
        <p:spPr>
          <a:xfrm>
            <a:off x="624930" y="108156"/>
            <a:ext cx="7755589" cy="599767"/>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2800" b="1" kern="1200" dirty="0">
                <a:solidFill>
                  <a:schemeClr val="accent3"/>
                </a:solidFill>
                <a:latin typeface="Algerian" panose="04020705040A02060702" pitchFamily="82" charset="0"/>
                <a:ea typeface="+mj-ea"/>
                <a:cs typeface="+mj-cs"/>
              </a:rPr>
              <a:t>Problem statement</a:t>
            </a:r>
          </a:p>
        </p:txBody>
      </p:sp>
      <p:sp>
        <p:nvSpPr>
          <p:cNvPr id="7" name="TextBox 6">
            <a:extLst>
              <a:ext uri="{FF2B5EF4-FFF2-40B4-BE49-F238E27FC236}">
                <a16:creationId xmlns:a16="http://schemas.microsoft.com/office/drawing/2014/main" id="{B2E131D7-723F-4E49-A11F-ABF28CFA3571}"/>
              </a:ext>
            </a:extLst>
          </p:cNvPr>
          <p:cNvSpPr txBox="1"/>
          <p:nvPr/>
        </p:nvSpPr>
        <p:spPr>
          <a:xfrm>
            <a:off x="430260" y="1813782"/>
            <a:ext cx="6273484" cy="2862322"/>
          </a:xfrm>
          <a:prstGeom prst="rect">
            <a:avLst/>
          </a:prstGeom>
          <a:noFill/>
        </p:spPr>
        <p:txBody>
          <a:bodyPr wrap="square">
            <a:spAutoFit/>
          </a:bodyPr>
          <a:lstStyle/>
          <a:p>
            <a:pPr marL="285750" indent="-285750" algn="just">
              <a:buFont typeface="Wingdings" panose="05000000000000000000" pitchFamily="2" charset="2"/>
              <a:buChar char="q"/>
            </a:pPr>
            <a:r>
              <a:rPr lang="en-US" dirty="0"/>
              <a:t>Landslides pose a serious threat to both natural and human-made environments, with significant socio-economic impacts.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Traditional prediction methods rely on statistical and empirical models, which often struggle to capture the complex, non-linear patterns in landslide data.</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Availability of geospatial and environmental data, there is a need for advanced, reliable machine learning models that can accurately predict landslide susceptibility.</a:t>
            </a:r>
          </a:p>
        </p:txBody>
      </p:sp>
    </p:spTree>
    <p:extLst>
      <p:ext uri="{BB962C8B-B14F-4D97-AF65-F5344CB8AC3E}">
        <p14:creationId xmlns:p14="http://schemas.microsoft.com/office/powerpoint/2010/main" val="365112667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4" name="Rectangle 443">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77C7FA2-B253-85D7-2230-05653D8594F3}"/>
              </a:ext>
            </a:extLst>
          </p:cNvPr>
          <p:cNvSpPr txBox="1"/>
          <p:nvPr/>
        </p:nvSpPr>
        <p:spPr>
          <a:xfrm>
            <a:off x="5894962" y="1984443"/>
            <a:ext cx="5458838" cy="4192520"/>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b="0" i="0" u="none" strike="noStrike" cap="none" spc="0" normalizeH="0" baseline="0" noProof="0" dirty="0">
              <a:ln>
                <a:noFill/>
              </a:ln>
              <a:effectLst/>
              <a:uLnTx/>
              <a:uFillTx/>
            </a:endParaRPr>
          </a:p>
        </p:txBody>
      </p:sp>
      <p:sp>
        <p:nvSpPr>
          <p:cNvPr id="4" name="TextBox 3">
            <a:extLst>
              <a:ext uri="{FF2B5EF4-FFF2-40B4-BE49-F238E27FC236}">
                <a16:creationId xmlns:a16="http://schemas.microsoft.com/office/drawing/2014/main" id="{607288EA-0ECD-5C87-1F33-69E172134365}"/>
              </a:ext>
            </a:extLst>
          </p:cNvPr>
          <p:cNvSpPr txBox="1"/>
          <p:nvPr/>
        </p:nvSpPr>
        <p:spPr>
          <a:xfrm>
            <a:off x="7711729" y="1889424"/>
            <a:ext cx="3786034" cy="4492143"/>
          </a:xfrm>
          <a:prstGeom prst="rect">
            <a:avLst/>
          </a:prstGeom>
        </p:spPr>
        <p:txBody>
          <a:bodyPr vert="horz" lIns="91440" tIns="45720" rIns="91440" bIns="45720" rtlCol="0" anchor="t">
            <a:noAutofit/>
          </a:bodyPr>
          <a:lstStyle/>
          <a:p>
            <a:pPr marL="0" marR="0" lvl="0" indent="-228600" fontAlgn="auto">
              <a:lnSpc>
                <a:spcPct val="90000"/>
              </a:lnSpc>
              <a:spcBef>
                <a:spcPct val="20000"/>
              </a:spcBef>
              <a:spcAft>
                <a:spcPts val="0"/>
              </a:spcAft>
              <a:buClrTx/>
              <a:buSzTx/>
              <a:buFont typeface="Arial" panose="020B0604020202020204" pitchFamily="34" charset="0"/>
              <a:buChar char="•"/>
              <a:tabLst/>
              <a:defRPr/>
            </a:pPr>
            <a:endParaRPr kumimoji="0" lang="en-US" altLang="en-US" sz="2000" b="0" i="0" u="none" strike="noStrike" cap="none" spc="0" normalizeH="0" baseline="0" noProof="0" dirty="0">
              <a:ln>
                <a:noFill/>
              </a:ln>
              <a:effectLst/>
              <a:uLnTx/>
              <a:uFillTx/>
            </a:endParaRPr>
          </a:p>
        </p:txBody>
      </p:sp>
      <p:sp>
        <p:nvSpPr>
          <p:cNvPr id="12" name="Arrow: Chevron 11">
            <a:extLst>
              <a:ext uri="{FF2B5EF4-FFF2-40B4-BE49-F238E27FC236}">
                <a16:creationId xmlns:a16="http://schemas.microsoft.com/office/drawing/2014/main" id="{6914B3C2-EDBE-4DC5-C8E4-1D78617581AC}"/>
              </a:ext>
            </a:extLst>
          </p:cNvPr>
          <p:cNvSpPr/>
          <p:nvPr/>
        </p:nvSpPr>
        <p:spPr>
          <a:xfrm>
            <a:off x="267275" y="323736"/>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18213F92-E880-7720-EB75-4FC7CF1CF712}"/>
              </a:ext>
            </a:extLst>
          </p:cNvPr>
          <p:cNvSpPr txBox="1"/>
          <p:nvPr/>
        </p:nvSpPr>
        <p:spPr>
          <a:xfrm>
            <a:off x="624930" y="108156"/>
            <a:ext cx="7755589" cy="599767"/>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2800" b="1" dirty="0">
                <a:solidFill>
                  <a:schemeClr val="accent3"/>
                </a:solidFill>
                <a:latin typeface="Algerian" panose="04020705040A02060702" pitchFamily="82" charset="0"/>
                <a:ea typeface="+mj-ea"/>
                <a:cs typeface="+mj-cs"/>
              </a:rPr>
              <a:t>DATASET</a:t>
            </a:r>
            <a:endParaRPr lang="en-US" sz="2800" b="1" kern="1200" dirty="0">
              <a:solidFill>
                <a:schemeClr val="accent3"/>
              </a:solidFill>
              <a:latin typeface="Algerian" panose="04020705040A02060702" pitchFamily="82" charset="0"/>
              <a:ea typeface="+mj-ea"/>
              <a:cs typeface="+mj-cs"/>
            </a:endParaRPr>
          </a:p>
        </p:txBody>
      </p:sp>
      <p:sp>
        <p:nvSpPr>
          <p:cNvPr id="7" name="TextBox 6">
            <a:extLst>
              <a:ext uri="{FF2B5EF4-FFF2-40B4-BE49-F238E27FC236}">
                <a16:creationId xmlns:a16="http://schemas.microsoft.com/office/drawing/2014/main" id="{B2E131D7-723F-4E49-A11F-ABF28CFA3571}"/>
              </a:ext>
            </a:extLst>
          </p:cNvPr>
          <p:cNvSpPr txBox="1"/>
          <p:nvPr/>
        </p:nvSpPr>
        <p:spPr>
          <a:xfrm>
            <a:off x="335462" y="1099348"/>
            <a:ext cx="10015060" cy="369332"/>
          </a:xfrm>
          <a:prstGeom prst="rect">
            <a:avLst/>
          </a:prstGeom>
          <a:noFill/>
        </p:spPr>
        <p:txBody>
          <a:bodyPr wrap="square">
            <a:spAutoFit/>
          </a:bodyPr>
          <a:lstStyle/>
          <a:p>
            <a:pPr marL="285750" indent="-285750" algn="just">
              <a:buFont typeface="Wingdings" panose="05000000000000000000" pitchFamily="2" charset="2"/>
              <a:buChar char="q"/>
            </a:pPr>
            <a:r>
              <a:rPr lang="en-US" dirty="0"/>
              <a:t>Dataset Link: </a:t>
            </a:r>
            <a:r>
              <a:rPr lang="en-US" sz="1800" u="sng" dirty="0">
                <a:solidFill>
                  <a:schemeClr val="accent4"/>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https://www.kaggle.com/datasets/vigneshwarchandran/landslide-data-large-numeric</a:t>
            </a:r>
            <a:r>
              <a:rPr lang="en-US" dirty="0">
                <a:solidFill>
                  <a:schemeClr val="accent4"/>
                </a:solidFill>
              </a:rPr>
              <a:t> </a:t>
            </a:r>
          </a:p>
        </p:txBody>
      </p:sp>
      <p:pic>
        <p:nvPicPr>
          <p:cNvPr id="5" name="Picture 4">
            <a:extLst>
              <a:ext uri="{FF2B5EF4-FFF2-40B4-BE49-F238E27FC236}">
                <a16:creationId xmlns:a16="http://schemas.microsoft.com/office/drawing/2014/main" id="{46EB3522-E8F4-70D0-4319-DB445441A46E}"/>
              </a:ext>
            </a:extLst>
          </p:cNvPr>
          <p:cNvPicPr>
            <a:picLocks noChangeAspect="1"/>
          </p:cNvPicPr>
          <p:nvPr/>
        </p:nvPicPr>
        <p:blipFill>
          <a:blip r:embed="rId4"/>
          <a:stretch>
            <a:fillRect/>
          </a:stretch>
        </p:blipFill>
        <p:spPr>
          <a:xfrm>
            <a:off x="8981723" y="1813782"/>
            <a:ext cx="2940346" cy="2940346"/>
          </a:xfrm>
          <a:prstGeom prst="rect">
            <a:avLst/>
          </a:prstGeom>
        </p:spPr>
      </p:pic>
      <p:pic>
        <p:nvPicPr>
          <p:cNvPr id="8" name="Picture 7">
            <a:extLst>
              <a:ext uri="{FF2B5EF4-FFF2-40B4-BE49-F238E27FC236}">
                <a16:creationId xmlns:a16="http://schemas.microsoft.com/office/drawing/2014/main" id="{286000FD-6D41-8EF7-D266-2CE43C9F383A}"/>
              </a:ext>
            </a:extLst>
          </p:cNvPr>
          <p:cNvPicPr>
            <a:picLocks noChangeAspect="1"/>
          </p:cNvPicPr>
          <p:nvPr/>
        </p:nvPicPr>
        <p:blipFill>
          <a:blip r:embed="rId5"/>
          <a:srcRect t="27449" r="22857" b="8254"/>
          <a:stretch/>
        </p:blipFill>
        <p:spPr>
          <a:xfrm>
            <a:off x="335462" y="1882414"/>
            <a:ext cx="8379379" cy="4192520"/>
          </a:xfrm>
          <a:prstGeom prst="rect">
            <a:avLst/>
          </a:prstGeom>
        </p:spPr>
      </p:pic>
    </p:spTree>
    <p:extLst>
      <p:ext uri="{BB962C8B-B14F-4D97-AF65-F5344CB8AC3E}">
        <p14:creationId xmlns:p14="http://schemas.microsoft.com/office/powerpoint/2010/main" val="380158573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6A478-15CE-66DA-7039-D4589C5B294E}"/>
              </a:ext>
            </a:extLst>
          </p:cNvPr>
          <p:cNvSpPr txBox="1"/>
          <p:nvPr/>
        </p:nvSpPr>
        <p:spPr>
          <a:xfrm>
            <a:off x="577740" y="179795"/>
            <a:ext cx="6806286" cy="7031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accent3"/>
                </a:solidFill>
                <a:latin typeface="Algerian" panose="04020705040A02060702" pitchFamily="82" charset="0"/>
                <a:ea typeface="+mj-ea"/>
                <a:cs typeface="+mj-cs"/>
              </a:rPr>
              <a:t>Methodology </a:t>
            </a:r>
          </a:p>
        </p:txBody>
      </p:sp>
      <p:sp>
        <p:nvSpPr>
          <p:cNvPr id="3" name="Arrow: Chevron 2">
            <a:extLst>
              <a:ext uri="{FF2B5EF4-FFF2-40B4-BE49-F238E27FC236}">
                <a16:creationId xmlns:a16="http://schemas.microsoft.com/office/drawing/2014/main" id="{02FB72B7-E46C-83E0-4B82-4803C68D0248}"/>
              </a:ext>
            </a:extLst>
          </p:cNvPr>
          <p:cNvSpPr/>
          <p:nvPr/>
        </p:nvSpPr>
        <p:spPr>
          <a:xfrm>
            <a:off x="242278" y="412606"/>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0398FF58-AF59-8418-5428-3ED138B2276F}"/>
              </a:ext>
            </a:extLst>
          </p:cNvPr>
          <p:cNvPicPr>
            <a:picLocks noChangeAspect="1"/>
          </p:cNvPicPr>
          <p:nvPr/>
        </p:nvPicPr>
        <p:blipFill>
          <a:blip r:embed="rId3"/>
          <a:stretch>
            <a:fillRect/>
          </a:stretch>
        </p:blipFill>
        <p:spPr>
          <a:xfrm>
            <a:off x="9182878" y="0"/>
            <a:ext cx="2841171" cy="2841171"/>
          </a:xfrm>
          <a:prstGeom prst="rect">
            <a:avLst/>
          </a:prstGeom>
        </p:spPr>
      </p:pic>
      <p:sp>
        <p:nvSpPr>
          <p:cNvPr id="9" name="Rectangle 1">
            <a:extLst>
              <a:ext uri="{FF2B5EF4-FFF2-40B4-BE49-F238E27FC236}">
                <a16:creationId xmlns:a16="http://schemas.microsoft.com/office/drawing/2014/main" id="{C2990F31-6E92-5870-E604-1A48B4627823}"/>
              </a:ext>
            </a:extLst>
          </p:cNvPr>
          <p:cNvSpPr>
            <a:spLocks noChangeArrowheads="1"/>
          </p:cNvSpPr>
          <p:nvPr/>
        </p:nvSpPr>
        <p:spPr bwMode="auto">
          <a:xfrm>
            <a:off x="242277" y="1342663"/>
            <a:ext cx="119497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From Kaggle: </a:t>
            </a:r>
            <a:r>
              <a:rPr lang="en-US" sz="1800" u="sng" dirty="0">
                <a:solidFill>
                  <a:schemeClr val="accent4"/>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https://www.kaggle.com/datasets/vigneshwarchandran/landslide-data-large-numeric</a:t>
            </a:r>
            <a:r>
              <a:rPr lang="en-US" dirty="0">
                <a:solidFill>
                  <a:schemeClr val="accent4"/>
                </a:solidFill>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b="1" dirty="0">
                <a:latin typeface="Arial" panose="020B0604020202020204" pitchFamily="34" charset="0"/>
              </a:rPr>
              <a:t>Data Cleaning</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preprocess the data by handling missing values.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b="1" dirty="0">
                <a:latin typeface="Arial" panose="020B0604020202020204" pitchFamily="34" charset="0"/>
                <a:cs typeface="Arial" panose="020B0604020202020204" pitchFamily="34" charset="0"/>
              </a:rPr>
              <a:t>Data Visualization</a:t>
            </a:r>
          </a:p>
          <a:p>
            <a:pPr marR="0" lvl="0" algn="l" defTabSz="914400" rtl="0" eaLnBrk="0" fontAlgn="base" latinLnBrk="0" hangingPunct="0">
              <a:lnSpc>
                <a:spcPct val="100000"/>
              </a:lnSpc>
              <a:spcBef>
                <a:spcPct val="0"/>
              </a:spcBef>
              <a:spcAft>
                <a:spcPct val="0"/>
              </a:spcAft>
              <a:buClrTx/>
              <a:buSzTx/>
              <a:tabLst/>
            </a:pPr>
            <a:endParaRPr lang="en-US" b="1"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Arial" panose="020B0604020202020204" pitchFamily="34" charset="0"/>
                <a:cs typeface="Arial" panose="020B0604020202020204" pitchFamily="34" charset="0"/>
              </a:rPr>
              <a:t>Precipitation, Slope, and Elevation are distributed in the dataset, with different colors representing whether a landslide occurred or not.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Correlation heatmap was generated to visualize the pairwise correlations between the features in the dataset.</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Undersampling</a:t>
            </a:r>
          </a:p>
          <a:p>
            <a:pPr marL="285750" indent="-28575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Split the dataset into training and testing subsets (80% training, 20% testing).</a:t>
            </a:r>
          </a:p>
        </p:txBody>
      </p:sp>
    </p:spTree>
    <p:extLst>
      <p:ext uri="{BB962C8B-B14F-4D97-AF65-F5344CB8AC3E}">
        <p14:creationId xmlns:p14="http://schemas.microsoft.com/office/powerpoint/2010/main" val="719738401"/>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6A478-15CE-66DA-7039-D4589C5B294E}"/>
              </a:ext>
            </a:extLst>
          </p:cNvPr>
          <p:cNvSpPr txBox="1"/>
          <p:nvPr/>
        </p:nvSpPr>
        <p:spPr>
          <a:xfrm>
            <a:off x="577740" y="179795"/>
            <a:ext cx="6806286" cy="7031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accent3"/>
                </a:solidFill>
                <a:latin typeface="Algerian" panose="04020705040A02060702" pitchFamily="82" charset="0"/>
                <a:ea typeface="+mj-ea"/>
                <a:cs typeface="+mj-cs"/>
              </a:rPr>
              <a:t>Methodology contd. </a:t>
            </a:r>
          </a:p>
        </p:txBody>
      </p:sp>
      <p:sp>
        <p:nvSpPr>
          <p:cNvPr id="3" name="Arrow: Chevron 2">
            <a:extLst>
              <a:ext uri="{FF2B5EF4-FFF2-40B4-BE49-F238E27FC236}">
                <a16:creationId xmlns:a16="http://schemas.microsoft.com/office/drawing/2014/main" id="{02FB72B7-E46C-83E0-4B82-4803C68D0248}"/>
              </a:ext>
            </a:extLst>
          </p:cNvPr>
          <p:cNvSpPr/>
          <p:nvPr/>
        </p:nvSpPr>
        <p:spPr>
          <a:xfrm>
            <a:off x="242278" y="412606"/>
            <a:ext cx="335462" cy="237561"/>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0398FF58-AF59-8418-5428-3ED138B2276F}"/>
              </a:ext>
            </a:extLst>
          </p:cNvPr>
          <p:cNvPicPr>
            <a:picLocks noChangeAspect="1"/>
          </p:cNvPicPr>
          <p:nvPr/>
        </p:nvPicPr>
        <p:blipFill>
          <a:blip r:embed="rId3"/>
          <a:stretch>
            <a:fillRect/>
          </a:stretch>
        </p:blipFill>
        <p:spPr>
          <a:xfrm>
            <a:off x="9601200" y="0"/>
            <a:ext cx="2525486" cy="2525486"/>
          </a:xfrm>
          <a:prstGeom prst="rect">
            <a:avLst/>
          </a:prstGeom>
        </p:spPr>
      </p:pic>
      <p:sp>
        <p:nvSpPr>
          <p:cNvPr id="5" name="Rectangle 2">
            <a:extLst>
              <a:ext uri="{FF2B5EF4-FFF2-40B4-BE49-F238E27FC236}">
                <a16:creationId xmlns:a16="http://schemas.microsoft.com/office/drawing/2014/main" id="{55D6C632-647B-52E6-76FF-61AD51C64BD5}"/>
              </a:ext>
            </a:extLst>
          </p:cNvPr>
          <p:cNvSpPr>
            <a:spLocks noChangeArrowheads="1"/>
          </p:cNvSpPr>
          <p:nvPr/>
        </p:nvSpPr>
        <p:spPr bwMode="auto">
          <a:xfrm>
            <a:off x="242278" y="983734"/>
            <a:ext cx="965750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q"/>
            </a:pPr>
            <a:r>
              <a:rPr lang="en-US" b="1" dirty="0">
                <a:latin typeface="Arial" panose="020B0604020202020204" pitchFamily="34" charset="0"/>
                <a:cs typeface="Arial" panose="020B0604020202020204" pitchFamily="34" charset="0"/>
              </a:rPr>
              <a:t>Model Training</a:t>
            </a:r>
            <a:endParaRPr lang="en-US" dirty="0">
              <a:latin typeface="Arial" panose="020B0604020202020204" pitchFamily="34" charset="0"/>
              <a:cs typeface="Arial" panose="020B0604020202020204" pitchFamily="34" charset="0"/>
            </a:endParaRPr>
          </a:p>
          <a:p>
            <a:endParaRPr lang="en-US" dirty="0"/>
          </a:p>
          <a:p>
            <a:pPr marL="285750" indent="-285750">
              <a:buFont typeface="Arial" panose="020B0604020202020204" pitchFamily="34" charset="0"/>
              <a:buChar char="•"/>
            </a:pPr>
            <a:r>
              <a:rPr lang="en-US" dirty="0"/>
              <a:t>Train each model using the training dataset, optimizing hyperparameters through cross-validation.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metrics such as Accuracy, Precision, Recall, and F1-score, Confusion Matrix on the test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Compare the models based on evaluation metrics and analyze the strengths and weaknesses of each model for landslide prediction.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lvl="1"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Arial" panose="020B0604020202020204" pitchFamily="34" charset="0"/>
              </a:rPr>
              <a:t>Decision Tree (DT)</a:t>
            </a:r>
          </a:p>
          <a:p>
            <a:pPr lvl="1"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Arial" panose="020B0604020202020204" pitchFamily="34" charset="0"/>
              </a:rPr>
              <a:t>Gradient Boosting (GB)</a:t>
            </a:r>
          </a:p>
          <a:p>
            <a:pPr lvl="1"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Arial" panose="020B0604020202020204" pitchFamily="34" charset="0"/>
              </a:rPr>
              <a:t>Random Forest (RF)</a:t>
            </a:r>
          </a:p>
          <a:p>
            <a:pPr lvl="1"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Arial" panose="020B0604020202020204" pitchFamily="34" charset="0"/>
              </a:rPr>
              <a:t>Support Vector Machine (SVM)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102967"/>
      </p:ext>
    </p:extLst>
  </p:cSld>
  <p:clrMapOvr>
    <a:masterClrMapping/>
  </p:clrMapOvr>
  <p:transition spd="slow">
    <p:wheel spokes="1"/>
  </p:transition>
</p:sld>
</file>

<file path=ppt/tags/tag1.xml><?xml version="1.0" encoding="utf-8"?>
<p:tagLst xmlns:a="http://schemas.openxmlformats.org/drawingml/2006/main" xmlns:r="http://schemas.openxmlformats.org/officeDocument/2006/relationships" xmlns:p="http://schemas.openxmlformats.org/presentationml/2006/main">
  <p:tag name="TIMING" val="|8.1"/>
</p:tagLst>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TotalTime>
  <Words>1488</Words>
  <Application>Microsoft Office PowerPoint</Application>
  <PresentationFormat>Widescreen</PresentationFormat>
  <Paragraphs>157</Paragraphs>
  <Slides>18</Slides>
  <Notes>17</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Algerian</vt:lpstr>
      <vt:lpstr>Arial</vt:lpstr>
      <vt:lpstr>Arial Rounded MT Bold</vt:lpstr>
      <vt:lpstr>Calibri</vt:lpstr>
      <vt:lpstr>Calibri Light</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NOSHIN FARZANA</dc:creator>
  <cp:lastModifiedBy>Avi Saha</cp:lastModifiedBy>
  <cp:revision>16</cp:revision>
  <dcterms:created xsi:type="dcterms:W3CDTF">2022-12-01T05:49:26Z</dcterms:created>
  <dcterms:modified xsi:type="dcterms:W3CDTF">2024-09-23T14:04:49Z</dcterms:modified>
</cp:coreProperties>
</file>