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1053" r:id="rId5"/>
    <p:sldId id="105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EE19-3597-6447-6E4A-08B68882B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15FC-61CA-95D1-852E-A4261DFD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E90E-593E-E4CB-AF10-67BCF086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99B3-4222-FE30-5B24-7D89C6BD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2306-CE34-C025-E5F4-B2ADE8A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5FDE-9082-6B3E-E7AD-6864A759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FC22A-A386-26E3-EF0A-17F85934D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8A67-920D-6AAA-4354-8B697C7D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D5D1-D677-05B6-97D8-6073C334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A23-A432-480B-F144-805205B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975C9-4F84-78D1-2A12-8E77F1CFD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B384E-E039-5E10-9668-603E9AAA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08E9-53C8-095E-0FF1-EB87EC9A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D82D-8BD7-FDE3-60E7-C7BE4CB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7E20-40F5-9D41-1BF0-344FC0D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1DB0-2E4A-49FE-C001-6D14FDF3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0FB-8FFB-C595-D796-94F461CE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B3B5-9865-BA75-2E3F-10C64B34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13CB-325C-52A5-12FF-42F665D3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2D92-0027-F798-1986-51A0D81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F5B8-1F12-8E7E-9C83-E05A7EAE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88DB-0D29-A7AF-A3B7-A3FE8FB2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5986-9EA1-6BB5-9CA7-955F278D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5E35-AD1E-E4DF-80A9-80001ABE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456-9200-8F7F-9EE3-C135C7FE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37A2-CEDA-E897-7067-1287467A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BC8D-938D-B47E-6847-C82B7F25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7CC4-FE29-47DF-1A6A-97402D46B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E6A9-26FA-6B97-C45E-B36C12BE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8F53-5C8E-7F1F-90DA-79429890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BD68-5B4C-31CC-38E1-0B3DF11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F19-2705-7389-E26F-79002B05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2880-478E-E45E-F86E-2FBA06B9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01943-F6F4-6010-360D-CA18EF90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9A4D4-74F6-1A26-12E7-628CB21F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07E6D-5D31-5500-C10D-A13D72A0E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3CD8D-A78D-C163-5B68-A850ACC9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FFA7D-3AFD-24CA-2CC2-808D931A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16F89-0BB2-AF1C-0FBA-C035F387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2DF9-03E8-DAEF-3031-02EF151A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6044C-AFD0-106B-7136-72F278AC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D104B-0822-DD57-411D-8363ECB6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5E3E-6A86-E6D0-A9C3-AF7F7002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5001B-6C79-B485-7926-7DD4682F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8ACD1-63E1-C5D5-FB90-5907A8C6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102A-371A-BEBA-3C5F-DD226991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1FF7-8F42-499B-0280-CB1DBB8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75F0-BF50-B0AF-4BF4-4C040385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9D962-DDF6-4AC8-BD06-2C18F9DE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1EA8-5D60-6410-E697-7317DCA1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FB510-9E5E-E8EE-F39B-6D5F958B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7320-6ED1-FC8C-DDBF-9CD66E0B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FE61-5D99-8996-F4EF-90A73F0D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16064-F2A7-90B5-E92C-553E66D46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04E4-37D9-8599-760A-DFCD028F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2C-6EA8-8686-6EC3-1712683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2CE7-8974-5C58-5BE2-7EAD92F3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3E2B-3CB2-05B6-8C9A-72697DB4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534DF-2D04-FFF0-727E-7B01B2B0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9C12-79BD-748F-AE25-03A07B63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8E5A-FA64-6E71-E038-152F6DFE0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8F1A-859E-403F-82E9-0327BF64305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E6D4-356C-825B-C6D1-10BF4200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D02F-5E0E-70B2-A78E-5C25EBD09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C8E0-4E7C-4919-AD4E-5040A074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A8215-D638-D869-7C6B-DF4B009775C5}"/>
              </a:ext>
            </a:extLst>
          </p:cNvPr>
          <p:cNvSpPr/>
          <p:nvPr/>
        </p:nvSpPr>
        <p:spPr>
          <a:xfrm>
            <a:off x="0" y="0"/>
            <a:ext cx="5531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7D645-C0DF-F728-307B-E06202A5D9C1}"/>
              </a:ext>
            </a:extLst>
          </p:cNvPr>
          <p:cNvSpPr/>
          <p:nvPr/>
        </p:nvSpPr>
        <p:spPr>
          <a:xfrm>
            <a:off x="7054126" y="0"/>
            <a:ext cx="479777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A1231-F7C9-58EE-1207-8FADE1239A83}"/>
              </a:ext>
            </a:extLst>
          </p:cNvPr>
          <p:cNvSpPr/>
          <p:nvPr/>
        </p:nvSpPr>
        <p:spPr>
          <a:xfrm>
            <a:off x="7200882" y="0"/>
            <a:ext cx="4504266" cy="41768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20854-06D3-D224-8BC4-0D864B8016AE}"/>
              </a:ext>
            </a:extLst>
          </p:cNvPr>
          <p:cNvSpPr/>
          <p:nvPr/>
        </p:nvSpPr>
        <p:spPr>
          <a:xfrm>
            <a:off x="7200882" y="6440311"/>
            <a:ext cx="4504266" cy="41768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09F73-893A-3A7D-6404-5B192A0561BF}"/>
              </a:ext>
            </a:extLst>
          </p:cNvPr>
          <p:cNvSpPr/>
          <p:nvPr/>
        </p:nvSpPr>
        <p:spPr>
          <a:xfrm>
            <a:off x="7279904" y="1016000"/>
            <a:ext cx="327378" cy="31608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28EF0-C777-EB3A-4791-E98A9B4317AB}"/>
              </a:ext>
            </a:extLst>
          </p:cNvPr>
          <p:cNvSpPr/>
          <p:nvPr/>
        </p:nvSpPr>
        <p:spPr>
          <a:xfrm>
            <a:off x="11180215" y="5921023"/>
            <a:ext cx="327378" cy="31608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and person sitting in chairs&#10;&#10;Description automatically generated">
            <a:extLst>
              <a:ext uri="{FF2B5EF4-FFF2-40B4-BE49-F238E27FC236}">
                <a16:creationId xmlns:a16="http://schemas.microsoft.com/office/drawing/2014/main" id="{05C8C006-319F-9205-CCFF-78BED021B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9" t="-365" r="19003" b="365"/>
          <a:stretch/>
        </p:blipFill>
        <p:spPr>
          <a:xfrm>
            <a:off x="1038689" y="-102702"/>
            <a:ext cx="5529904" cy="706340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79B976-1E69-3C73-AD99-DAA695B3F69E}"/>
              </a:ext>
            </a:extLst>
          </p:cNvPr>
          <p:cNvGrpSpPr/>
          <p:nvPr/>
        </p:nvGrpSpPr>
        <p:grpSpPr>
          <a:xfrm>
            <a:off x="7443592" y="2562760"/>
            <a:ext cx="4261555" cy="2726966"/>
            <a:chOff x="7443593" y="2562760"/>
            <a:chExt cx="3515706" cy="27269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7F13D-789E-FB35-D302-8629ED936427}"/>
                </a:ext>
              </a:extLst>
            </p:cNvPr>
            <p:cNvSpPr txBox="1"/>
            <p:nvPr/>
          </p:nvSpPr>
          <p:spPr>
            <a:xfrm>
              <a:off x="7443593" y="2562760"/>
              <a:ext cx="351570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5B9BD5"/>
                  </a:solidFill>
                  <a:latin typeface="Lora" pitchFamily="2" charset="0"/>
                </a:rPr>
                <a:t>PLACEMENT </a:t>
              </a:r>
            </a:p>
            <a:p>
              <a:r>
                <a:rPr lang="en-US" sz="4000" b="1" dirty="0">
                  <a:solidFill>
                    <a:srgbClr val="5B9BD5"/>
                  </a:solidFill>
                  <a:latin typeface="Lora" pitchFamily="2" charset="0"/>
                </a:rPr>
                <a:t>LEARNING</a:t>
              </a:r>
            </a:p>
            <a:p>
              <a:r>
                <a:rPr lang="en-US" sz="4000" b="1" dirty="0">
                  <a:solidFill>
                    <a:srgbClr val="5B9BD5"/>
                  </a:solidFill>
                  <a:latin typeface="Lora" pitchFamily="2" charset="0"/>
                </a:rPr>
                <a:t>SYSTEM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785D83-FD9F-3FCE-58DA-4AD7A1FB2597}"/>
                </a:ext>
              </a:extLst>
            </p:cNvPr>
            <p:cNvSpPr txBox="1"/>
            <p:nvPr/>
          </p:nvSpPr>
          <p:spPr>
            <a:xfrm>
              <a:off x="7443593" y="4551062"/>
              <a:ext cx="22765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B9BD5"/>
                  </a:solidFill>
                  <a:latin typeface="Lora" pitchFamily="2" charset="0"/>
                </a:rPr>
                <a:t>PRESENTED BY-</a:t>
              </a:r>
            </a:p>
            <a:p>
              <a:r>
                <a:rPr lang="en-US" sz="1400" dirty="0">
                  <a:solidFill>
                    <a:srgbClr val="5B9BD5"/>
                  </a:solidFill>
                  <a:latin typeface="Lora" pitchFamily="2" charset="0"/>
                </a:rPr>
                <a:t>AVIJIT NIGAM</a:t>
              </a:r>
            </a:p>
            <a:p>
              <a:r>
                <a:rPr lang="en-US" sz="1400" dirty="0">
                  <a:solidFill>
                    <a:srgbClr val="5B9BD5"/>
                  </a:solidFill>
                  <a:latin typeface="Lora" pitchFamily="2" charset="0"/>
                </a:rPr>
                <a:t>KRISHNA UPRIT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2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 female worker presenting visual templates to coworkers">
            <a:extLst>
              <a:ext uri="{FF2B5EF4-FFF2-40B4-BE49-F238E27FC236}">
                <a16:creationId xmlns:a16="http://schemas.microsoft.com/office/drawing/2014/main" id="{80C43812-D89A-DF8D-3F54-7F86287F9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1924" r="7764" b="1924"/>
          <a:stretch/>
        </p:blipFill>
        <p:spPr bwMode="auto">
          <a:xfrm>
            <a:off x="4042368" y="0"/>
            <a:ext cx="81496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FFEFF-40BA-F66C-C5F2-4878FF01A4F3}"/>
              </a:ext>
            </a:extLst>
          </p:cNvPr>
          <p:cNvSpPr/>
          <p:nvPr/>
        </p:nvSpPr>
        <p:spPr>
          <a:xfrm>
            <a:off x="494429" y="1617456"/>
            <a:ext cx="5646946" cy="37731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3446B-7EB3-DAB1-2A21-146E641CF118}"/>
              </a:ext>
            </a:extLst>
          </p:cNvPr>
          <p:cNvSpPr txBox="1"/>
          <p:nvPr/>
        </p:nvSpPr>
        <p:spPr>
          <a:xfrm>
            <a:off x="507122" y="3195657"/>
            <a:ext cx="2614863" cy="380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or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775BE-B3A3-DF43-A211-B2245DF54F7B}"/>
              </a:ext>
            </a:extLst>
          </p:cNvPr>
          <p:cNvSpPr txBox="1"/>
          <p:nvPr/>
        </p:nvSpPr>
        <p:spPr>
          <a:xfrm>
            <a:off x="679801" y="2109481"/>
            <a:ext cx="5276202" cy="246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  <a:latin typeface="Lora" pitchFamily="2" charset="0"/>
              </a:rPr>
              <a:t>Brief Overview: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Lora" pitchFamily="2" charset="0"/>
              </a:rPr>
              <a:t>Our Placement Learning System allows faculty to upload placement-related questions, which students can then  access, view, and solve. This system aims to facilitate better preparation for placement exams by providing a centralized platform for practice and learning.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794A89-70C1-B928-DE8D-DC243B235C11}"/>
              </a:ext>
            </a:extLst>
          </p:cNvPr>
          <p:cNvGrpSpPr/>
          <p:nvPr/>
        </p:nvGrpSpPr>
        <p:grpSpPr>
          <a:xfrm>
            <a:off x="448709" y="328868"/>
            <a:ext cx="1217817" cy="91440"/>
            <a:chOff x="6575457" y="1351721"/>
            <a:chExt cx="1217817" cy="914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223423-87DE-4E88-0862-2DEF18C96EEB}"/>
                </a:ext>
              </a:extLst>
            </p:cNvPr>
            <p:cNvSpPr/>
            <p:nvPr/>
          </p:nvSpPr>
          <p:spPr>
            <a:xfrm flipV="1">
              <a:off x="6575457" y="135172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79C047-C987-1076-638D-2855214D1035}"/>
                </a:ext>
              </a:extLst>
            </p:cNvPr>
            <p:cNvSpPr/>
            <p:nvPr/>
          </p:nvSpPr>
          <p:spPr>
            <a:xfrm flipV="1">
              <a:off x="6736368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1497C6-DD31-5B7F-95C4-A7FAA1345B25}"/>
                </a:ext>
              </a:extLst>
            </p:cNvPr>
            <p:cNvSpPr/>
            <p:nvPr/>
          </p:nvSpPr>
          <p:spPr>
            <a:xfrm flipV="1">
              <a:off x="6897279" y="1351721"/>
              <a:ext cx="91440" cy="91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827136-4918-80F3-0269-370E0A8971B5}"/>
                </a:ext>
              </a:extLst>
            </p:cNvPr>
            <p:cNvSpPr/>
            <p:nvPr/>
          </p:nvSpPr>
          <p:spPr>
            <a:xfrm flipV="1">
              <a:off x="7058190" y="135172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7FA2F0-0517-BAB9-732B-7C925DC083A1}"/>
                </a:ext>
              </a:extLst>
            </p:cNvPr>
            <p:cNvSpPr/>
            <p:nvPr/>
          </p:nvSpPr>
          <p:spPr>
            <a:xfrm flipV="1">
              <a:off x="7219101" y="1351721"/>
              <a:ext cx="91440" cy="91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E63508-BD14-0850-9E8D-A27ADFCC59B5}"/>
                </a:ext>
              </a:extLst>
            </p:cNvPr>
            <p:cNvSpPr/>
            <p:nvPr/>
          </p:nvSpPr>
          <p:spPr>
            <a:xfrm flipV="1">
              <a:off x="7380012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6EDFE6-3030-8A2F-EBF2-0CED8726D64D}"/>
                </a:ext>
              </a:extLst>
            </p:cNvPr>
            <p:cNvSpPr/>
            <p:nvPr/>
          </p:nvSpPr>
          <p:spPr>
            <a:xfrm flipV="1">
              <a:off x="7540923" y="1351721"/>
              <a:ext cx="91440" cy="91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DDE6D6-398B-44FE-CA9B-A78C756EAE59}"/>
                </a:ext>
              </a:extLst>
            </p:cNvPr>
            <p:cNvSpPr/>
            <p:nvPr/>
          </p:nvSpPr>
          <p:spPr>
            <a:xfrm flipV="1">
              <a:off x="7701834" y="1351721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0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338E6-EB93-886F-AFDA-CD5C03D01554}"/>
              </a:ext>
            </a:extLst>
          </p:cNvPr>
          <p:cNvSpPr txBox="1"/>
          <p:nvPr/>
        </p:nvSpPr>
        <p:spPr>
          <a:xfrm>
            <a:off x="633812" y="1161579"/>
            <a:ext cx="4596064" cy="269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latin typeface="Lora" pitchFamily="2" charset="0"/>
              </a:rPr>
              <a:t>Technology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Lora" pitchFamily="2" charset="0"/>
              </a:rPr>
              <a:t> Stack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  <a:latin typeface="Lora" pitchFamily="2" charset="0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</a:rPr>
              <a:t>Frontend – HTML and CSS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</a:rPr>
              <a:t>Backend – NodeJS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</a:rPr>
              <a:t>Connectivity – API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  <a:latin typeface="Lora" pitchFamily="2" charset="0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C4A201-3326-5427-C981-04181F387889}"/>
              </a:ext>
            </a:extLst>
          </p:cNvPr>
          <p:cNvGrpSpPr/>
          <p:nvPr/>
        </p:nvGrpSpPr>
        <p:grpSpPr>
          <a:xfrm>
            <a:off x="448709" y="328868"/>
            <a:ext cx="1217817" cy="91440"/>
            <a:chOff x="6575457" y="1351721"/>
            <a:chExt cx="1217817" cy="914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4F1823-3A50-D5C5-EF36-451D0D1DFC2A}"/>
                </a:ext>
              </a:extLst>
            </p:cNvPr>
            <p:cNvSpPr/>
            <p:nvPr/>
          </p:nvSpPr>
          <p:spPr>
            <a:xfrm flipV="1">
              <a:off x="6575457" y="135172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9A2F62-8D11-0E2A-0A60-7F588AEF6547}"/>
                </a:ext>
              </a:extLst>
            </p:cNvPr>
            <p:cNvSpPr/>
            <p:nvPr/>
          </p:nvSpPr>
          <p:spPr>
            <a:xfrm flipV="1">
              <a:off x="6736368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6A6122-E76B-4053-7811-52911768C697}"/>
                </a:ext>
              </a:extLst>
            </p:cNvPr>
            <p:cNvSpPr/>
            <p:nvPr/>
          </p:nvSpPr>
          <p:spPr>
            <a:xfrm flipV="1">
              <a:off x="6897279" y="1351721"/>
              <a:ext cx="91440" cy="91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BBD5B7-E45D-826E-62F4-AF17C299231D}"/>
                </a:ext>
              </a:extLst>
            </p:cNvPr>
            <p:cNvSpPr/>
            <p:nvPr/>
          </p:nvSpPr>
          <p:spPr>
            <a:xfrm flipV="1">
              <a:off x="7058190" y="135172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A889DE-40FB-A51C-B54A-9368C72A620B}"/>
                </a:ext>
              </a:extLst>
            </p:cNvPr>
            <p:cNvSpPr/>
            <p:nvPr/>
          </p:nvSpPr>
          <p:spPr>
            <a:xfrm flipV="1">
              <a:off x="7219101" y="1351721"/>
              <a:ext cx="91440" cy="91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EE2434-0CC7-D089-72AB-150E5C1F2423}"/>
                </a:ext>
              </a:extLst>
            </p:cNvPr>
            <p:cNvSpPr/>
            <p:nvPr/>
          </p:nvSpPr>
          <p:spPr>
            <a:xfrm flipV="1">
              <a:off x="7380012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608709-D92D-C408-6C6A-44D4D5A7A5FF}"/>
                </a:ext>
              </a:extLst>
            </p:cNvPr>
            <p:cNvSpPr/>
            <p:nvPr/>
          </p:nvSpPr>
          <p:spPr>
            <a:xfrm flipV="1">
              <a:off x="7540923" y="1351721"/>
              <a:ext cx="91440" cy="91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2DBE2E-E44C-3DB5-639A-13C3B3669833}"/>
                </a:ext>
              </a:extLst>
            </p:cNvPr>
            <p:cNvSpPr/>
            <p:nvPr/>
          </p:nvSpPr>
          <p:spPr>
            <a:xfrm flipV="1">
              <a:off x="7701834" y="1351721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076" name="Picture 4" descr="Free photo men shaking hands in office">
            <a:extLst>
              <a:ext uri="{FF2B5EF4-FFF2-40B4-BE49-F238E27FC236}">
                <a16:creationId xmlns:a16="http://schemas.microsoft.com/office/drawing/2014/main" id="{30B1E84B-6ACA-ADA2-4DDE-89DBCEDF5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2063" r="2898" b="8075"/>
          <a:stretch/>
        </p:blipFill>
        <p:spPr bwMode="auto">
          <a:xfrm>
            <a:off x="770531" y="3860844"/>
            <a:ext cx="3801979" cy="24006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564A3-42D7-4A86-8AE3-AFFE45E60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2" y="963470"/>
            <a:ext cx="2922493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3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C3A925-9376-456D-9866-DFEF88AF3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9F0EF-B88B-4F13-9781-8FD9A10A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0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0BBDA8-0966-B2CF-EE09-55FE8D0185B6}"/>
              </a:ext>
            </a:extLst>
          </p:cNvPr>
          <p:cNvSpPr/>
          <p:nvPr/>
        </p:nvSpPr>
        <p:spPr>
          <a:xfrm>
            <a:off x="-34735" y="1724526"/>
            <a:ext cx="3721768" cy="5133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5CAAC0-BFB8-D831-87B7-BF647CA4594A}"/>
              </a:ext>
            </a:extLst>
          </p:cNvPr>
          <p:cNvGrpSpPr/>
          <p:nvPr/>
        </p:nvGrpSpPr>
        <p:grpSpPr>
          <a:xfrm>
            <a:off x="448709" y="328868"/>
            <a:ext cx="1217817" cy="91440"/>
            <a:chOff x="6575457" y="1351721"/>
            <a:chExt cx="1217817" cy="914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99523-311F-B5B0-2D8E-E6B6E3964F08}"/>
                </a:ext>
              </a:extLst>
            </p:cNvPr>
            <p:cNvSpPr/>
            <p:nvPr/>
          </p:nvSpPr>
          <p:spPr>
            <a:xfrm flipV="1">
              <a:off x="6575457" y="135172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94A156-3D6C-378D-2F4C-D4A078AA2AFE}"/>
                </a:ext>
              </a:extLst>
            </p:cNvPr>
            <p:cNvSpPr/>
            <p:nvPr/>
          </p:nvSpPr>
          <p:spPr>
            <a:xfrm flipV="1">
              <a:off x="6736368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F2829E-77EB-69D6-7251-DD038E167DB7}"/>
                </a:ext>
              </a:extLst>
            </p:cNvPr>
            <p:cNvSpPr/>
            <p:nvPr/>
          </p:nvSpPr>
          <p:spPr>
            <a:xfrm flipV="1">
              <a:off x="6897279" y="1351721"/>
              <a:ext cx="91440" cy="91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0E3FED-83B1-B674-EDDC-4E06F5032DE2}"/>
                </a:ext>
              </a:extLst>
            </p:cNvPr>
            <p:cNvSpPr/>
            <p:nvPr/>
          </p:nvSpPr>
          <p:spPr>
            <a:xfrm flipV="1">
              <a:off x="7058190" y="135172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C5BABA-43FB-5077-B1CC-D8EFBB0630F1}"/>
                </a:ext>
              </a:extLst>
            </p:cNvPr>
            <p:cNvSpPr/>
            <p:nvPr/>
          </p:nvSpPr>
          <p:spPr>
            <a:xfrm flipV="1">
              <a:off x="7219101" y="1351721"/>
              <a:ext cx="91440" cy="91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BA8AED-1F5D-9DF4-94CD-DA27F1777BB5}"/>
                </a:ext>
              </a:extLst>
            </p:cNvPr>
            <p:cNvSpPr/>
            <p:nvPr/>
          </p:nvSpPr>
          <p:spPr>
            <a:xfrm flipV="1">
              <a:off x="7380012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8F50CB-8552-C1A8-1505-6089E2E47294}"/>
                </a:ext>
              </a:extLst>
            </p:cNvPr>
            <p:cNvSpPr/>
            <p:nvPr/>
          </p:nvSpPr>
          <p:spPr>
            <a:xfrm flipV="1">
              <a:off x="7540923" y="1351721"/>
              <a:ext cx="91440" cy="91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5F706B-94B7-78B6-B13A-F8EA7FDB924E}"/>
                </a:ext>
              </a:extLst>
            </p:cNvPr>
            <p:cNvSpPr/>
            <p:nvPr/>
          </p:nvSpPr>
          <p:spPr>
            <a:xfrm flipV="1">
              <a:off x="7701834" y="1351721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94B8C6-E2D7-3667-8992-0761F6A2AC2B}"/>
              </a:ext>
            </a:extLst>
          </p:cNvPr>
          <p:cNvCxnSpPr>
            <a:cxnSpLocks/>
          </p:cNvCxnSpPr>
          <p:nvPr/>
        </p:nvCxnSpPr>
        <p:spPr>
          <a:xfrm>
            <a:off x="6096000" y="6618673"/>
            <a:ext cx="5871411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546DEA-21C9-4076-A3A4-D325AB5F697F}"/>
              </a:ext>
            </a:extLst>
          </p:cNvPr>
          <p:cNvSpPr txBox="1"/>
          <p:nvPr/>
        </p:nvSpPr>
        <p:spPr>
          <a:xfrm>
            <a:off x="4168589" y="2662518"/>
            <a:ext cx="55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B9BD5"/>
                </a:solidFill>
                <a:latin typeface="LORA" panose="020B060402020202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6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5B9BD5"/>
      </a:accent2>
      <a:accent3>
        <a:srgbClr val="70AD47"/>
      </a:accent3>
      <a:accent4>
        <a:srgbClr val="7030A0"/>
      </a:accent4>
      <a:accent5>
        <a:srgbClr val="ED7D31"/>
      </a:accent5>
      <a:accent6>
        <a:srgbClr val="0BE96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LORA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Avijit Nigam</cp:lastModifiedBy>
  <cp:revision>30</cp:revision>
  <dcterms:created xsi:type="dcterms:W3CDTF">2023-06-16T04:42:17Z</dcterms:created>
  <dcterms:modified xsi:type="dcterms:W3CDTF">2024-07-06T14:39:19Z</dcterms:modified>
</cp:coreProperties>
</file>