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31"/>
  </p:notesMasterIdLst>
  <p:sldIdLst>
    <p:sldId id="314" r:id="rId2"/>
    <p:sldId id="256" r:id="rId3"/>
    <p:sldId id="315" r:id="rId4"/>
    <p:sldId id="259" r:id="rId5"/>
    <p:sldId id="261" r:id="rId6"/>
    <p:sldId id="260" r:id="rId7"/>
    <p:sldId id="318" r:id="rId8"/>
    <p:sldId id="319" r:id="rId9"/>
    <p:sldId id="320" r:id="rId10"/>
    <p:sldId id="321" r:id="rId11"/>
    <p:sldId id="323" r:id="rId12"/>
    <p:sldId id="324" r:id="rId13"/>
    <p:sldId id="316" r:id="rId14"/>
    <p:sldId id="325" r:id="rId15"/>
    <p:sldId id="326" r:id="rId16"/>
    <p:sldId id="327" r:id="rId17"/>
    <p:sldId id="328" r:id="rId18"/>
    <p:sldId id="329" r:id="rId19"/>
    <p:sldId id="317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269" r:id="rId28"/>
    <p:sldId id="337" r:id="rId29"/>
    <p:sldId id="272" r:id="rId30"/>
  </p:sldIdLst>
  <p:sldSz cx="9144000" cy="5143500" type="screen16x9"/>
  <p:notesSz cx="6858000" cy="9144000"/>
  <p:embeddedFontLst>
    <p:embeddedFont>
      <p:font typeface="Inconsolata" pitchFamily="1" charset="0"/>
      <p:regular r:id="rId32"/>
    </p:embeddedFont>
    <p:embeddedFont>
      <p:font typeface="Maven Pro" panose="020B0604020202020204" charset="0"/>
      <p:regular r:id="rId33"/>
      <p:bold r:id="rId34"/>
    </p:embeddedFont>
    <p:embeddedFont>
      <p:font typeface="Montserrat Black" panose="00000A00000000000000" pitchFamily="2" charset="0"/>
      <p:bold r:id="rId35"/>
      <p:boldItalic r:id="rId36"/>
    </p:embeddedFont>
    <p:embeddedFont>
      <p:font typeface="Share Tech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913A28-0215-420B-88F6-B7D5B2F98C78}">
  <a:tblStyle styleId="{18913A28-0215-420B-88F6-B7D5B2F98C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-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664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3D788A97-FAE3-C652-7A29-FD19B938E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ED4C672F-FBF7-6469-6B3A-6024237DFE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43243992-CC54-AD8F-0400-9CC94220BA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18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9D18E984-042B-72C3-F5B8-C45F952FC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2B383679-2970-5E55-1015-41BCCD00C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DAA5B181-D908-54B9-136F-97038A335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712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F53FE1D2-5CC6-43A4-A140-48EF16C1A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E0AA4FF2-BAAB-6F9E-9A6B-D36454D45D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2209D8DE-4E5B-1CDA-D656-8BAFCD9ACE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552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4">
          <a:extLst>
            <a:ext uri="{FF2B5EF4-FFF2-40B4-BE49-F238E27FC236}">
              <a16:creationId xmlns:a16="http://schemas.microsoft.com/office/drawing/2014/main" id="{FEF6EE57-EF08-798B-F9B3-C23474518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5" name="Google Shape;4895;g99f2f57a71_0_207:notes">
            <a:extLst>
              <a:ext uri="{FF2B5EF4-FFF2-40B4-BE49-F238E27FC236}">
                <a16:creationId xmlns:a16="http://schemas.microsoft.com/office/drawing/2014/main" id="{C8E6B057-A45D-DB7C-3371-33E3837E4A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6" name="Google Shape;4896;g99f2f57a71_0_207:notes">
            <a:extLst>
              <a:ext uri="{FF2B5EF4-FFF2-40B4-BE49-F238E27FC236}">
                <a16:creationId xmlns:a16="http://schemas.microsoft.com/office/drawing/2014/main" id="{4CD920A9-EA81-A191-1F24-DC537D0C8C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407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B60E243D-B086-F852-6F6C-90695D8A3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8F4A45F0-24D6-1623-8476-76493307A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3284679C-D0D2-CA79-8746-50C047FD73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437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DBD29D5B-2001-DB3C-928B-19B57AB4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2B007457-EE94-06A7-DF4F-674F8E0467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0F2B0428-2D5B-D9A9-49BC-0F24CD213A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080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17D1AC0E-A4F1-5A38-2C0B-ED0991BD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45081C77-71E5-32A6-A487-05824D0EA9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D3424FFB-CBB2-E3A5-85A4-A01D9CF60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8985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4961CB10-2A34-219E-EDBA-CFDC282DB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5FBE696F-9560-F0E6-89DD-8EC2169862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A20BAD55-20D0-22F3-64DA-EE909F0D1C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10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C3BE2A88-38A5-3C5E-328F-D8D50FBC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D6BBAD47-AFD9-D490-56A7-FE0A27CDFA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5C5102A8-FF97-707A-4271-B697821128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280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4">
          <a:extLst>
            <a:ext uri="{FF2B5EF4-FFF2-40B4-BE49-F238E27FC236}">
              <a16:creationId xmlns:a16="http://schemas.microsoft.com/office/drawing/2014/main" id="{6DAC06EB-A2F4-1DEC-16C7-2B8756694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5" name="Google Shape;4895;g99f2f57a71_0_207:notes">
            <a:extLst>
              <a:ext uri="{FF2B5EF4-FFF2-40B4-BE49-F238E27FC236}">
                <a16:creationId xmlns:a16="http://schemas.microsoft.com/office/drawing/2014/main" id="{78E04ED1-C5C3-F96E-A43B-077164B7CB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6" name="Google Shape;4896;g99f2f57a71_0_207:notes">
            <a:extLst>
              <a:ext uri="{FF2B5EF4-FFF2-40B4-BE49-F238E27FC236}">
                <a16:creationId xmlns:a16="http://schemas.microsoft.com/office/drawing/2014/main" id="{74E48AFD-B5BD-E29E-BF1F-EC952DCDC3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50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" name="Google Shape;48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2" name="Google Shape;48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8330AAE2-1F23-0A2E-FFAF-ECC9220A8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EFE3527D-509C-7AC1-E297-B465F8D133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872E69A9-D25E-52A3-B758-03B79BD7AB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068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7B54C4BB-2937-699B-CCC2-BC7FFC714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AFB570CB-E0F4-B5B2-9EA3-D7906ADA06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FE5F532D-382D-F2F4-D685-537700FEFF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1801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EC4FCE4A-D860-7465-7013-B44D42A0B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ED1BBDE6-7D0C-B0BA-0986-7C4FED08B3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7B5E7413-0DFD-4A4F-686B-9804C035B6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0253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9CCD9CAA-0D00-D760-A164-616D1776F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2D3F0DF3-1E34-37DC-E8B0-7444229B25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D1F60C8B-9BB5-4CFA-0979-3FC58E55FD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687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6F4D4E25-3C39-5984-C024-4264F2145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B91997FA-B3C4-E2EA-D0F2-79031EAE06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7DDA0192-C26C-20DC-226E-62EDD17255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078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29A3BCD5-6297-1E97-1131-2595E294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D59F0832-6726-90AC-9A8D-234BD54882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23796853-2452-1EC9-5F83-8E25AE0803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848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6E911FE1-B966-BAC7-EE3D-FE499677C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D924B468-0184-B914-5F3E-106E1F9494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B85CD350-52D7-776A-99ED-23E8695E94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602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7" name="Google Shape;5257;gbd6c00e7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8" name="Google Shape;5258;gbd6c00e7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6">
          <a:extLst>
            <a:ext uri="{FF2B5EF4-FFF2-40B4-BE49-F238E27FC236}">
              <a16:creationId xmlns:a16="http://schemas.microsoft.com/office/drawing/2014/main" id="{809F1927-5322-6B58-DC19-5C82DAED5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7" name="Google Shape;5257;gbd6c00e730_0_13:notes">
            <a:extLst>
              <a:ext uri="{FF2B5EF4-FFF2-40B4-BE49-F238E27FC236}">
                <a16:creationId xmlns:a16="http://schemas.microsoft.com/office/drawing/2014/main" id="{8DA44ABC-171E-5338-14FE-8CFB831333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8" name="Google Shape;5258;gbd6c00e730_0_13:notes">
            <a:extLst>
              <a:ext uri="{FF2B5EF4-FFF2-40B4-BE49-F238E27FC236}">
                <a16:creationId xmlns:a16="http://schemas.microsoft.com/office/drawing/2014/main" id="{3C29C836-5A76-F3E6-A729-59FF046EB2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9331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4" name="Google Shape;5354;gf8cf4f0f6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5" name="Google Shape;5355;gf8cf4f0f6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0">
          <a:extLst>
            <a:ext uri="{FF2B5EF4-FFF2-40B4-BE49-F238E27FC236}">
              <a16:creationId xmlns:a16="http://schemas.microsoft.com/office/drawing/2014/main" id="{7D00468D-5C54-FD93-BC01-FC5C85771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1" name="Google Shape;4821;p:notes">
            <a:extLst>
              <a:ext uri="{FF2B5EF4-FFF2-40B4-BE49-F238E27FC236}">
                <a16:creationId xmlns:a16="http://schemas.microsoft.com/office/drawing/2014/main" id="{1A465DAB-D232-328C-CF14-95B2298264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2" name="Google Shape;4822;p:notes">
            <a:extLst>
              <a:ext uri="{FF2B5EF4-FFF2-40B4-BE49-F238E27FC236}">
                <a16:creationId xmlns:a16="http://schemas.microsoft.com/office/drawing/2014/main" id="{33E96957-8732-F612-3E9C-C8E7298EF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784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3" name="Google Shape;487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4" name="Google Shape;487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5" name="Google Shape;4895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6" name="Google Shape;4896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FC793AFA-EE5E-CE1C-A1F6-0710255ED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E2AB282B-1223-BF70-7F9D-E65521A7D3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D195DE55-F3E9-9717-66CC-06E2E0473C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333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F14FED53-88B4-EBA5-4745-B457BECE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57996B38-42C0-FC5E-FFDC-2CABB9A190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021648B3-E0B5-E615-AF28-3F3319D90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605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2">
          <a:extLst>
            <a:ext uri="{FF2B5EF4-FFF2-40B4-BE49-F238E27FC236}">
              <a16:creationId xmlns:a16="http://schemas.microsoft.com/office/drawing/2014/main" id="{FF96B593-FC32-FAF8-E508-C93AC5853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3" name="Google Shape;4883;g99f2f57a71_0_177:notes">
            <a:extLst>
              <a:ext uri="{FF2B5EF4-FFF2-40B4-BE49-F238E27FC236}">
                <a16:creationId xmlns:a16="http://schemas.microsoft.com/office/drawing/2014/main" id="{FBC50C38-FFA6-B2C8-09D7-C97864432D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4" name="Google Shape;4884;g99f2f57a71_0_177:notes">
            <a:extLst>
              <a:ext uri="{FF2B5EF4-FFF2-40B4-BE49-F238E27FC236}">
                <a16:creationId xmlns:a16="http://schemas.microsoft.com/office/drawing/2014/main" id="{6F95633D-472E-B5E2-8FDD-F8FD04EC5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287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59802" y="651025"/>
            <a:ext cx="15647363" cy="7906149"/>
            <a:chOff x="-859802" y="651025"/>
            <a:chExt cx="15647363" cy="7906149"/>
          </a:xfrm>
        </p:grpSpPr>
        <p:grpSp>
          <p:nvGrpSpPr>
            <p:cNvPr id="10" name="Google Shape;10;p2"/>
            <p:cNvGrpSpPr/>
            <p:nvPr/>
          </p:nvGrpSpPr>
          <p:grpSpPr>
            <a:xfrm rot="-9661442">
              <a:off x="7434296" y="2756350"/>
              <a:ext cx="6915263" cy="3849699"/>
              <a:chOff x="411750" y="2489850"/>
              <a:chExt cx="3341229" cy="1860049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411750" y="2784692"/>
                <a:ext cx="2968932" cy="1447325"/>
              </a:xfrm>
              <a:custGeom>
                <a:avLst/>
                <a:gdLst/>
                <a:ahLst/>
                <a:cxnLst/>
                <a:rect l="l" t="t" r="r" b="b"/>
                <a:pathLst>
                  <a:path w="49441" h="24102" extrusionOk="0">
                    <a:moveTo>
                      <a:pt x="46258" y="1"/>
                    </a:moveTo>
                    <a:cubicBezTo>
                      <a:pt x="44408" y="1"/>
                      <a:pt x="42511" y="366"/>
                      <a:pt x="40707" y="1086"/>
                    </a:cubicBezTo>
                    <a:cubicBezTo>
                      <a:pt x="37852" y="2218"/>
                      <a:pt x="35488" y="4145"/>
                      <a:pt x="34061" y="6509"/>
                    </a:cubicBezTo>
                    <a:cubicBezTo>
                      <a:pt x="33651" y="7187"/>
                      <a:pt x="33303" y="7919"/>
                      <a:pt x="32964" y="8615"/>
                    </a:cubicBezTo>
                    <a:cubicBezTo>
                      <a:pt x="32598" y="9391"/>
                      <a:pt x="32214" y="10194"/>
                      <a:pt x="31742" y="10934"/>
                    </a:cubicBezTo>
                    <a:cubicBezTo>
                      <a:pt x="31126" y="11898"/>
                      <a:pt x="29806" y="13566"/>
                      <a:pt x="27807" y="13941"/>
                    </a:cubicBezTo>
                    <a:cubicBezTo>
                      <a:pt x="27502" y="14000"/>
                      <a:pt x="27196" y="14024"/>
                      <a:pt x="26890" y="14024"/>
                    </a:cubicBezTo>
                    <a:cubicBezTo>
                      <a:pt x="25989" y="14024"/>
                      <a:pt x="25089" y="13808"/>
                      <a:pt x="24203" y="13602"/>
                    </a:cubicBezTo>
                    <a:cubicBezTo>
                      <a:pt x="23299" y="13382"/>
                      <a:pt x="22364" y="13162"/>
                      <a:pt x="21411" y="13162"/>
                    </a:cubicBezTo>
                    <a:cubicBezTo>
                      <a:pt x="21357" y="13162"/>
                      <a:pt x="21304" y="13163"/>
                      <a:pt x="21250" y="13165"/>
                    </a:cubicBezTo>
                    <a:cubicBezTo>
                      <a:pt x="19029" y="13236"/>
                      <a:pt x="16817" y="14583"/>
                      <a:pt x="14693" y="17179"/>
                    </a:cubicBezTo>
                    <a:cubicBezTo>
                      <a:pt x="14345" y="17607"/>
                      <a:pt x="13998" y="18062"/>
                      <a:pt x="13659" y="18499"/>
                    </a:cubicBezTo>
                    <a:cubicBezTo>
                      <a:pt x="12445" y="20078"/>
                      <a:pt x="11179" y="21711"/>
                      <a:pt x="9430" y="22764"/>
                    </a:cubicBezTo>
                    <a:cubicBezTo>
                      <a:pt x="8104" y="23563"/>
                      <a:pt x="6536" y="23957"/>
                      <a:pt x="4978" y="23957"/>
                    </a:cubicBezTo>
                    <a:cubicBezTo>
                      <a:pt x="3213" y="23957"/>
                      <a:pt x="1459" y="23451"/>
                      <a:pt x="81" y="22451"/>
                    </a:cubicBezTo>
                    <a:lnTo>
                      <a:pt x="0" y="22567"/>
                    </a:lnTo>
                    <a:cubicBezTo>
                      <a:pt x="1401" y="23584"/>
                      <a:pt x="3185" y="24102"/>
                      <a:pt x="4978" y="24102"/>
                    </a:cubicBezTo>
                    <a:cubicBezTo>
                      <a:pt x="6566" y="24102"/>
                      <a:pt x="8154" y="23700"/>
                      <a:pt x="9501" y="22888"/>
                    </a:cubicBezTo>
                    <a:cubicBezTo>
                      <a:pt x="11286" y="21818"/>
                      <a:pt x="12552" y="20176"/>
                      <a:pt x="13775" y="18589"/>
                    </a:cubicBezTo>
                    <a:cubicBezTo>
                      <a:pt x="14114" y="18151"/>
                      <a:pt x="14461" y="17705"/>
                      <a:pt x="14809" y="17268"/>
                    </a:cubicBezTo>
                    <a:cubicBezTo>
                      <a:pt x="16906" y="14717"/>
                      <a:pt x="19074" y="13379"/>
                      <a:pt x="21259" y="13316"/>
                    </a:cubicBezTo>
                    <a:cubicBezTo>
                      <a:pt x="21311" y="13315"/>
                      <a:pt x="21364" y="13314"/>
                      <a:pt x="21416" y="13314"/>
                    </a:cubicBezTo>
                    <a:cubicBezTo>
                      <a:pt x="22345" y="13314"/>
                      <a:pt x="23272" y="13533"/>
                      <a:pt x="24168" y="13744"/>
                    </a:cubicBezTo>
                    <a:cubicBezTo>
                      <a:pt x="25061" y="13958"/>
                      <a:pt x="25979" y="14176"/>
                      <a:pt x="26899" y="14176"/>
                    </a:cubicBezTo>
                    <a:cubicBezTo>
                      <a:pt x="27211" y="14176"/>
                      <a:pt x="27523" y="14151"/>
                      <a:pt x="27834" y="14092"/>
                    </a:cubicBezTo>
                    <a:cubicBezTo>
                      <a:pt x="29886" y="13709"/>
                      <a:pt x="31242" y="11996"/>
                      <a:pt x="31866" y="11015"/>
                    </a:cubicBezTo>
                    <a:cubicBezTo>
                      <a:pt x="32339" y="10265"/>
                      <a:pt x="32732" y="9462"/>
                      <a:pt x="33098" y="8677"/>
                    </a:cubicBezTo>
                    <a:cubicBezTo>
                      <a:pt x="33437" y="7981"/>
                      <a:pt x="33784" y="7259"/>
                      <a:pt x="34195" y="6590"/>
                    </a:cubicBezTo>
                    <a:cubicBezTo>
                      <a:pt x="36564" y="2655"/>
                      <a:pt x="41482" y="159"/>
                      <a:pt x="46284" y="159"/>
                    </a:cubicBezTo>
                    <a:cubicBezTo>
                      <a:pt x="47339" y="159"/>
                      <a:pt x="48389" y="280"/>
                      <a:pt x="49405" y="532"/>
                    </a:cubicBezTo>
                    <a:lnTo>
                      <a:pt x="49441" y="381"/>
                    </a:lnTo>
                    <a:cubicBezTo>
                      <a:pt x="48415" y="127"/>
                      <a:pt x="47344" y="1"/>
                      <a:pt x="462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454085" y="2779347"/>
                <a:ext cx="2942150" cy="1450568"/>
              </a:xfrm>
              <a:custGeom>
                <a:avLst/>
                <a:gdLst/>
                <a:ahLst/>
                <a:cxnLst/>
                <a:rect l="l" t="t" r="r" b="b"/>
                <a:pathLst>
                  <a:path w="48995" h="24156" extrusionOk="0">
                    <a:moveTo>
                      <a:pt x="46438" y="0"/>
                    </a:moveTo>
                    <a:cubicBezTo>
                      <a:pt x="42623" y="0"/>
                      <a:pt x="38592" y="1606"/>
                      <a:pt x="35809" y="4359"/>
                    </a:cubicBezTo>
                    <a:cubicBezTo>
                      <a:pt x="35078" y="5082"/>
                      <a:pt x="34444" y="5876"/>
                      <a:pt x="33927" y="6706"/>
                    </a:cubicBezTo>
                    <a:cubicBezTo>
                      <a:pt x="33517" y="7357"/>
                      <a:pt x="33169" y="8053"/>
                      <a:pt x="32830" y="8722"/>
                    </a:cubicBezTo>
                    <a:cubicBezTo>
                      <a:pt x="32437" y="9498"/>
                      <a:pt x="32027" y="10301"/>
                      <a:pt x="31536" y="11041"/>
                    </a:cubicBezTo>
                    <a:cubicBezTo>
                      <a:pt x="30903" y="11978"/>
                      <a:pt x="29556" y="13601"/>
                      <a:pt x="27566" y="13949"/>
                    </a:cubicBezTo>
                    <a:cubicBezTo>
                      <a:pt x="27278" y="13999"/>
                      <a:pt x="26982" y="14028"/>
                      <a:pt x="26667" y="14028"/>
                    </a:cubicBezTo>
                    <a:cubicBezTo>
                      <a:pt x="26533" y="14028"/>
                      <a:pt x="26396" y="14022"/>
                      <a:pt x="26255" y="14012"/>
                    </a:cubicBezTo>
                    <a:cubicBezTo>
                      <a:pt x="25497" y="13958"/>
                      <a:pt x="24729" y="13771"/>
                      <a:pt x="23989" y="13593"/>
                    </a:cubicBezTo>
                    <a:cubicBezTo>
                      <a:pt x="23075" y="13373"/>
                      <a:pt x="22137" y="13144"/>
                      <a:pt x="21190" y="13144"/>
                    </a:cubicBezTo>
                    <a:cubicBezTo>
                      <a:pt x="21139" y="13144"/>
                      <a:pt x="21087" y="13145"/>
                      <a:pt x="21036" y="13147"/>
                    </a:cubicBezTo>
                    <a:cubicBezTo>
                      <a:pt x="18815" y="13200"/>
                      <a:pt x="16611" y="14538"/>
                      <a:pt x="14497" y="17107"/>
                    </a:cubicBezTo>
                    <a:cubicBezTo>
                      <a:pt x="14327" y="17322"/>
                      <a:pt x="14158" y="17527"/>
                      <a:pt x="13988" y="17741"/>
                    </a:cubicBezTo>
                    <a:cubicBezTo>
                      <a:pt x="13792" y="18000"/>
                      <a:pt x="13596" y="18258"/>
                      <a:pt x="13400" y="18508"/>
                    </a:cubicBezTo>
                    <a:cubicBezTo>
                      <a:pt x="12204" y="20060"/>
                      <a:pt x="10982" y="21657"/>
                      <a:pt x="9287" y="22719"/>
                    </a:cubicBezTo>
                    <a:cubicBezTo>
                      <a:pt x="8877" y="22977"/>
                      <a:pt x="8431" y="23200"/>
                      <a:pt x="7967" y="23388"/>
                    </a:cubicBezTo>
                    <a:cubicBezTo>
                      <a:pt x="6910" y="23808"/>
                      <a:pt x="5776" y="24015"/>
                      <a:pt x="4657" y="24015"/>
                    </a:cubicBezTo>
                    <a:cubicBezTo>
                      <a:pt x="3000" y="24015"/>
                      <a:pt x="1375" y="23562"/>
                      <a:pt x="80" y="22683"/>
                    </a:cubicBezTo>
                    <a:lnTo>
                      <a:pt x="0" y="22808"/>
                    </a:lnTo>
                    <a:cubicBezTo>
                      <a:pt x="1321" y="23700"/>
                      <a:pt x="2971" y="24155"/>
                      <a:pt x="4657" y="24155"/>
                    </a:cubicBezTo>
                    <a:cubicBezTo>
                      <a:pt x="5799" y="24155"/>
                      <a:pt x="6950" y="23950"/>
                      <a:pt x="8020" y="23522"/>
                    </a:cubicBezTo>
                    <a:cubicBezTo>
                      <a:pt x="8493" y="23334"/>
                      <a:pt x="8948" y="23102"/>
                      <a:pt x="9367" y="22835"/>
                    </a:cubicBezTo>
                    <a:cubicBezTo>
                      <a:pt x="11080" y="21764"/>
                      <a:pt x="12311" y="20149"/>
                      <a:pt x="13507" y="18597"/>
                    </a:cubicBezTo>
                    <a:cubicBezTo>
                      <a:pt x="13703" y="18339"/>
                      <a:pt x="13899" y="18089"/>
                      <a:pt x="14104" y="17830"/>
                    </a:cubicBezTo>
                    <a:cubicBezTo>
                      <a:pt x="14265" y="17616"/>
                      <a:pt x="14434" y="17411"/>
                      <a:pt x="14613" y="17197"/>
                    </a:cubicBezTo>
                    <a:cubicBezTo>
                      <a:pt x="16691" y="14663"/>
                      <a:pt x="18859" y="13343"/>
                      <a:pt x="21045" y="13289"/>
                    </a:cubicBezTo>
                    <a:cubicBezTo>
                      <a:pt x="21095" y="13288"/>
                      <a:pt x="21146" y="13287"/>
                      <a:pt x="21196" y="13287"/>
                    </a:cubicBezTo>
                    <a:cubicBezTo>
                      <a:pt x="22127" y="13287"/>
                      <a:pt x="23056" y="13515"/>
                      <a:pt x="23953" y="13726"/>
                    </a:cubicBezTo>
                    <a:cubicBezTo>
                      <a:pt x="24703" y="13905"/>
                      <a:pt x="25479" y="14092"/>
                      <a:pt x="26246" y="14155"/>
                    </a:cubicBezTo>
                    <a:cubicBezTo>
                      <a:pt x="26390" y="14165"/>
                      <a:pt x="26530" y="14170"/>
                      <a:pt x="26668" y="14170"/>
                    </a:cubicBezTo>
                    <a:cubicBezTo>
                      <a:pt x="26992" y="14170"/>
                      <a:pt x="27299" y="14142"/>
                      <a:pt x="27593" y="14092"/>
                    </a:cubicBezTo>
                    <a:cubicBezTo>
                      <a:pt x="29110" y="13825"/>
                      <a:pt x="30546" y="12772"/>
                      <a:pt x="31652" y="11121"/>
                    </a:cubicBezTo>
                    <a:cubicBezTo>
                      <a:pt x="32152" y="10372"/>
                      <a:pt x="32562" y="9569"/>
                      <a:pt x="32955" y="8784"/>
                    </a:cubicBezTo>
                    <a:cubicBezTo>
                      <a:pt x="33294" y="8115"/>
                      <a:pt x="33641" y="7428"/>
                      <a:pt x="34043" y="6777"/>
                    </a:cubicBezTo>
                    <a:cubicBezTo>
                      <a:pt x="34560" y="5956"/>
                      <a:pt x="35185" y="5180"/>
                      <a:pt x="35907" y="4466"/>
                    </a:cubicBezTo>
                    <a:cubicBezTo>
                      <a:pt x="38672" y="1731"/>
                      <a:pt x="42671" y="140"/>
                      <a:pt x="46448" y="140"/>
                    </a:cubicBezTo>
                    <a:cubicBezTo>
                      <a:pt x="47302" y="140"/>
                      <a:pt x="48144" y="222"/>
                      <a:pt x="48959" y="389"/>
                    </a:cubicBezTo>
                    <a:lnTo>
                      <a:pt x="48995" y="256"/>
                    </a:lnTo>
                    <a:cubicBezTo>
                      <a:pt x="48165" y="83"/>
                      <a:pt x="47307" y="0"/>
                      <a:pt x="464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96359" y="2771781"/>
                <a:ext cx="2914887" cy="1456513"/>
              </a:xfrm>
              <a:custGeom>
                <a:avLst/>
                <a:gdLst/>
                <a:ahLst/>
                <a:cxnLst/>
                <a:rect l="l" t="t" r="r" b="b"/>
                <a:pathLst>
                  <a:path w="48541" h="24255" extrusionOk="0">
                    <a:moveTo>
                      <a:pt x="46552" y="1"/>
                    </a:moveTo>
                    <a:cubicBezTo>
                      <a:pt x="42694" y="1"/>
                      <a:pt x="38593" y="1701"/>
                      <a:pt x="35676" y="4610"/>
                    </a:cubicBezTo>
                    <a:cubicBezTo>
                      <a:pt x="34945" y="5333"/>
                      <a:pt x="34311" y="6118"/>
                      <a:pt x="33785" y="6939"/>
                    </a:cubicBezTo>
                    <a:cubicBezTo>
                      <a:pt x="33384" y="7563"/>
                      <a:pt x="33036" y="8223"/>
                      <a:pt x="32697" y="8857"/>
                    </a:cubicBezTo>
                    <a:cubicBezTo>
                      <a:pt x="32277" y="9642"/>
                      <a:pt x="31849" y="10445"/>
                      <a:pt x="31323" y="11185"/>
                    </a:cubicBezTo>
                    <a:cubicBezTo>
                      <a:pt x="30217" y="12755"/>
                      <a:pt x="28798" y="13754"/>
                      <a:pt x="27335" y="13995"/>
                    </a:cubicBezTo>
                    <a:cubicBezTo>
                      <a:pt x="27070" y="14040"/>
                      <a:pt x="26800" y="14064"/>
                      <a:pt x="26521" y="14064"/>
                    </a:cubicBezTo>
                    <a:cubicBezTo>
                      <a:pt x="26359" y="14064"/>
                      <a:pt x="26194" y="14056"/>
                      <a:pt x="26024" y="14040"/>
                    </a:cubicBezTo>
                    <a:cubicBezTo>
                      <a:pt x="25274" y="13986"/>
                      <a:pt x="24507" y="13799"/>
                      <a:pt x="23776" y="13612"/>
                    </a:cubicBezTo>
                    <a:cubicBezTo>
                      <a:pt x="22846" y="13388"/>
                      <a:pt x="21891" y="13156"/>
                      <a:pt x="20928" y="13156"/>
                    </a:cubicBezTo>
                    <a:cubicBezTo>
                      <a:pt x="20893" y="13156"/>
                      <a:pt x="20858" y="13156"/>
                      <a:pt x="20823" y="13157"/>
                    </a:cubicBezTo>
                    <a:cubicBezTo>
                      <a:pt x="18601" y="13210"/>
                      <a:pt x="16407" y="14530"/>
                      <a:pt x="14301" y="17082"/>
                    </a:cubicBezTo>
                    <a:cubicBezTo>
                      <a:pt x="14132" y="17287"/>
                      <a:pt x="13962" y="17501"/>
                      <a:pt x="13793" y="17706"/>
                    </a:cubicBezTo>
                    <a:cubicBezTo>
                      <a:pt x="13570" y="17992"/>
                      <a:pt x="13347" y="18277"/>
                      <a:pt x="13133" y="18563"/>
                    </a:cubicBezTo>
                    <a:cubicBezTo>
                      <a:pt x="11973" y="20079"/>
                      <a:pt x="10778" y="21640"/>
                      <a:pt x="9154" y="22702"/>
                    </a:cubicBezTo>
                    <a:cubicBezTo>
                      <a:pt x="8753" y="22970"/>
                      <a:pt x="8315" y="23202"/>
                      <a:pt x="7860" y="23398"/>
                    </a:cubicBezTo>
                    <a:cubicBezTo>
                      <a:pt x="6740" y="23878"/>
                      <a:pt x="5527" y="24114"/>
                      <a:pt x="4334" y="24114"/>
                    </a:cubicBezTo>
                    <a:cubicBezTo>
                      <a:pt x="2800" y="24114"/>
                      <a:pt x="1301" y="23724"/>
                      <a:pt x="81" y="22961"/>
                    </a:cubicBezTo>
                    <a:lnTo>
                      <a:pt x="1" y="23077"/>
                    </a:lnTo>
                    <a:cubicBezTo>
                      <a:pt x="1250" y="23853"/>
                      <a:pt x="2775" y="24254"/>
                      <a:pt x="4337" y="24254"/>
                    </a:cubicBezTo>
                    <a:cubicBezTo>
                      <a:pt x="5550" y="24254"/>
                      <a:pt x="6781" y="24013"/>
                      <a:pt x="7914" y="23523"/>
                    </a:cubicBezTo>
                    <a:cubicBezTo>
                      <a:pt x="8378" y="23326"/>
                      <a:pt x="8815" y="23095"/>
                      <a:pt x="9225" y="22818"/>
                    </a:cubicBezTo>
                    <a:cubicBezTo>
                      <a:pt x="10867" y="21739"/>
                      <a:pt x="12071" y="20168"/>
                      <a:pt x="13240" y="18652"/>
                    </a:cubicBezTo>
                    <a:cubicBezTo>
                      <a:pt x="13463" y="18366"/>
                      <a:pt x="13677" y="18081"/>
                      <a:pt x="13900" y="17795"/>
                    </a:cubicBezTo>
                    <a:cubicBezTo>
                      <a:pt x="14069" y="17581"/>
                      <a:pt x="14239" y="17376"/>
                      <a:pt x="14408" y="17162"/>
                    </a:cubicBezTo>
                    <a:cubicBezTo>
                      <a:pt x="16487" y="14646"/>
                      <a:pt x="18646" y="13344"/>
                      <a:pt x="20823" y="13299"/>
                    </a:cubicBezTo>
                    <a:cubicBezTo>
                      <a:pt x="20873" y="13298"/>
                      <a:pt x="20923" y="13297"/>
                      <a:pt x="20974" y="13297"/>
                    </a:cubicBezTo>
                    <a:cubicBezTo>
                      <a:pt x="21905" y="13297"/>
                      <a:pt x="22834" y="13525"/>
                      <a:pt x="23740" y="13745"/>
                    </a:cubicBezTo>
                    <a:cubicBezTo>
                      <a:pt x="24480" y="13933"/>
                      <a:pt x="25248" y="14120"/>
                      <a:pt x="26006" y="14182"/>
                    </a:cubicBezTo>
                    <a:cubicBezTo>
                      <a:pt x="26171" y="14195"/>
                      <a:pt x="26332" y="14201"/>
                      <a:pt x="26489" y="14201"/>
                    </a:cubicBezTo>
                    <a:cubicBezTo>
                      <a:pt x="26791" y="14201"/>
                      <a:pt x="27077" y="14179"/>
                      <a:pt x="27353" y="14138"/>
                    </a:cubicBezTo>
                    <a:cubicBezTo>
                      <a:pt x="29280" y="13817"/>
                      <a:pt x="30636" y="12398"/>
                      <a:pt x="31439" y="11265"/>
                    </a:cubicBezTo>
                    <a:cubicBezTo>
                      <a:pt x="31965" y="10516"/>
                      <a:pt x="32393" y="9704"/>
                      <a:pt x="32813" y="8919"/>
                    </a:cubicBezTo>
                    <a:cubicBezTo>
                      <a:pt x="33152" y="8286"/>
                      <a:pt x="33508" y="7634"/>
                      <a:pt x="33901" y="7010"/>
                    </a:cubicBezTo>
                    <a:cubicBezTo>
                      <a:pt x="34427" y="6198"/>
                      <a:pt x="35052" y="5422"/>
                      <a:pt x="35774" y="4708"/>
                    </a:cubicBezTo>
                    <a:cubicBezTo>
                      <a:pt x="38670" y="1821"/>
                      <a:pt x="42730" y="137"/>
                      <a:pt x="46555" y="137"/>
                    </a:cubicBezTo>
                    <a:cubicBezTo>
                      <a:pt x="47220" y="137"/>
                      <a:pt x="47879" y="188"/>
                      <a:pt x="48523" y="292"/>
                    </a:cubicBezTo>
                    <a:lnTo>
                      <a:pt x="48540" y="159"/>
                    </a:lnTo>
                    <a:cubicBezTo>
                      <a:pt x="47890" y="53"/>
                      <a:pt x="47225" y="1"/>
                      <a:pt x="465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39235" y="2763434"/>
                <a:ext cx="2887564" cy="1463238"/>
              </a:xfrm>
              <a:custGeom>
                <a:avLst/>
                <a:gdLst/>
                <a:ahLst/>
                <a:cxnLst/>
                <a:rect l="l" t="t" r="r" b="b"/>
                <a:pathLst>
                  <a:path w="48086" h="24367" extrusionOk="0">
                    <a:moveTo>
                      <a:pt x="46746" y="0"/>
                    </a:moveTo>
                    <a:cubicBezTo>
                      <a:pt x="42842" y="0"/>
                      <a:pt x="38571" y="1828"/>
                      <a:pt x="35533" y="4874"/>
                    </a:cubicBezTo>
                    <a:cubicBezTo>
                      <a:pt x="34811" y="5597"/>
                      <a:pt x="34177" y="6373"/>
                      <a:pt x="33642" y="7176"/>
                    </a:cubicBezTo>
                    <a:cubicBezTo>
                      <a:pt x="33249" y="7773"/>
                      <a:pt x="32893" y="8398"/>
                      <a:pt x="32554" y="8996"/>
                    </a:cubicBezTo>
                    <a:cubicBezTo>
                      <a:pt x="32116" y="9790"/>
                      <a:pt x="31653" y="10601"/>
                      <a:pt x="31108" y="11342"/>
                    </a:cubicBezTo>
                    <a:cubicBezTo>
                      <a:pt x="30305" y="12421"/>
                      <a:pt x="28949" y="13768"/>
                      <a:pt x="27085" y="14054"/>
                    </a:cubicBezTo>
                    <a:cubicBezTo>
                      <a:pt x="26829" y="14093"/>
                      <a:pt x="26567" y="14114"/>
                      <a:pt x="26291" y="14114"/>
                    </a:cubicBezTo>
                    <a:cubicBezTo>
                      <a:pt x="26124" y="14114"/>
                      <a:pt x="25952" y="14106"/>
                      <a:pt x="25774" y="14090"/>
                    </a:cubicBezTo>
                    <a:cubicBezTo>
                      <a:pt x="25033" y="14027"/>
                      <a:pt x="24275" y="13840"/>
                      <a:pt x="23543" y="13652"/>
                    </a:cubicBezTo>
                    <a:cubicBezTo>
                      <a:pt x="22636" y="13423"/>
                      <a:pt x="21697" y="13187"/>
                      <a:pt x="20748" y="13187"/>
                    </a:cubicBezTo>
                    <a:cubicBezTo>
                      <a:pt x="20699" y="13187"/>
                      <a:pt x="20649" y="13187"/>
                      <a:pt x="20599" y="13188"/>
                    </a:cubicBezTo>
                    <a:cubicBezTo>
                      <a:pt x="18378" y="13224"/>
                      <a:pt x="16183" y="14527"/>
                      <a:pt x="14087" y="17060"/>
                    </a:cubicBezTo>
                    <a:cubicBezTo>
                      <a:pt x="13935" y="17248"/>
                      <a:pt x="13766" y="17453"/>
                      <a:pt x="13587" y="17694"/>
                    </a:cubicBezTo>
                    <a:cubicBezTo>
                      <a:pt x="13338" y="18006"/>
                      <a:pt x="13097" y="18318"/>
                      <a:pt x="12856" y="18639"/>
                    </a:cubicBezTo>
                    <a:cubicBezTo>
                      <a:pt x="11732" y="20111"/>
                      <a:pt x="10563" y="21637"/>
                      <a:pt x="9011" y="22707"/>
                    </a:cubicBezTo>
                    <a:cubicBezTo>
                      <a:pt x="8609" y="22984"/>
                      <a:pt x="8181" y="23225"/>
                      <a:pt x="7744" y="23430"/>
                    </a:cubicBezTo>
                    <a:cubicBezTo>
                      <a:pt x="6560" y="23971"/>
                      <a:pt x="5262" y="24240"/>
                      <a:pt x="3993" y="24240"/>
                    </a:cubicBezTo>
                    <a:cubicBezTo>
                      <a:pt x="2583" y="24240"/>
                      <a:pt x="1208" y="23908"/>
                      <a:pt x="63" y="23251"/>
                    </a:cubicBezTo>
                    <a:lnTo>
                      <a:pt x="1" y="23358"/>
                    </a:lnTo>
                    <a:cubicBezTo>
                      <a:pt x="1160" y="24036"/>
                      <a:pt x="2561" y="24366"/>
                      <a:pt x="3988" y="24366"/>
                    </a:cubicBezTo>
                    <a:cubicBezTo>
                      <a:pt x="5282" y="24366"/>
                      <a:pt x="6593" y="24099"/>
                      <a:pt x="7798" y="23546"/>
                    </a:cubicBezTo>
                    <a:cubicBezTo>
                      <a:pt x="8244" y="23341"/>
                      <a:pt x="8681" y="23091"/>
                      <a:pt x="9082" y="22814"/>
                    </a:cubicBezTo>
                    <a:cubicBezTo>
                      <a:pt x="10652" y="21735"/>
                      <a:pt x="11830" y="20200"/>
                      <a:pt x="12963" y="18720"/>
                    </a:cubicBezTo>
                    <a:cubicBezTo>
                      <a:pt x="13204" y="18398"/>
                      <a:pt x="13445" y="18086"/>
                      <a:pt x="13686" y="17774"/>
                    </a:cubicBezTo>
                    <a:cubicBezTo>
                      <a:pt x="13873" y="17542"/>
                      <a:pt x="14033" y="17337"/>
                      <a:pt x="14194" y="17140"/>
                    </a:cubicBezTo>
                    <a:cubicBezTo>
                      <a:pt x="16264" y="14643"/>
                      <a:pt x="18414" y="13358"/>
                      <a:pt x="20599" y="13322"/>
                    </a:cubicBezTo>
                    <a:cubicBezTo>
                      <a:pt x="20634" y="13322"/>
                      <a:pt x="20668" y="13321"/>
                      <a:pt x="20703" y="13321"/>
                    </a:cubicBezTo>
                    <a:cubicBezTo>
                      <a:pt x="21650" y="13321"/>
                      <a:pt x="22595" y="13554"/>
                      <a:pt x="23517" y="13786"/>
                    </a:cubicBezTo>
                    <a:cubicBezTo>
                      <a:pt x="24248" y="13965"/>
                      <a:pt x="25006" y="14161"/>
                      <a:pt x="25765" y="14223"/>
                    </a:cubicBezTo>
                    <a:cubicBezTo>
                      <a:pt x="25950" y="14237"/>
                      <a:pt x="26129" y="14244"/>
                      <a:pt x="26303" y="14244"/>
                    </a:cubicBezTo>
                    <a:cubicBezTo>
                      <a:pt x="26580" y="14244"/>
                      <a:pt x="26845" y="14226"/>
                      <a:pt x="27103" y="14188"/>
                    </a:cubicBezTo>
                    <a:cubicBezTo>
                      <a:pt x="29012" y="13893"/>
                      <a:pt x="30395" y="12519"/>
                      <a:pt x="31215" y="11413"/>
                    </a:cubicBezTo>
                    <a:cubicBezTo>
                      <a:pt x="31768" y="10673"/>
                      <a:pt x="32223" y="9852"/>
                      <a:pt x="32670" y="9067"/>
                    </a:cubicBezTo>
                    <a:cubicBezTo>
                      <a:pt x="33009" y="8460"/>
                      <a:pt x="33356" y="7845"/>
                      <a:pt x="33749" y="7247"/>
                    </a:cubicBezTo>
                    <a:cubicBezTo>
                      <a:pt x="34275" y="6453"/>
                      <a:pt x="34909" y="5686"/>
                      <a:pt x="35622" y="4963"/>
                    </a:cubicBezTo>
                    <a:cubicBezTo>
                      <a:pt x="38634" y="1944"/>
                      <a:pt x="42868" y="133"/>
                      <a:pt x="46731" y="133"/>
                    </a:cubicBezTo>
                    <a:cubicBezTo>
                      <a:pt x="47182" y="133"/>
                      <a:pt x="47629" y="158"/>
                      <a:pt x="48067" y="208"/>
                    </a:cubicBezTo>
                    <a:lnTo>
                      <a:pt x="48085" y="75"/>
                    </a:lnTo>
                    <a:cubicBezTo>
                      <a:pt x="47645" y="25"/>
                      <a:pt x="47198" y="0"/>
                      <a:pt x="4674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81569" y="2753166"/>
                <a:ext cx="2860182" cy="1474047"/>
              </a:xfrm>
              <a:custGeom>
                <a:avLst/>
                <a:gdLst/>
                <a:ahLst/>
                <a:cxnLst/>
                <a:rect l="l" t="t" r="r" b="b"/>
                <a:pathLst>
                  <a:path w="47630" h="24547" extrusionOk="0">
                    <a:moveTo>
                      <a:pt x="46920" y="0"/>
                    </a:moveTo>
                    <a:cubicBezTo>
                      <a:pt x="43006" y="0"/>
                      <a:pt x="38561" y="1975"/>
                      <a:pt x="35399" y="5170"/>
                    </a:cubicBezTo>
                    <a:cubicBezTo>
                      <a:pt x="34677" y="5893"/>
                      <a:pt x="34043" y="6660"/>
                      <a:pt x="33499" y="7454"/>
                    </a:cubicBezTo>
                    <a:cubicBezTo>
                      <a:pt x="33124" y="8016"/>
                      <a:pt x="32776" y="8596"/>
                      <a:pt x="32437" y="9167"/>
                    </a:cubicBezTo>
                    <a:cubicBezTo>
                      <a:pt x="31973" y="9961"/>
                      <a:pt x="31483" y="10781"/>
                      <a:pt x="30903" y="11531"/>
                    </a:cubicBezTo>
                    <a:cubicBezTo>
                      <a:pt x="30082" y="12574"/>
                      <a:pt x="28708" y="13877"/>
                      <a:pt x="26844" y="14145"/>
                    </a:cubicBezTo>
                    <a:cubicBezTo>
                      <a:pt x="26604" y="14181"/>
                      <a:pt x="26359" y="14199"/>
                      <a:pt x="26104" y="14199"/>
                    </a:cubicBezTo>
                    <a:cubicBezTo>
                      <a:pt x="25922" y="14199"/>
                      <a:pt x="25735" y="14190"/>
                      <a:pt x="25541" y="14171"/>
                    </a:cubicBezTo>
                    <a:cubicBezTo>
                      <a:pt x="24801" y="14100"/>
                      <a:pt x="24052" y="13913"/>
                      <a:pt x="23329" y="13725"/>
                    </a:cubicBezTo>
                    <a:cubicBezTo>
                      <a:pt x="22391" y="13489"/>
                      <a:pt x="21419" y="13243"/>
                      <a:pt x="20437" y="13243"/>
                    </a:cubicBezTo>
                    <a:cubicBezTo>
                      <a:pt x="20420" y="13243"/>
                      <a:pt x="20402" y="13243"/>
                      <a:pt x="20385" y="13244"/>
                    </a:cubicBezTo>
                    <a:cubicBezTo>
                      <a:pt x="18164" y="13279"/>
                      <a:pt x="15978" y="14564"/>
                      <a:pt x="13890" y="17071"/>
                    </a:cubicBezTo>
                    <a:cubicBezTo>
                      <a:pt x="13730" y="17267"/>
                      <a:pt x="13560" y="17472"/>
                      <a:pt x="13382" y="17704"/>
                    </a:cubicBezTo>
                    <a:cubicBezTo>
                      <a:pt x="13114" y="18043"/>
                      <a:pt x="12847" y="18400"/>
                      <a:pt x="12588" y="18739"/>
                    </a:cubicBezTo>
                    <a:cubicBezTo>
                      <a:pt x="11491" y="20184"/>
                      <a:pt x="10358" y="21674"/>
                      <a:pt x="8868" y="22744"/>
                    </a:cubicBezTo>
                    <a:cubicBezTo>
                      <a:pt x="8484" y="23021"/>
                      <a:pt x="8065" y="23271"/>
                      <a:pt x="7628" y="23485"/>
                    </a:cubicBezTo>
                    <a:cubicBezTo>
                      <a:pt x="6369" y="24105"/>
                      <a:pt x="4996" y="24415"/>
                      <a:pt x="3660" y="24415"/>
                    </a:cubicBezTo>
                    <a:cubicBezTo>
                      <a:pt x="2383" y="24415"/>
                      <a:pt x="1140" y="24132"/>
                      <a:pt x="63" y="23565"/>
                    </a:cubicBezTo>
                    <a:lnTo>
                      <a:pt x="0" y="23681"/>
                    </a:lnTo>
                    <a:cubicBezTo>
                      <a:pt x="1098" y="24252"/>
                      <a:pt x="2356" y="24546"/>
                      <a:pt x="3649" y="24546"/>
                    </a:cubicBezTo>
                    <a:cubicBezTo>
                      <a:pt x="5005" y="24546"/>
                      <a:pt x="6406" y="24225"/>
                      <a:pt x="7690" y="23601"/>
                    </a:cubicBezTo>
                    <a:cubicBezTo>
                      <a:pt x="8127" y="23378"/>
                      <a:pt x="8556" y="23128"/>
                      <a:pt x="8948" y="22843"/>
                    </a:cubicBezTo>
                    <a:cubicBezTo>
                      <a:pt x="10447" y="21763"/>
                      <a:pt x="11589" y="20264"/>
                      <a:pt x="12686" y="18819"/>
                    </a:cubicBezTo>
                    <a:cubicBezTo>
                      <a:pt x="12945" y="18471"/>
                      <a:pt x="13212" y="18123"/>
                      <a:pt x="13489" y="17775"/>
                    </a:cubicBezTo>
                    <a:cubicBezTo>
                      <a:pt x="13667" y="17552"/>
                      <a:pt x="13828" y="17347"/>
                      <a:pt x="13989" y="17151"/>
                    </a:cubicBezTo>
                    <a:cubicBezTo>
                      <a:pt x="16049" y="14680"/>
                      <a:pt x="18199" y="13404"/>
                      <a:pt x="20385" y="13368"/>
                    </a:cubicBezTo>
                    <a:cubicBezTo>
                      <a:pt x="20402" y="13368"/>
                      <a:pt x="20419" y="13368"/>
                      <a:pt x="20436" y="13368"/>
                    </a:cubicBezTo>
                    <a:cubicBezTo>
                      <a:pt x="21400" y="13368"/>
                      <a:pt x="22364" y="13613"/>
                      <a:pt x="23293" y="13850"/>
                    </a:cubicBezTo>
                    <a:cubicBezTo>
                      <a:pt x="24025" y="14037"/>
                      <a:pt x="24783" y="14225"/>
                      <a:pt x="25524" y="14296"/>
                    </a:cubicBezTo>
                    <a:cubicBezTo>
                      <a:pt x="25724" y="14315"/>
                      <a:pt x="25917" y="14324"/>
                      <a:pt x="26104" y="14324"/>
                    </a:cubicBezTo>
                    <a:cubicBezTo>
                      <a:pt x="26366" y="14324"/>
                      <a:pt x="26617" y="14306"/>
                      <a:pt x="26862" y="14269"/>
                    </a:cubicBezTo>
                    <a:cubicBezTo>
                      <a:pt x="28771" y="14002"/>
                      <a:pt x="30162" y="12673"/>
                      <a:pt x="31001" y="11602"/>
                    </a:cubicBezTo>
                    <a:cubicBezTo>
                      <a:pt x="31590" y="10853"/>
                      <a:pt x="32080" y="10032"/>
                      <a:pt x="32553" y="9229"/>
                    </a:cubicBezTo>
                    <a:cubicBezTo>
                      <a:pt x="32883" y="8667"/>
                      <a:pt x="33231" y="8087"/>
                      <a:pt x="33606" y="7525"/>
                    </a:cubicBezTo>
                    <a:cubicBezTo>
                      <a:pt x="34141" y="6740"/>
                      <a:pt x="34775" y="5973"/>
                      <a:pt x="35488" y="5259"/>
                    </a:cubicBezTo>
                    <a:cubicBezTo>
                      <a:pt x="38629" y="2085"/>
                      <a:pt x="43049" y="127"/>
                      <a:pt x="46941" y="127"/>
                    </a:cubicBezTo>
                    <a:cubicBezTo>
                      <a:pt x="47173" y="127"/>
                      <a:pt x="47402" y="133"/>
                      <a:pt x="47630" y="147"/>
                    </a:cubicBezTo>
                    <a:lnTo>
                      <a:pt x="47630" y="23"/>
                    </a:lnTo>
                    <a:cubicBezTo>
                      <a:pt x="47395" y="8"/>
                      <a:pt x="47158" y="0"/>
                      <a:pt x="469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24444" y="2741576"/>
                <a:ext cx="2832859" cy="1485097"/>
              </a:xfrm>
              <a:custGeom>
                <a:avLst/>
                <a:gdLst/>
                <a:ahLst/>
                <a:cxnLst/>
                <a:rect l="l" t="t" r="r" b="b"/>
                <a:pathLst>
                  <a:path w="47175" h="24731" extrusionOk="0">
                    <a:moveTo>
                      <a:pt x="47050" y="1"/>
                    </a:moveTo>
                    <a:cubicBezTo>
                      <a:pt x="43101" y="1"/>
                      <a:pt x="38584" y="2098"/>
                      <a:pt x="35256" y="5488"/>
                    </a:cubicBezTo>
                    <a:cubicBezTo>
                      <a:pt x="34542" y="6211"/>
                      <a:pt x="33900" y="6969"/>
                      <a:pt x="33356" y="7754"/>
                    </a:cubicBezTo>
                    <a:cubicBezTo>
                      <a:pt x="32990" y="8280"/>
                      <a:pt x="32651" y="8824"/>
                      <a:pt x="32321" y="9351"/>
                    </a:cubicBezTo>
                    <a:cubicBezTo>
                      <a:pt x="31795" y="10198"/>
                      <a:pt x="31295" y="10992"/>
                      <a:pt x="30680" y="11742"/>
                    </a:cubicBezTo>
                    <a:cubicBezTo>
                      <a:pt x="29841" y="12750"/>
                      <a:pt x="28458" y="14016"/>
                      <a:pt x="26594" y="14257"/>
                    </a:cubicBezTo>
                    <a:cubicBezTo>
                      <a:pt x="26361" y="14288"/>
                      <a:pt x="26122" y="14304"/>
                      <a:pt x="25874" y="14304"/>
                    </a:cubicBezTo>
                    <a:cubicBezTo>
                      <a:pt x="25686" y="14304"/>
                      <a:pt x="25492" y="14294"/>
                      <a:pt x="25291" y="14275"/>
                    </a:cubicBezTo>
                    <a:cubicBezTo>
                      <a:pt x="24560" y="14195"/>
                      <a:pt x="23819" y="14007"/>
                      <a:pt x="23106" y="13820"/>
                    </a:cubicBezTo>
                    <a:cubicBezTo>
                      <a:pt x="22159" y="13575"/>
                      <a:pt x="21186" y="13329"/>
                      <a:pt x="20205" y="13329"/>
                    </a:cubicBezTo>
                    <a:cubicBezTo>
                      <a:pt x="20187" y="13329"/>
                      <a:pt x="20170" y="13329"/>
                      <a:pt x="20153" y="13329"/>
                    </a:cubicBezTo>
                    <a:cubicBezTo>
                      <a:pt x="17396" y="13356"/>
                      <a:pt x="15112" y="15399"/>
                      <a:pt x="13685" y="17103"/>
                    </a:cubicBezTo>
                    <a:cubicBezTo>
                      <a:pt x="13524" y="17299"/>
                      <a:pt x="13355" y="17504"/>
                      <a:pt x="13176" y="17736"/>
                    </a:cubicBezTo>
                    <a:cubicBezTo>
                      <a:pt x="12882" y="18111"/>
                      <a:pt x="12588" y="18495"/>
                      <a:pt x="12302" y="18869"/>
                    </a:cubicBezTo>
                    <a:cubicBezTo>
                      <a:pt x="11241" y="20279"/>
                      <a:pt x="10143" y="21733"/>
                      <a:pt x="8725" y="22795"/>
                    </a:cubicBezTo>
                    <a:cubicBezTo>
                      <a:pt x="8341" y="23080"/>
                      <a:pt x="7940" y="23339"/>
                      <a:pt x="7512" y="23562"/>
                    </a:cubicBezTo>
                    <a:cubicBezTo>
                      <a:pt x="6182" y="24261"/>
                      <a:pt x="4717" y="24615"/>
                      <a:pt x="3302" y="24615"/>
                    </a:cubicBezTo>
                    <a:cubicBezTo>
                      <a:pt x="2153" y="24615"/>
                      <a:pt x="1037" y="24382"/>
                      <a:pt x="54" y="23910"/>
                    </a:cubicBezTo>
                    <a:lnTo>
                      <a:pt x="0" y="24017"/>
                    </a:lnTo>
                    <a:cubicBezTo>
                      <a:pt x="999" y="24499"/>
                      <a:pt x="2132" y="24730"/>
                      <a:pt x="3301" y="24730"/>
                    </a:cubicBezTo>
                    <a:cubicBezTo>
                      <a:pt x="4737" y="24730"/>
                      <a:pt x="6227" y="24374"/>
                      <a:pt x="7574" y="23669"/>
                    </a:cubicBezTo>
                    <a:cubicBezTo>
                      <a:pt x="8002" y="23446"/>
                      <a:pt x="8413" y="23187"/>
                      <a:pt x="8796" y="22893"/>
                    </a:cubicBezTo>
                    <a:cubicBezTo>
                      <a:pt x="10233" y="21822"/>
                      <a:pt x="11339" y="20359"/>
                      <a:pt x="12400" y="18950"/>
                    </a:cubicBezTo>
                    <a:cubicBezTo>
                      <a:pt x="12686" y="18575"/>
                      <a:pt x="12980" y="18182"/>
                      <a:pt x="13275" y="17808"/>
                    </a:cubicBezTo>
                    <a:cubicBezTo>
                      <a:pt x="13453" y="17585"/>
                      <a:pt x="13614" y="17380"/>
                      <a:pt x="13774" y="17183"/>
                    </a:cubicBezTo>
                    <a:cubicBezTo>
                      <a:pt x="15184" y="15497"/>
                      <a:pt x="17441" y="13481"/>
                      <a:pt x="20162" y="13445"/>
                    </a:cubicBezTo>
                    <a:cubicBezTo>
                      <a:pt x="21143" y="13445"/>
                      <a:pt x="22124" y="13695"/>
                      <a:pt x="23070" y="13936"/>
                    </a:cubicBezTo>
                    <a:cubicBezTo>
                      <a:pt x="23793" y="14123"/>
                      <a:pt x="24542" y="14320"/>
                      <a:pt x="25282" y="14391"/>
                    </a:cubicBezTo>
                    <a:cubicBezTo>
                      <a:pt x="25508" y="14412"/>
                      <a:pt x="25725" y="14423"/>
                      <a:pt x="25937" y="14423"/>
                    </a:cubicBezTo>
                    <a:cubicBezTo>
                      <a:pt x="26168" y="14423"/>
                      <a:pt x="26392" y="14410"/>
                      <a:pt x="26612" y="14382"/>
                    </a:cubicBezTo>
                    <a:cubicBezTo>
                      <a:pt x="28512" y="14132"/>
                      <a:pt x="29921" y="12848"/>
                      <a:pt x="30778" y="11813"/>
                    </a:cubicBezTo>
                    <a:cubicBezTo>
                      <a:pt x="31393" y="11064"/>
                      <a:pt x="31920" y="10225"/>
                      <a:pt x="32419" y="9413"/>
                    </a:cubicBezTo>
                    <a:cubicBezTo>
                      <a:pt x="32749" y="8887"/>
                      <a:pt x="33088" y="8343"/>
                      <a:pt x="33454" y="7825"/>
                    </a:cubicBezTo>
                    <a:cubicBezTo>
                      <a:pt x="33998" y="7049"/>
                      <a:pt x="34632" y="6291"/>
                      <a:pt x="35336" y="5568"/>
                    </a:cubicBezTo>
                    <a:cubicBezTo>
                      <a:pt x="38655" y="2196"/>
                      <a:pt x="43133" y="117"/>
                      <a:pt x="47059" y="117"/>
                    </a:cubicBezTo>
                    <a:lnTo>
                      <a:pt x="47175" y="117"/>
                    </a:lnTo>
                    <a:lnTo>
                      <a:pt x="47175" y="1"/>
                    </a:lnTo>
                    <a:cubicBezTo>
                      <a:pt x="47133" y="1"/>
                      <a:pt x="47092" y="1"/>
                      <a:pt x="4705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66719" y="2728245"/>
                <a:ext cx="2806137" cy="1499509"/>
              </a:xfrm>
              <a:custGeom>
                <a:avLst/>
                <a:gdLst/>
                <a:ahLst/>
                <a:cxnLst/>
                <a:rect l="l" t="t" r="r" b="b"/>
                <a:pathLst>
                  <a:path w="46730" h="24971" extrusionOk="0">
                    <a:moveTo>
                      <a:pt x="46729" y="0"/>
                    </a:moveTo>
                    <a:cubicBezTo>
                      <a:pt x="42902" y="179"/>
                      <a:pt x="38459" y="2418"/>
                      <a:pt x="35123" y="5826"/>
                    </a:cubicBezTo>
                    <a:cubicBezTo>
                      <a:pt x="34418" y="6548"/>
                      <a:pt x="33776" y="7307"/>
                      <a:pt x="33214" y="8083"/>
                    </a:cubicBezTo>
                    <a:cubicBezTo>
                      <a:pt x="32866" y="8574"/>
                      <a:pt x="32536" y="9073"/>
                      <a:pt x="32224" y="9555"/>
                    </a:cubicBezTo>
                    <a:cubicBezTo>
                      <a:pt x="31662" y="10420"/>
                      <a:pt x="31126" y="11223"/>
                      <a:pt x="30475" y="11972"/>
                    </a:cubicBezTo>
                    <a:cubicBezTo>
                      <a:pt x="29619" y="12963"/>
                      <a:pt x="28209" y="14176"/>
                      <a:pt x="26354" y="14399"/>
                    </a:cubicBezTo>
                    <a:cubicBezTo>
                      <a:pt x="26148" y="14426"/>
                      <a:pt x="25939" y="14439"/>
                      <a:pt x="25724" y="14439"/>
                    </a:cubicBezTo>
                    <a:cubicBezTo>
                      <a:pt x="25508" y="14439"/>
                      <a:pt x="25288" y="14426"/>
                      <a:pt x="25060" y="14399"/>
                    </a:cubicBezTo>
                    <a:cubicBezTo>
                      <a:pt x="24329" y="14319"/>
                      <a:pt x="23597" y="14131"/>
                      <a:pt x="22883" y="13944"/>
                    </a:cubicBezTo>
                    <a:cubicBezTo>
                      <a:pt x="21944" y="13698"/>
                      <a:pt x="20971" y="13435"/>
                      <a:pt x="19988" y="13435"/>
                    </a:cubicBezTo>
                    <a:cubicBezTo>
                      <a:pt x="19972" y="13435"/>
                      <a:pt x="19956" y="13435"/>
                      <a:pt x="19939" y="13435"/>
                    </a:cubicBezTo>
                    <a:cubicBezTo>
                      <a:pt x="17183" y="13453"/>
                      <a:pt x="14908" y="15478"/>
                      <a:pt x="13489" y="17173"/>
                    </a:cubicBezTo>
                    <a:cubicBezTo>
                      <a:pt x="13320" y="17361"/>
                      <a:pt x="13159" y="17566"/>
                      <a:pt x="12981" y="17798"/>
                    </a:cubicBezTo>
                    <a:cubicBezTo>
                      <a:pt x="12660" y="18208"/>
                      <a:pt x="12339" y="18628"/>
                      <a:pt x="12035" y="19038"/>
                    </a:cubicBezTo>
                    <a:cubicBezTo>
                      <a:pt x="11001" y="20403"/>
                      <a:pt x="9939" y="21821"/>
                      <a:pt x="8592" y="22883"/>
                    </a:cubicBezTo>
                    <a:cubicBezTo>
                      <a:pt x="8217" y="23177"/>
                      <a:pt x="7816" y="23445"/>
                      <a:pt x="7405" y="23677"/>
                    </a:cubicBezTo>
                    <a:cubicBezTo>
                      <a:pt x="6014" y="24454"/>
                      <a:pt x="4457" y="24852"/>
                      <a:pt x="2962" y="24852"/>
                    </a:cubicBezTo>
                    <a:cubicBezTo>
                      <a:pt x="1936" y="24852"/>
                      <a:pt x="939" y="24665"/>
                      <a:pt x="45" y="24283"/>
                    </a:cubicBezTo>
                    <a:lnTo>
                      <a:pt x="1" y="24390"/>
                    </a:lnTo>
                    <a:cubicBezTo>
                      <a:pt x="911" y="24774"/>
                      <a:pt x="1919" y="24970"/>
                      <a:pt x="2963" y="24970"/>
                    </a:cubicBezTo>
                    <a:cubicBezTo>
                      <a:pt x="4470" y="24970"/>
                      <a:pt x="6049" y="24560"/>
                      <a:pt x="7459" y="23775"/>
                    </a:cubicBezTo>
                    <a:cubicBezTo>
                      <a:pt x="7878" y="23534"/>
                      <a:pt x="8289" y="23266"/>
                      <a:pt x="8663" y="22972"/>
                    </a:cubicBezTo>
                    <a:cubicBezTo>
                      <a:pt x="10028" y="21902"/>
                      <a:pt x="11090" y="20483"/>
                      <a:pt x="12125" y="19109"/>
                    </a:cubicBezTo>
                    <a:cubicBezTo>
                      <a:pt x="12428" y="18699"/>
                      <a:pt x="12749" y="18271"/>
                      <a:pt x="13070" y="17869"/>
                    </a:cubicBezTo>
                    <a:cubicBezTo>
                      <a:pt x="13249" y="17637"/>
                      <a:pt x="13409" y="17441"/>
                      <a:pt x="13570" y="17245"/>
                    </a:cubicBezTo>
                    <a:cubicBezTo>
                      <a:pt x="14979" y="15568"/>
                      <a:pt x="17227" y="13569"/>
                      <a:pt x="19939" y="13551"/>
                    </a:cubicBezTo>
                    <a:lnTo>
                      <a:pt x="19975" y="13551"/>
                    </a:lnTo>
                    <a:cubicBezTo>
                      <a:pt x="20947" y="13551"/>
                      <a:pt x="21920" y="13810"/>
                      <a:pt x="22857" y="14051"/>
                    </a:cubicBezTo>
                    <a:cubicBezTo>
                      <a:pt x="23570" y="14238"/>
                      <a:pt x="24311" y="14435"/>
                      <a:pt x="25042" y="14515"/>
                    </a:cubicBezTo>
                    <a:cubicBezTo>
                      <a:pt x="25279" y="14542"/>
                      <a:pt x="25506" y="14555"/>
                      <a:pt x="25726" y="14555"/>
                    </a:cubicBezTo>
                    <a:cubicBezTo>
                      <a:pt x="25945" y="14555"/>
                      <a:pt x="26157" y="14542"/>
                      <a:pt x="26363" y="14515"/>
                    </a:cubicBezTo>
                    <a:cubicBezTo>
                      <a:pt x="28263" y="14292"/>
                      <a:pt x="29690" y="13052"/>
                      <a:pt x="30564" y="12053"/>
                    </a:cubicBezTo>
                    <a:cubicBezTo>
                      <a:pt x="31225" y="11294"/>
                      <a:pt x="31751" y="10483"/>
                      <a:pt x="32313" y="9617"/>
                    </a:cubicBezTo>
                    <a:cubicBezTo>
                      <a:pt x="32634" y="9136"/>
                      <a:pt x="32964" y="8636"/>
                      <a:pt x="33312" y="8145"/>
                    </a:cubicBezTo>
                    <a:cubicBezTo>
                      <a:pt x="33865" y="7378"/>
                      <a:pt x="34499" y="6629"/>
                      <a:pt x="35203" y="5906"/>
                    </a:cubicBezTo>
                    <a:cubicBezTo>
                      <a:pt x="38522" y="2516"/>
                      <a:pt x="42938" y="295"/>
                      <a:pt x="46729" y="116"/>
                    </a:cubicBezTo>
                    <a:lnTo>
                      <a:pt x="467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09594" y="2714854"/>
                <a:ext cx="2779294" cy="1515062"/>
              </a:xfrm>
              <a:custGeom>
                <a:avLst/>
                <a:gdLst/>
                <a:ahLst/>
                <a:cxnLst/>
                <a:rect l="l" t="t" r="r" b="b"/>
                <a:pathLst>
                  <a:path w="46283" h="25230" extrusionOk="0">
                    <a:moveTo>
                      <a:pt x="46265" y="0"/>
                    </a:moveTo>
                    <a:cubicBezTo>
                      <a:pt x="42554" y="411"/>
                      <a:pt x="38334" y="2712"/>
                      <a:pt x="34980" y="6174"/>
                    </a:cubicBezTo>
                    <a:cubicBezTo>
                      <a:pt x="34275" y="6896"/>
                      <a:pt x="33633" y="7655"/>
                      <a:pt x="33071" y="8413"/>
                    </a:cubicBezTo>
                    <a:cubicBezTo>
                      <a:pt x="32741" y="8859"/>
                      <a:pt x="32429" y="9314"/>
                      <a:pt x="32116" y="9760"/>
                    </a:cubicBezTo>
                    <a:cubicBezTo>
                      <a:pt x="31519" y="10634"/>
                      <a:pt x="30957" y="11464"/>
                      <a:pt x="30261" y="12213"/>
                    </a:cubicBezTo>
                    <a:cubicBezTo>
                      <a:pt x="29386" y="13168"/>
                      <a:pt x="27959" y="14345"/>
                      <a:pt x="26104" y="14542"/>
                    </a:cubicBezTo>
                    <a:cubicBezTo>
                      <a:pt x="25908" y="14563"/>
                      <a:pt x="25710" y="14574"/>
                      <a:pt x="25506" y="14574"/>
                    </a:cubicBezTo>
                    <a:cubicBezTo>
                      <a:pt x="25283" y="14574"/>
                      <a:pt x="25052" y="14561"/>
                      <a:pt x="24810" y="14533"/>
                    </a:cubicBezTo>
                    <a:cubicBezTo>
                      <a:pt x="24087" y="14452"/>
                      <a:pt x="23365" y="14256"/>
                      <a:pt x="22660" y="14069"/>
                    </a:cubicBezTo>
                    <a:cubicBezTo>
                      <a:pt x="21705" y="13810"/>
                      <a:pt x="20724" y="13551"/>
                      <a:pt x="19716" y="13551"/>
                    </a:cubicBezTo>
                    <a:cubicBezTo>
                      <a:pt x="16959" y="13560"/>
                      <a:pt x="14694" y="15559"/>
                      <a:pt x="13275" y="17236"/>
                    </a:cubicBezTo>
                    <a:cubicBezTo>
                      <a:pt x="13114" y="17432"/>
                      <a:pt x="12945" y="17637"/>
                      <a:pt x="12775" y="17860"/>
                    </a:cubicBezTo>
                    <a:cubicBezTo>
                      <a:pt x="12419" y="18297"/>
                      <a:pt x="12080" y="18761"/>
                      <a:pt x="11750" y="19207"/>
                    </a:cubicBezTo>
                    <a:cubicBezTo>
                      <a:pt x="10759" y="20537"/>
                      <a:pt x="9733" y="21919"/>
                      <a:pt x="8440" y="22972"/>
                    </a:cubicBezTo>
                    <a:cubicBezTo>
                      <a:pt x="8083" y="23266"/>
                      <a:pt x="7690" y="23543"/>
                      <a:pt x="7289" y="23784"/>
                    </a:cubicBezTo>
                    <a:cubicBezTo>
                      <a:pt x="5814" y="24665"/>
                      <a:pt x="4186" y="25117"/>
                      <a:pt x="2628" y="25117"/>
                    </a:cubicBezTo>
                    <a:cubicBezTo>
                      <a:pt x="1726" y="25117"/>
                      <a:pt x="848" y="24966"/>
                      <a:pt x="36" y="24658"/>
                    </a:cubicBezTo>
                    <a:lnTo>
                      <a:pt x="1" y="24756"/>
                    </a:lnTo>
                    <a:cubicBezTo>
                      <a:pt x="821" y="25068"/>
                      <a:pt x="1713" y="25229"/>
                      <a:pt x="2632" y="25229"/>
                    </a:cubicBezTo>
                    <a:cubicBezTo>
                      <a:pt x="4211" y="25229"/>
                      <a:pt x="5853" y="24765"/>
                      <a:pt x="7343" y="23873"/>
                    </a:cubicBezTo>
                    <a:cubicBezTo>
                      <a:pt x="7753" y="23632"/>
                      <a:pt x="8145" y="23356"/>
                      <a:pt x="8511" y="23052"/>
                    </a:cubicBezTo>
                    <a:cubicBezTo>
                      <a:pt x="9814" y="21991"/>
                      <a:pt x="10840" y="20608"/>
                      <a:pt x="11830" y="19279"/>
                    </a:cubicBezTo>
                    <a:cubicBezTo>
                      <a:pt x="12169" y="18833"/>
                      <a:pt x="12508" y="18369"/>
                      <a:pt x="12856" y="17923"/>
                    </a:cubicBezTo>
                    <a:cubicBezTo>
                      <a:pt x="13034" y="17700"/>
                      <a:pt x="13195" y="17503"/>
                      <a:pt x="13364" y="17307"/>
                    </a:cubicBezTo>
                    <a:cubicBezTo>
                      <a:pt x="14756" y="15648"/>
                      <a:pt x="16995" y="13667"/>
                      <a:pt x="19716" y="13658"/>
                    </a:cubicBezTo>
                    <a:cubicBezTo>
                      <a:pt x="20706" y="13658"/>
                      <a:pt x="21679" y="13917"/>
                      <a:pt x="22633" y="14176"/>
                    </a:cubicBezTo>
                    <a:cubicBezTo>
                      <a:pt x="23338" y="14363"/>
                      <a:pt x="24070" y="14560"/>
                      <a:pt x="24801" y="14640"/>
                    </a:cubicBezTo>
                    <a:cubicBezTo>
                      <a:pt x="25064" y="14670"/>
                      <a:pt x="25316" y="14686"/>
                      <a:pt x="25562" y="14686"/>
                    </a:cubicBezTo>
                    <a:cubicBezTo>
                      <a:pt x="25748" y="14686"/>
                      <a:pt x="25931" y="14677"/>
                      <a:pt x="26112" y="14658"/>
                    </a:cubicBezTo>
                    <a:cubicBezTo>
                      <a:pt x="28004" y="14452"/>
                      <a:pt x="29458" y="13257"/>
                      <a:pt x="30341" y="12294"/>
                    </a:cubicBezTo>
                    <a:cubicBezTo>
                      <a:pt x="31037" y="11526"/>
                      <a:pt x="31608" y="10697"/>
                      <a:pt x="32214" y="9822"/>
                    </a:cubicBezTo>
                    <a:cubicBezTo>
                      <a:pt x="32518" y="9376"/>
                      <a:pt x="32830" y="8921"/>
                      <a:pt x="33160" y="8475"/>
                    </a:cubicBezTo>
                    <a:cubicBezTo>
                      <a:pt x="33722" y="7717"/>
                      <a:pt x="34355" y="6977"/>
                      <a:pt x="35060" y="6254"/>
                    </a:cubicBezTo>
                    <a:cubicBezTo>
                      <a:pt x="38397" y="2811"/>
                      <a:pt x="42590" y="509"/>
                      <a:pt x="46283" y="107"/>
                    </a:cubicBezTo>
                    <a:lnTo>
                      <a:pt x="46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51929" y="2702004"/>
                <a:ext cx="2752512" cy="1530014"/>
              </a:xfrm>
              <a:custGeom>
                <a:avLst/>
                <a:gdLst/>
                <a:ahLst/>
                <a:cxnLst/>
                <a:rect l="l" t="t" r="r" b="b"/>
                <a:pathLst>
                  <a:path w="45837" h="25479" extrusionOk="0">
                    <a:moveTo>
                      <a:pt x="45819" y="0"/>
                    </a:moveTo>
                    <a:cubicBezTo>
                      <a:pt x="42277" y="616"/>
                      <a:pt x="38173" y="3051"/>
                      <a:pt x="34846" y="6513"/>
                    </a:cubicBezTo>
                    <a:cubicBezTo>
                      <a:pt x="34150" y="7235"/>
                      <a:pt x="33499" y="7985"/>
                      <a:pt x="32928" y="8734"/>
                    </a:cubicBezTo>
                    <a:cubicBezTo>
                      <a:pt x="32625" y="9135"/>
                      <a:pt x="32330" y="9546"/>
                      <a:pt x="32045" y="9938"/>
                    </a:cubicBezTo>
                    <a:cubicBezTo>
                      <a:pt x="31402" y="10839"/>
                      <a:pt x="30796" y="11687"/>
                      <a:pt x="30046" y="12445"/>
                    </a:cubicBezTo>
                    <a:cubicBezTo>
                      <a:pt x="29163" y="13364"/>
                      <a:pt x="27709" y="14497"/>
                      <a:pt x="25862" y="14675"/>
                    </a:cubicBezTo>
                    <a:cubicBezTo>
                      <a:pt x="25685" y="14695"/>
                      <a:pt x="25506" y="14704"/>
                      <a:pt x="25323" y="14704"/>
                    </a:cubicBezTo>
                    <a:cubicBezTo>
                      <a:pt x="25083" y="14704"/>
                      <a:pt x="24836" y="14688"/>
                      <a:pt x="24578" y="14658"/>
                    </a:cubicBezTo>
                    <a:cubicBezTo>
                      <a:pt x="23864" y="14568"/>
                      <a:pt x="23141" y="14372"/>
                      <a:pt x="22446" y="14185"/>
                    </a:cubicBezTo>
                    <a:cubicBezTo>
                      <a:pt x="21491" y="13917"/>
                      <a:pt x="20501" y="13649"/>
                      <a:pt x="19502" y="13649"/>
                    </a:cubicBezTo>
                    <a:lnTo>
                      <a:pt x="19493" y="13649"/>
                    </a:lnTo>
                    <a:cubicBezTo>
                      <a:pt x="16736" y="13649"/>
                      <a:pt x="14488" y="15630"/>
                      <a:pt x="13079" y="17289"/>
                    </a:cubicBezTo>
                    <a:cubicBezTo>
                      <a:pt x="12909" y="17485"/>
                      <a:pt x="12748" y="17691"/>
                      <a:pt x="12570" y="17914"/>
                    </a:cubicBezTo>
                    <a:cubicBezTo>
                      <a:pt x="12195" y="18395"/>
                      <a:pt x="11821" y="18895"/>
                      <a:pt x="11464" y="19377"/>
                    </a:cubicBezTo>
                    <a:cubicBezTo>
                      <a:pt x="10509" y="20670"/>
                      <a:pt x="9528" y="22000"/>
                      <a:pt x="8306" y="23043"/>
                    </a:cubicBezTo>
                    <a:cubicBezTo>
                      <a:pt x="7949" y="23356"/>
                      <a:pt x="7574" y="23632"/>
                      <a:pt x="7182" y="23882"/>
                    </a:cubicBezTo>
                    <a:cubicBezTo>
                      <a:pt x="5639" y="24862"/>
                      <a:pt x="3915" y="25374"/>
                      <a:pt x="2279" y="25374"/>
                    </a:cubicBezTo>
                    <a:cubicBezTo>
                      <a:pt x="1502" y="25374"/>
                      <a:pt x="745" y="25259"/>
                      <a:pt x="36" y="25024"/>
                    </a:cubicBezTo>
                    <a:lnTo>
                      <a:pt x="0" y="25122"/>
                    </a:lnTo>
                    <a:cubicBezTo>
                      <a:pt x="723" y="25363"/>
                      <a:pt x="1499" y="25479"/>
                      <a:pt x="2284" y="25479"/>
                    </a:cubicBezTo>
                    <a:cubicBezTo>
                      <a:pt x="3943" y="25479"/>
                      <a:pt x="5683" y="24961"/>
                      <a:pt x="7235" y="23971"/>
                    </a:cubicBezTo>
                    <a:cubicBezTo>
                      <a:pt x="7637" y="23721"/>
                      <a:pt x="8011" y="23436"/>
                      <a:pt x="8377" y="23124"/>
                    </a:cubicBezTo>
                    <a:cubicBezTo>
                      <a:pt x="9599" y="22071"/>
                      <a:pt x="10590" y="20733"/>
                      <a:pt x="11553" y="19439"/>
                    </a:cubicBezTo>
                    <a:cubicBezTo>
                      <a:pt x="11910" y="18957"/>
                      <a:pt x="12276" y="18458"/>
                      <a:pt x="12659" y="17976"/>
                    </a:cubicBezTo>
                    <a:cubicBezTo>
                      <a:pt x="12829" y="17753"/>
                      <a:pt x="12989" y="17557"/>
                      <a:pt x="13159" y="17361"/>
                    </a:cubicBezTo>
                    <a:cubicBezTo>
                      <a:pt x="14551" y="15719"/>
                      <a:pt x="16781" y="13757"/>
                      <a:pt x="19493" y="13757"/>
                    </a:cubicBezTo>
                    <a:lnTo>
                      <a:pt x="19502" y="13757"/>
                    </a:lnTo>
                    <a:cubicBezTo>
                      <a:pt x="20492" y="13757"/>
                      <a:pt x="21464" y="14024"/>
                      <a:pt x="22410" y="14283"/>
                    </a:cubicBezTo>
                    <a:cubicBezTo>
                      <a:pt x="23115" y="14470"/>
                      <a:pt x="23837" y="14666"/>
                      <a:pt x="24560" y="14756"/>
                    </a:cubicBezTo>
                    <a:cubicBezTo>
                      <a:pt x="24838" y="14788"/>
                      <a:pt x="25104" y="14804"/>
                      <a:pt x="25362" y="14804"/>
                    </a:cubicBezTo>
                    <a:cubicBezTo>
                      <a:pt x="25534" y="14804"/>
                      <a:pt x="25704" y="14797"/>
                      <a:pt x="25871" y="14782"/>
                    </a:cubicBezTo>
                    <a:cubicBezTo>
                      <a:pt x="27754" y="14604"/>
                      <a:pt x="29226" y="13453"/>
                      <a:pt x="30127" y="12525"/>
                    </a:cubicBezTo>
                    <a:cubicBezTo>
                      <a:pt x="30867" y="11749"/>
                      <a:pt x="31483" y="10902"/>
                      <a:pt x="32125" y="10001"/>
                    </a:cubicBezTo>
                    <a:cubicBezTo>
                      <a:pt x="32410" y="9608"/>
                      <a:pt x="32705" y="9198"/>
                      <a:pt x="33017" y="8796"/>
                    </a:cubicBezTo>
                    <a:cubicBezTo>
                      <a:pt x="33579" y="8047"/>
                      <a:pt x="34221" y="7307"/>
                      <a:pt x="34917" y="6584"/>
                    </a:cubicBezTo>
                    <a:cubicBezTo>
                      <a:pt x="38236" y="3141"/>
                      <a:pt x="42322" y="714"/>
                      <a:pt x="45837" y="98"/>
                    </a:cubicBezTo>
                    <a:lnTo>
                      <a:pt x="4581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94264" y="2688613"/>
                <a:ext cx="2725730" cy="1546107"/>
              </a:xfrm>
              <a:custGeom>
                <a:avLst/>
                <a:gdLst/>
                <a:ahLst/>
                <a:cxnLst/>
                <a:rect l="l" t="t" r="r" b="b"/>
                <a:pathLst>
                  <a:path w="45391" h="25747" extrusionOk="0">
                    <a:moveTo>
                      <a:pt x="45373" y="0"/>
                    </a:moveTo>
                    <a:cubicBezTo>
                      <a:pt x="42009" y="830"/>
                      <a:pt x="38030" y="3390"/>
                      <a:pt x="34712" y="6861"/>
                    </a:cubicBezTo>
                    <a:cubicBezTo>
                      <a:pt x="34016" y="7583"/>
                      <a:pt x="33374" y="8324"/>
                      <a:pt x="32794" y="9055"/>
                    </a:cubicBezTo>
                    <a:cubicBezTo>
                      <a:pt x="32517" y="9412"/>
                      <a:pt x="32241" y="9778"/>
                      <a:pt x="31982" y="10126"/>
                    </a:cubicBezTo>
                    <a:cubicBezTo>
                      <a:pt x="31286" y="11045"/>
                      <a:pt x="30635" y="11919"/>
                      <a:pt x="29841" y="12686"/>
                    </a:cubicBezTo>
                    <a:cubicBezTo>
                      <a:pt x="28931" y="13578"/>
                      <a:pt x="27468" y="14666"/>
                      <a:pt x="25621" y="14818"/>
                    </a:cubicBezTo>
                    <a:cubicBezTo>
                      <a:pt x="25463" y="14832"/>
                      <a:pt x="25304" y="14839"/>
                      <a:pt x="25142" y="14839"/>
                    </a:cubicBezTo>
                    <a:cubicBezTo>
                      <a:pt x="24883" y="14839"/>
                      <a:pt x="24616" y="14821"/>
                      <a:pt x="24337" y="14782"/>
                    </a:cubicBezTo>
                    <a:cubicBezTo>
                      <a:pt x="23632" y="14693"/>
                      <a:pt x="22918" y="14497"/>
                      <a:pt x="22222" y="14301"/>
                    </a:cubicBezTo>
                    <a:cubicBezTo>
                      <a:pt x="21268" y="14042"/>
                      <a:pt x="20287" y="13765"/>
                      <a:pt x="19287" y="13765"/>
                    </a:cubicBezTo>
                    <a:lnTo>
                      <a:pt x="19252" y="13765"/>
                    </a:lnTo>
                    <a:cubicBezTo>
                      <a:pt x="16513" y="13765"/>
                      <a:pt x="14274" y="15719"/>
                      <a:pt x="12882" y="17361"/>
                    </a:cubicBezTo>
                    <a:cubicBezTo>
                      <a:pt x="12713" y="17548"/>
                      <a:pt x="12543" y="17762"/>
                      <a:pt x="12374" y="17976"/>
                    </a:cubicBezTo>
                    <a:cubicBezTo>
                      <a:pt x="11963" y="18494"/>
                      <a:pt x="11571" y="19038"/>
                      <a:pt x="11187" y="19555"/>
                    </a:cubicBezTo>
                    <a:cubicBezTo>
                      <a:pt x="10268" y="20804"/>
                      <a:pt x="9323" y="22098"/>
                      <a:pt x="8172" y="23132"/>
                    </a:cubicBezTo>
                    <a:cubicBezTo>
                      <a:pt x="7824" y="23445"/>
                      <a:pt x="7449" y="23730"/>
                      <a:pt x="7074" y="23998"/>
                    </a:cubicBezTo>
                    <a:cubicBezTo>
                      <a:pt x="5479" y="25079"/>
                      <a:pt x="3666" y="25649"/>
                      <a:pt x="1952" y="25649"/>
                    </a:cubicBezTo>
                    <a:cubicBezTo>
                      <a:pt x="1289" y="25649"/>
                      <a:pt x="641" y="25564"/>
                      <a:pt x="27" y="25389"/>
                    </a:cubicBezTo>
                    <a:lnTo>
                      <a:pt x="0" y="25488"/>
                    </a:lnTo>
                    <a:cubicBezTo>
                      <a:pt x="625" y="25666"/>
                      <a:pt x="1276" y="25746"/>
                      <a:pt x="1945" y="25746"/>
                    </a:cubicBezTo>
                    <a:cubicBezTo>
                      <a:pt x="3676" y="25746"/>
                      <a:pt x="5513" y="25166"/>
                      <a:pt x="7128" y="24078"/>
                    </a:cubicBezTo>
                    <a:cubicBezTo>
                      <a:pt x="7512" y="23810"/>
                      <a:pt x="7886" y="23516"/>
                      <a:pt x="8234" y="23204"/>
                    </a:cubicBezTo>
                    <a:cubicBezTo>
                      <a:pt x="9394" y="22169"/>
                      <a:pt x="10348" y="20867"/>
                      <a:pt x="11267" y="19618"/>
                    </a:cubicBezTo>
                    <a:cubicBezTo>
                      <a:pt x="11651" y="19091"/>
                      <a:pt x="12043" y="18556"/>
                      <a:pt x="12454" y="18039"/>
                    </a:cubicBezTo>
                    <a:cubicBezTo>
                      <a:pt x="12623" y="17816"/>
                      <a:pt x="12793" y="17610"/>
                      <a:pt x="12953" y="17423"/>
                    </a:cubicBezTo>
                    <a:cubicBezTo>
                      <a:pt x="14336" y="15799"/>
                      <a:pt x="16549" y="13864"/>
                      <a:pt x="19252" y="13864"/>
                    </a:cubicBezTo>
                    <a:lnTo>
                      <a:pt x="19278" y="13864"/>
                    </a:lnTo>
                    <a:cubicBezTo>
                      <a:pt x="20269" y="13864"/>
                      <a:pt x="21250" y="14140"/>
                      <a:pt x="22196" y="14399"/>
                    </a:cubicBezTo>
                    <a:cubicBezTo>
                      <a:pt x="22891" y="14595"/>
                      <a:pt x="23614" y="14791"/>
                      <a:pt x="24328" y="14881"/>
                    </a:cubicBezTo>
                    <a:cubicBezTo>
                      <a:pt x="24607" y="14919"/>
                      <a:pt x="24877" y="14937"/>
                      <a:pt x="25141" y="14937"/>
                    </a:cubicBezTo>
                    <a:cubicBezTo>
                      <a:pt x="25306" y="14937"/>
                      <a:pt x="25469" y="14930"/>
                      <a:pt x="25630" y="14916"/>
                    </a:cubicBezTo>
                    <a:cubicBezTo>
                      <a:pt x="27504" y="14765"/>
                      <a:pt x="28993" y="13658"/>
                      <a:pt x="29912" y="12757"/>
                    </a:cubicBezTo>
                    <a:cubicBezTo>
                      <a:pt x="30706" y="11981"/>
                      <a:pt x="31366" y="11107"/>
                      <a:pt x="32062" y="10179"/>
                    </a:cubicBezTo>
                    <a:cubicBezTo>
                      <a:pt x="32321" y="9831"/>
                      <a:pt x="32589" y="9474"/>
                      <a:pt x="32874" y="9118"/>
                    </a:cubicBezTo>
                    <a:cubicBezTo>
                      <a:pt x="33445" y="8386"/>
                      <a:pt x="34087" y="7655"/>
                      <a:pt x="34783" y="6923"/>
                    </a:cubicBezTo>
                    <a:cubicBezTo>
                      <a:pt x="38084" y="3471"/>
                      <a:pt x="42054" y="919"/>
                      <a:pt x="45390" y="98"/>
                    </a:cubicBezTo>
                    <a:lnTo>
                      <a:pt x="45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37079" y="2675222"/>
                <a:ext cx="2698947" cy="1563762"/>
              </a:xfrm>
              <a:custGeom>
                <a:avLst/>
                <a:gdLst/>
                <a:ahLst/>
                <a:cxnLst/>
                <a:rect l="l" t="t" r="r" b="b"/>
                <a:pathLst>
                  <a:path w="44945" h="26041" extrusionOk="0">
                    <a:moveTo>
                      <a:pt x="44918" y="0"/>
                    </a:moveTo>
                    <a:cubicBezTo>
                      <a:pt x="41698" y="1044"/>
                      <a:pt x="37924" y="3667"/>
                      <a:pt x="34570" y="7208"/>
                    </a:cubicBezTo>
                    <a:cubicBezTo>
                      <a:pt x="33874" y="7931"/>
                      <a:pt x="33232" y="8663"/>
                      <a:pt x="32643" y="9385"/>
                    </a:cubicBezTo>
                    <a:cubicBezTo>
                      <a:pt x="32402" y="9688"/>
                      <a:pt x="32161" y="9992"/>
                      <a:pt x="31929" y="10286"/>
                    </a:cubicBezTo>
                    <a:cubicBezTo>
                      <a:pt x="31189" y="11241"/>
                      <a:pt x="30475" y="12142"/>
                      <a:pt x="29628" y="12927"/>
                    </a:cubicBezTo>
                    <a:cubicBezTo>
                      <a:pt x="28298" y="14158"/>
                      <a:pt x="26835" y="14854"/>
                      <a:pt x="25372" y="14961"/>
                    </a:cubicBezTo>
                    <a:cubicBezTo>
                      <a:pt x="25231" y="14973"/>
                      <a:pt x="25090" y="14979"/>
                      <a:pt x="24946" y="14979"/>
                    </a:cubicBezTo>
                    <a:cubicBezTo>
                      <a:pt x="24671" y="14979"/>
                      <a:pt x="24389" y="14957"/>
                      <a:pt x="24096" y="14916"/>
                    </a:cubicBezTo>
                    <a:cubicBezTo>
                      <a:pt x="23392" y="14818"/>
                      <a:pt x="22687" y="14622"/>
                      <a:pt x="22000" y="14426"/>
                    </a:cubicBezTo>
                    <a:cubicBezTo>
                      <a:pt x="21045" y="14158"/>
                      <a:pt x="20064" y="13881"/>
                      <a:pt x="19056" y="13872"/>
                    </a:cubicBezTo>
                    <a:cubicBezTo>
                      <a:pt x="19037" y="13872"/>
                      <a:pt x="19019" y="13872"/>
                      <a:pt x="19000" y="13872"/>
                    </a:cubicBezTo>
                    <a:cubicBezTo>
                      <a:pt x="16278" y="13872"/>
                      <a:pt x="14060" y="15802"/>
                      <a:pt x="12669" y="17423"/>
                    </a:cubicBezTo>
                    <a:cubicBezTo>
                      <a:pt x="12508" y="17619"/>
                      <a:pt x="12339" y="17824"/>
                      <a:pt x="12169" y="18039"/>
                    </a:cubicBezTo>
                    <a:cubicBezTo>
                      <a:pt x="11732" y="18592"/>
                      <a:pt x="11304" y="19180"/>
                      <a:pt x="10893" y="19742"/>
                    </a:cubicBezTo>
                    <a:cubicBezTo>
                      <a:pt x="10019" y="20956"/>
                      <a:pt x="9109" y="22205"/>
                      <a:pt x="8030" y="23222"/>
                    </a:cubicBezTo>
                    <a:cubicBezTo>
                      <a:pt x="7691" y="23534"/>
                      <a:pt x="7325" y="23837"/>
                      <a:pt x="6950" y="24105"/>
                    </a:cubicBezTo>
                    <a:cubicBezTo>
                      <a:pt x="5294" y="25303"/>
                      <a:pt x="3386" y="25944"/>
                      <a:pt x="1600" y="25944"/>
                    </a:cubicBezTo>
                    <a:cubicBezTo>
                      <a:pt x="1058" y="25944"/>
                      <a:pt x="527" y="25885"/>
                      <a:pt x="19" y="25764"/>
                    </a:cubicBezTo>
                    <a:lnTo>
                      <a:pt x="1" y="25853"/>
                    </a:lnTo>
                    <a:cubicBezTo>
                      <a:pt x="509" y="25978"/>
                      <a:pt x="1045" y="26041"/>
                      <a:pt x="1598" y="26041"/>
                    </a:cubicBezTo>
                    <a:cubicBezTo>
                      <a:pt x="3400" y="26041"/>
                      <a:pt x="5336" y="25389"/>
                      <a:pt x="7013" y="24176"/>
                    </a:cubicBezTo>
                    <a:cubicBezTo>
                      <a:pt x="7387" y="23909"/>
                      <a:pt x="7744" y="23605"/>
                      <a:pt x="8092" y="23284"/>
                    </a:cubicBezTo>
                    <a:cubicBezTo>
                      <a:pt x="9181" y="22258"/>
                      <a:pt x="10090" y="21009"/>
                      <a:pt x="10965" y="19805"/>
                    </a:cubicBezTo>
                    <a:cubicBezTo>
                      <a:pt x="11375" y="19234"/>
                      <a:pt x="11803" y="18654"/>
                      <a:pt x="12240" y="18092"/>
                    </a:cubicBezTo>
                    <a:cubicBezTo>
                      <a:pt x="12410" y="17887"/>
                      <a:pt x="12579" y="17682"/>
                      <a:pt x="12740" y="17485"/>
                    </a:cubicBezTo>
                    <a:cubicBezTo>
                      <a:pt x="14114" y="15880"/>
                      <a:pt x="16317" y="13962"/>
                      <a:pt x="19012" y="13962"/>
                    </a:cubicBezTo>
                    <a:lnTo>
                      <a:pt x="19056" y="13962"/>
                    </a:lnTo>
                    <a:cubicBezTo>
                      <a:pt x="20046" y="13979"/>
                      <a:pt x="21028" y="14256"/>
                      <a:pt x="21973" y="14515"/>
                    </a:cubicBezTo>
                    <a:cubicBezTo>
                      <a:pt x="22660" y="14711"/>
                      <a:pt x="23374" y="14916"/>
                      <a:pt x="24079" y="15005"/>
                    </a:cubicBezTo>
                    <a:cubicBezTo>
                      <a:pt x="24403" y="15049"/>
                      <a:pt x="24706" y="15071"/>
                      <a:pt x="25003" y="15071"/>
                    </a:cubicBezTo>
                    <a:cubicBezTo>
                      <a:pt x="25130" y="15071"/>
                      <a:pt x="25255" y="15067"/>
                      <a:pt x="25381" y="15059"/>
                    </a:cubicBezTo>
                    <a:cubicBezTo>
                      <a:pt x="26862" y="14952"/>
                      <a:pt x="28352" y="14238"/>
                      <a:pt x="29690" y="12998"/>
                    </a:cubicBezTo>
                    <a:cubicBezTo>
                      <a:pt x="30546" y="12204"/>
                      <a:pt x="31251" y="11303"/>
                      <a:pt x="32001" y="10349"/>
                    </a:cubicBezTo>
                    <a:cubicBezTo>
                      <a:pt x="32232" y="10054"/>
                      <a:pt x="32473" y="9751"/>
                      <a:pt x="32714" y="9448"/>
                    </a:cubicBezTo>
                    <a:cubicBezTo>
                      <a:pt x="33303" y="8725"/>
                      <a:pt x="33945" y="7994"/>
                      <a:pt x="34632" y="7271"/>
                    </a:cubicBezTo>
                    <a:cubicBezTo>
                      <a:pt x="37987" y="3738"/>
                      <a:pt x="41742" y="1124"/>
                      <a:pt x="44945" y="89"/>
                    </a:cubicBezTo>
                    <a:lnTo>
                      <a:pt x="449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79413" y="2662371"/>
                <a:ext cx="2672165" cy="1581417"/>
              </a:xfrm>
              <a:custGeom>
                <a:avLst/>
                <a:gdLst/>
                <a:ahLst/>
                <a:cxnLst/>
                <a:rect l="l" t="t" r="r" b="b"/>
                <a:pathLst>
                  <a:path w="44499" h="26335" extrusionOk="0">
                    <a:moveTo>
                      <a:pt x="44463" y="0"/>
                    </a:moveTo>
                    <a:cubicBezTo>
                      <a:pt x="41412" y="1240"/>
                      <a:pt x="37853" y="3917"/>
                      <a:pt x="34436" y="7547"/>
                    </a:cubicBezTo>
                    <a:cubicBezTo>
                      <a:pt x="33749" y="8270"/>
                      <a:pt x="33098" y="9001"/>
                      <a:pt x="32509" y="9706"/>
                    </a:cubicBezTo>
                    <a:cubicBezTo>
                      <a:pt x="32304" y="9947"/>
                      <a:pt x="32107" y="10188"/>
                      <a:pt x="31911" y="10429"/>
                    </a:cubicBezTo>
                    <a:cubicBezTo>
                      <a:pt x="31099" y="11419"/>
                      <a:pt x="30341" y="12356"/>
                      <a:pt x="29413" y="13159"/>
                    </a:cubicBezTo>
                    <a:cubicBezTo>
                      <a:pt x="28066" y="14336"/>
                      <a:pt x="26585" y="15005"/>
                      <a:pt x="25131" y="15095"/>
                    </a:cubicBezTo>
                    <a:cubicBezTo>
                      <a:pt x="25008" y="15103"/>
                      <a:pt x="24884" y="15107"/>
                      <a:pt x="24759" y="15107"/>
                    </a:cubicBezTo>
                    <a:cubicBezTo>
                      <a:pt x="24467" y="15107"/>
                      <a:pt x="24168" y="15085"/>
                      <a:pt x="23855" y="15041"/>
                    </a:cubicBezTo>
                    <a:cubicBezTo>
                      <a:pt x="23160" y="14943"/>
                      <a:pt x="22464" y="14738"/>
                      <a:pt x="21786" y="14541"/>
                    </a:cubicBezTo>
                    <a:cubicBezTo>
                      <a:pt x="20831" y="14274"/>
                      <a:pt x="19850" y="13988"/>
                      <a:pt x="18842" y="13979"/>
                    </a:cubicBezTo>
                    <a:cubicBezTo>
                      <a:pt x="18816" y="13979"/>
                      <a:pt x="18791" y="13979"/>
                      <a:pt x="18766" y="13979"/>
                    </a:cubicBezTo>
                    <a:cubicBezTo>
                      <a:pt x="16044" y="13979"/>
                      <a:pt x="13851" y="15877"/>
                      <a:pt x="12472" y="17476"/>
                    </a:cubicBezTo>
                    <a:cubicBezTo>
                      <a:pt x="12312" y="17673"/>
                      <a:pt x="12142" y="17878"/>
                      <a:pt x="11973" y="18092"/>
                    </a:cubicBezTo>
                    <a:cubicBezTo>
                      <a:pt x="11500" y="18690"/>
                      <a:pt x="11045" y="19323"/>
                      <a:pt x="10608" y="19930"/>
                    </a:cubicBezTo>
                    <a:cubicBezTo>
                      <a:pt x="9769" y="21098"/>
                      <a:pt x="8913" y="22294"/>
                      <a:pt x="7887" y="23293"/>
                    </a:cubicBezTo>
                    <a:cubicBezTo>
                      <a:pt x="7557" y="23623"/>
                      <a:pt x="7209" y="23926"/>
                      <a:pt x="6843" y="24203"/>
                    </a:cubicBezTo>
                    <a:cubicBezTo>
                      <a:pt x="5115" y="25533"/>
                      <a:pt x="3152" y="26248"/>
                      <a:pt x="1297" y="26248"/>
                    </a:cubicBezTo>
                    <a:cubicBezTo>
                      <a:pt x="864" y="26248"/>
                      <a:pt x="436" y="26209"/>
                      <a:pt x="18" y="26130"/>
                    </a:cubicBezTo>
                    <a:lnTo>
                      <a:pt x="1" y="26219"/>
                    </a:lnTo>
                    <a:cubicBezTo>
                      <a:pt x="420" y="26299"/>
                      <a:pt x="857" y="26335"/>
                      <a:pt x="1294" y="26335"/>
                    </a:cubicBezTo>
                    <a:cubicBezTo>
                      <a:pt x="3167" y="26335"/>
                      <a:pt x="5148" y="25612"/>
                      <a:pt x="6896" y="24274"/>
                    </a:cubicBezTo>
                    <a:cubicBezTo>
                      <a:pt x="7262" y="23998"/>
                      <a:pt x="7619" y="23685"/>
                      <a:pt x="7949" y="23355"/>
                    </a:cubicBezTo>
                    <a:cubicBezTo>
                      <a:pt x="8975" y="22356"/>
                      <a:pt x="9840" y="21152"/>
                      <a:pt x="10679" y="19983"/>
                    </a:cubicBezTo>
                    <a:cubicBezTo>
                      <a:pt x="11116" y="19377"/>
                      <a:pt x="11562" y="18743"/>
                      <a:pt x="12035" y="18145"/>
                    </a:cubicBezTo>
                    <a:cubicBezTo>
                      <a:pt x="12205" y="17931"/>
                      <a:pt x="12374" y="17726"/>
                      <a:pt x="12535" y="17539"/>
                    </a:cubicBezTo>
                    <a:cubicBezTo>
                      <a:pt x="13900" y="15951"/>
                      <a:pt x="16085" y="14060"/>
                      <a:pt x="18770" y="14060"/>
                    </a:cubicBezTo>
                    <a:lnTo>
                      <a:pt x="18842" y="14060"/>
                    </a:lnTo>
                    <a:cubicBezTo>
                      <a:pt x="19832" y="14078"/>
                      <a:pt x="20813" y="14354"/>
                      <a:pt x="21759" y="14631"/>
                    </a:cubicBezTo>
                    <a:cubicBezTo>
                      <a:pt x="22437" y="14827"/>
                      <a:pt x="23142" y="15023"/>
                      <a:pt x="23846" y="15121"/>
                    </a:cubicBezTo>
                    <a:cubicBezTo>
                      <a:pt x="24169" y="15172"/>
                      <a:pt x="24473" y="15196"/>
                      <a:pt x="24772" y="15196"/>
                    </a:cubicBezTo>
                    <a:cubicBezTo>
                      <a:pt x="24896" y="15196"/>
                      <a:pt x="25018" y="15192"/>
                      <a:pt x="25140" y="15184"/>
                    </a:cubicBezTo>
                    <a:cubicBezTo>
                      <a:pt x="26612" y="15095"/>
                      <a:pt x="28111" y="14417"/>
                      <a:pt x="29476" y="13230"/>
                    </a:cubicBezTo>
                    <a:cubicBezTo>
                      <a:pt x="30403" y="12418"/>
                      <a:pt x="31171" y="11482"/>
                      <a:pt x="31982" y="10491"/>
                    </a:cubicBezTo>
                    <a:cubicBezTo>
                      <a:pt x="32179" y="10250"/>
                      <a:pt x="32375" y="10010"/>
                      <a:pt x="32571" y="9769"/>
                    </a:cubicBezTo>
                    <a:cubicBezTo>
                      <a:pt x="33160" y="9064"/>
                      <a:pt x="33811" y="8332"/>
                      <a:pt x="34498" y="7601"/>
                    </a:cubicBezTo>
                    <a:cubicBezTo>
                      <a:pt x="37906" y="3988"/>
                      <a:pt x="41457" y="1312"/>
                      <a:pt x="44499" y="80"/>
                    </a:cubicBezTo>
                    <a:lnTo>
                      <a:pt x="444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921748" y="2648980"/>
                <a:ext cx="2645383" cy="1600753"/>
              </a:xfrm>
              <a:custGeom>
                <a:avLst/>
                <a:gdLst/>
                <a:ahLst/>
                <a:cxnLst/>
                <a:rect l="l" t="t" r="r" b="b"/>
                <a:pathLst>
                  <a:path w="44053" h="26657" extrusionOk="0">
                    <a:moveTo>
                      <a:pt x="44017" y="0"/>
                    </a:moveTo>
                    <a:cubicBezTo>
                      <a:pt x="40413" y="1793"/>
                      <a:pt x="36746" y="5281"/>
                      <a:pt x="34302" y="7886"/>
                    </a:cubicBezTo>
                    <a:cubicBezTo>
                      <a:pt x="33606" y="8627"/>
                      <a:pt x="32964" y="9349"/>
                      <a:pt x="32366" y="10036"/>
                    </a:cubicBezTo>
                    <a:cubicBezTo>
                      <a:pt x="32214" y="10215"/>
                      <a:pt x="32071" y="10393"/>
                      <a:pt x="31920" y="10563"/>
                    </a:cubicBezTo>
                    <a:cubicBezTo>
                      <a:pt x="31037" y="11597"/>
                      <a:pt x="30207" y="12579"/>
                      <a:pt x="29208" y="13399"/>
                    </a:cubicBezTo>
                    <a:cubicBezTo>
                      <a:pt x="27843" y="14532"/>
                      <a:pt x="26344" y="15166"/>
                      <a:pt x="24890" y="15237"/>
                    </a:cubicBezTo>
                    <a:cubicBezTo>
                      <a:pt x="24795" y="15241"/>
                      <a:pt x="24699" y="15244"/>
                      <a:pt x="24601" y="15244"/>
                    </a:cubicBezTo>
                    <a:cubicBezTo>
                      <a:pt x="24285" y="15244"/>
                      <a:pt x="23955" y="15220"/>
                      <a:pt x="23614" y="15166"/>
                    </a:cubicBezTo>
                    <a:cubicBezTo>
                      <a:pt x="22927" y="15068"/>
                      <a:pt x="22240" y="14863"/>
                      <a:pt x="21562" y="14666"/>
                    </a:cubicBezTo>
                    <a:cubicBezTo>
                      <a:pt x="20617" y="14390"/>
                      <a:pt x="19627" y="14104"/>
                      <a:pt x="18627" y="14086"/>
                    </a:cubicBezTo>
                    <a:lnTo>
                      <a:pt x="18529" y="14086"/>
                    </a:lnTo>
                    <a:cubicBezTo>
                      <a:pt x="15826" y="14086"/>
                      <a:pt x="13641" y="15960"/>
                      <a:pt x="12276" y="17548"/>
                    </a:cubicBezTo>
                    <a:cubicBezTo>
                      <a:pt x="12106" y="17735"/>
                      <a:pt x="11937" y="17940"/>
                      <a:pt x="11776" y="18154"/>
                    </a:cubicBezTo>
                    <a:cubicBezTo>
                      <a:pt x="11259" y="18797"/>
                      <a:pt x="10786" y="19475"/>
                      <a:pt x="10313" y="20135"/>
                    </a:cubicBezTo>
                    <a:cubicBezTo>
                      <a:pt x="9528" y="21250"/>
                      <a:pt x="8707" y="22401"/>
                      <a:pt x="7753" y="23382"/>
                    </a:cubicBezTo>
                    <a:cubicBezTo>
                      <a:pt x="7432" y="23712"/>
                      <a:pt x="7093" y="24024"/>
                      <a:pt x="6736" y="24310"/>
                    </a:cubicBezTo>
                    <a:cubicBezTo>
                      <a:pt x="4946" y="25778"/>
                      <a:pt x="2895" y="26571"/>
                      <a:pt x="969" y="26571"/>
                    </a:cubicBezTo>
                    <a:cubicBezTo>
                      <a:pt x="648" y="26571"/>
                      <a:pt x="330" y="26549"/>
                      <a:pt x="18" y="26504"/>
                    </a:cubicBezTo>
                    <a:lnTo>
                      <a:pt x="0" y="26585"/>
                    </a:lnTo>
                    <a:cubicBezTo>
                      <a:pt x="321" y="26629"/>
                      <a:pt x="643" y="26656"/>
                      <a:pt x="964" y="26656"/>
                    </a:cubicBezTo>
                    <a:cubicBezTo>
                      <a:pt x="2909" y="26656"/>
                      <a:pt x="4987" y="25853"/>
                      <a:pt x="6789" y="24381"/>
                    </a:cubicBezTo>
                    <a:cubicBezTo>
                      <a:pt x="7146" y="24087"/>
                      <a:pt x="7485" y="23775"/>
                      <a:pt x="7815" y="23436"/>
                    </a:cubicBezTo>
                    <a:cubicBezTo>
                      <a:pt x="8770" y="22454"/>
                      <a:pt x="9590" y="21303"/>
                      <a:pt x="10384" y="20179"/>
                    </a:cubicBezTo>
                    <a:cubicBezTo>
                      <a:pt x="10848" y="19528"/>
                      <a:pt x="11330" y="18850"/>
                      <a:pt x="11839" y="18208"/>
                    </a:cubicBezTo>
                    <a:cubicBezTo>
                      <a:pt x="11999" y="17994"/>
                      <a:pt x="12169" y="17789"/>
                      <a:pt x="12338" y="17601"/>
                    </a:cubicBezTo>
                    <a:cubicBezTo>
                      <a:pt x="13687" y="16023"/>
                      <a:pt x="15855" y="14166"/>
                      <a:pt x="18533" y="14166"/>
                    </a:cubicBezTo>
                    <a:cubicBezTo>
                      <a:pt x="18564" y="14166"/>
                      <a:pt x="18596" y="14166"/>
                      <a:pt x="18627" y="14167"/>
                    </a:cubicBezTo>
                    <a:cubicBezTo>
                      <a:pt x="19618" y="14185"/>
                      <a:pt x="20599" y="14470"/>
                      <a:pt x="21545" y="14747"/>
                    </a:cubicBezTo>
                    <a:cubicBezTo>
                      <a:pt x="22214" y="14943"/>
                      <a:pt x="22910" y="15148"/>
                      <a:pt x="23605" y="15246"/>
                    </a:cubicBezTo>
                    <a:cubicBezTo>
                      <a:pt x="23937" y="15299"/>
                      <a:pt x="24265" y="15328"/>
                      <a:pt x="24580" y="15328"/>
                    </a:cubicBezTo>
                    <a:cubicBezTo>
                      <a:pt x="24688" y="15328"/>
                      <a:pt x="24794" y="15324"/>
                      <a:pt x="24899" y="15318"/>
                    </a:cubicBezTo>
                    <a:cubicBezTo>
                      <a:pt x="26371" y="15246"/>
                      <a:pt x="27879" y="14604"/>
                      <a:pt x="29261" y="13462"/>
                    </a:cubicBezTo>
                    <a:cubicBezTo>
                      <a:pt x="30260" y="12641"/>
                      <a:pt x="31099" y="11660"/>
                      <a:pt x="31982" y="10616"/>
                    </a:cubicBezTo>
                    <a:cubicBezTo>
                      <a:pt x="32134" y="10447"/>
                      <a:pt x="32277" y="10268"/>
                      <a:pt x="32428" y="10090"/>
                    </a:cubicBezTo>
                    <a:cubicBezTo>
                      <a:pt x="33017" y="9403"/>
                      <a:pt x="33668" y="8680"/>
                      <a:pt x="34364" y="7949"/>
                    </a:cubicBezTo>
                    <a:cubicBezTo>
                      <a:pt x="36800" y="5344"/>
                      <a:pt x="40457" y="1856"/>
                      <a:pt x="44052" y="72"/>
                    </a:cubicBezTo>
                    <a:lnTo>
                      <a:pt x="440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964563" y="2635589"/>
                <a:ext cx="2618120" cy="1620569"/>
              </a:xfrm>
              <a:custGeom>
                <a:avLst/>
                <a:gdLst/>
                <a:ahLst/>
                <a:cxnLst/>
                <a:rect l="l" t="t" r="r" b="b"/>
                <a:pathLst>
                  <a:path w="43599" h="26987" extrusionOk="0">
                    <a:moveTo>
                      <a:pt x="43562" y="0"/>
                    </a:moveTo>
                    <a:cubicBezTo>
                      <a:pt x="40957" y="1552"/>
                      <a:pt x="37791" y="4327"/>
                      <a:pt x="34160" y="8234"/>
                    </a:cubicBezTo>
                    <a:cubicBezTo>
                      <a:pt x="33464" y="8984"/>
                      <a:pt x="32804" y="9706"/>
                      <a:pt x="32224" y="10366"/>
                    </a:cubicBezTo>
                    <a:lnTo>
                      <a:pt x="31956" y="10670"/>
                    </a:lnTo>
                    <a:cubicBezTo>
                      <a:pt x="30993" y="11767"/>
                      <a:pt x="30083" y="12793"/>
                      <a:pt x="28994" y="13640"/>
                    </a:cubicBezTo>
                    <a:cubicBezTo>
                      <a:pt x="27585" y="14747"/>
                      <a:pt x="26122" y="15326"/>
                      <a:pt x="24641" y="15380"/>
                    </a:cubicBezTo>
                    <a:cubicBezTo>
                      <a:pt x="24561" y="15383"/>
                      <a:pt x="24479" y="15385"/>
                      <a:pt x="24397" y="15385"/>
                    </a:cubicBezTo>
                    <a:cubicBezTo>
                      <a:pt x="24068" y="15385"/>
                      <a:pt x="23724" y="15357"/>
                      <a:pt x="23374" y="15300"/>
                    </a:cubicBezTo>
                    <a:cubicBezTo>
                      <a:pt x="22687" y="15193"/>
                      <a:pt x="22000" y="14987"/>
                      <a:pt x="21340" y="14791"/>
                    </a:cubicBezTo>
                    <a:cubicBezTo>
                      <a:pt x="20394" y="14515"/>
                      <a:pt x="19404" y="14220"/>
                      <a:pt x="18405" y="14193"/>
                    </a:cubicBezTo>
                    <a:cubicBezTo>
                      <a:pt x="18367" y="14193"/>
                      <a:pt x="18329" y="14192"/>
                      <a:pt x="18291" y="14192"/>
                    </a:cubicBezTo>
                    <a:cubicBezTo>
                      <a:pt x="16184" y="14192"/>
                      <a:pt x="13972" y="15402"/>
                      <a:pt x="12062" y="17610"/>
                    </a:cubicBezTo>
                    <a:cubicBezTo>
                      <a:pt x="11902" y="17798"/>
                      <a:pt x="11732" y="18003"/>
                      <a:pt x="11563" y="18217"/>
                    </a:cubicBezTo>
                    <a:cubicBezTo>
                      <a:pt x="11018" y="18904"/>
                      <a:pt x="10510" y="19635"/>
                      <a:pt x="10019" y="20340"/>
                    </a:cubicBezTo>
                    <a:cubicBezTo>
                      <a:pt x="9270" y="21411"/>
                      <a:pt x="8494" y="22517"/>
                      <a:pt x="7611" y="23462"/>
                    </a:cubicBezTo>
                    <a:cubicBezTo>
                      <a:pt x="7289" y="23810"/>
                      <a:pt x="6959" y="24131"/>
                      <a:pt x="6620" y="24426"/>
                    </a:cubicBezTo>
                    <a:cubicBezTo>
                      <a:pt x="4778" y="26025"/>
                      <a:pt x="2622" y="26908"/>
                      <a:pt x="628" y="26908"/>
                    </a:cubicBezTo>
                    <a:cubicBezTo>
                      <a:pt x="420" y="26908"/>
                      <a:pt x="214" y="26898"/>
                      <a:pt x="10" y="26879"/>
                    </a:cubicBezTo>
                    <a:lnTo>
                      <a:pt x="1" y="26950"/>
                    </a:lnTo>
                    <a:cubicBezTo>
                      <a:pt x="206" y="26977"/>
                      <a:pt x="420" y="26986"/>
                      <a:pt x="634" y="26986"/>
                    </a:cubicBezTo>
                    <a:cubicBezTo>
                      <a:pt x="2651" y="26986"/>
                      <a:pt x="4818" y="26094"/>
                      <a:pt x="6674" y="24479"/>
                    </a:cubicBezTo>
                    <a:cubicBezTo>
                      <a:pt x="7013" y="24185"/>
                      <a:pt x="7352" y="23864"/>
                      <a:pt x="7664" y="23516"/>
                    </a:cubicBezTo>
                    <a:cubicBezTo>
                      <a:pt x="8556" y="22561"/>
                      <a:pt x="9332" y="21455"/>
                      <a:pt x="10082" y="20385"/>
                    </a:cubicBezTo>
                    <a:cubicBezTo>
                      <a:pt x="10572" y="19680"/>
                      <a:pt x="11081" y="18948"/>
                      <a:pt x="11625" y="18261"/>
                    </a:cubicBezTo>
                    <a:cubicBezTo>
                      <a:pt x="11795" y="18056"/>
                      <a:pt x="11955" y="17851"/>
                      <a:pt x="12125" y="17664"/>
                    </a:cubicBezTo>
                    <a:cubicBezTo>
                      <a:pt x="14016" y="15469"/>
                      <a:pt x="16202" y="14274"/>
                      <a:pt x="18289" y="14274"/>
                    </a:cubicBezTo>
                    <a:lnTo>
                      <a:pt x="18396" y="14274"/>
                    </a:lnTo>
                    <a:cubicBezTo>
                      <a:pt x="19395" y="14300"/>
                      <a:pt x="20377" y="14586"/>
                      <a:pt x="21322" y="14863"/>
                    </a:cubicBezTo>
                    <a:cubicBezTo>
                      <a:pt x="21982" y="15068"/>
                      <a:pt x="22678" y="15264"/>
                      <a:pt x="23365" y="15380"/>
                    </a:cubicBezTo>
                    <a:cubicBezTo>
                      <a:pt x="23726" y="15431"/>
                      <a:pt x="24087" y="15465"/>
                      <a:pt x="24433" y="15465"/>
                    </a:cubicBezTo>
                    <a:cubicBezTo>
                      <a:pt x="24506" y="15465"/>
                      <a:pt x="24578" y="15463"/>
                      <a:pt x="24650" y="15460"/>
                    </a:cubicBezTo>
                    <a:cubicBezTo>
                      <a:pt x="26140" y="15407"/>
                      <a:pt x="27612" y="14818"/>
                      <a:pt x="29039" y="13703"/>
                    </a:cubicBezTo>
                    <a:cubicBezTo>
                      <a:pt x="30136" y="12855"/>
                      <a:pt x="31046" y="11820"/>
                      <a:pt x="32010" y="10723"/>
                    </a:cubicBezTo>
                    <a:lnTo>
                      <a:pt x="32277" y="10420"/>
                    </a:lnTo>
                    <a:cubicBezTo>
                      <a:pt x="32866" y="9760"/>
                      <a:pt x="33517" y="9037"/>
                      <a:pt x="34213" y="8288"/>
                    </a:cubicBezTo>
                    <a:cubicBezTo>
                      <a:pt x="37844" y="4380"/>
                      <a:pt x="41002" y="1615"/>
                      <a:pt x="43598" y="72"/>
                    </a:cubicBezTo>
                    <a:lnTo>
                      <a:pt x="435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006898" y="2622739"/>
                <a:ext cx="2591818" cy="1640926"/>
              </a:xfrm>
              <a:custGeom>
                <a:avLst/>
                <a:gdLst/>
                <a:ahLst/>
                <a:cxnLst/>
                <a:rect l="l" t="t" r="r" b="b"/>
                <a:pathLst>
                  <a:path w="43161" h="27326" extrusionOk="0">
                    <a:moveTo>
                      <a:pt x="43116" y="0"/>
                    </a:moveTo>
                    <a:cubicBezTo>
                      <a:pt x="40145" y="2088"/>
                      <a:pt x="36854" y="5504"/>
                      <a:pt x="34026" y="8573"/>
                    </a:cubicBezTo>
                    <a:cubicBezTo>
                      <a:pt x="33437" y="9215"/>
                      <a:pt x="32750" y="9956"/>
                      <a:pt x="32081" y="10687"/>
                    </a:cubicBezTo>
                    <a:lnTo>
                      <a:pt x="32036" y="10732"/>
                    </a:lnTo>
                    <a:cubicBezTo>
                      <a:pt x="30984" y="11901"/>
                      <a:pt x="29975" y="12998"/>
                      <a:pt x="28780" y="13881"/>
                    </a:cubicBezTo>
                    <a:cubicBezTo>
                      <a:pt x="27353" y="14925"/>
                      <a:pt x="25881" y="15478"/>
                      <a:pt x="24400" y="15514"/>
                    </a:cubicBezTo>
                    <a:cubicBezTo>
                      <a:pt x="24350" y="15515"/>
                      <a:pt x="24301" y="15515"/>
                      <a:pt x="24250" y="15515"/>
                    </a:cubicBezTo>
                    <a:cubicBezTo>
                      <a:pt x="23893" y="15515"/>
                      <a:pt x="23516" y="15487"/>
                      <a:pt x="23133" y="15424"/>
                    </a:cubicBezTo>
                    <a:cubicBezTo>
                      <a:pt x="22464" y="15308"/>
                      <a:pt x="21777" y="15103"/>
                      <a:pt x="21126" y="14907"/>
                    </a:cubicBezTo>
                    <a:cubicBezTo>
                      <a:pt x="20171" y="14622"/>
                      <a:pt x="19190" y="14327"/>
                      <a:pt x="18182" y="14300"/>
                    </a:cubicBezTo>
                    <a:cubicBezTo>
                      <a:pt x="18135" y="14299"/>
                      <a:pt x="18088" y="14299"/>
                      <a:pt x="18042" y="14299"/>
                    </a:cubicBezTo>
                    <a:cubicBezTo>
                      <a:pt x="15226" y="14299"/>
                      <a:pt x="12972" y="16400"/>
                      <a:pt x="11866" y="17664"/>
                    </a:cubicBezTo>
                    <a:cubicBezTo>
                      <a:pt x="11696" y="17860"/>
                      <a:pt x="11536" y="18056"/>
                      <a:pt x="11366" y="18270"/>
                    </a:cubicBezTo>
                    <a:cubicBezTo>
                      <a:pt x="10786" y="19011"/>
                      <a:pt x="10242" y="19796"/>
                      <a:pt x="9716" y="20554"/>
                    </a:cubicBezTo>
                    <a:cubicBezTo>
                      <a:pt x="9020" y="21571"/>
                      <a:pt x="8288" y="22624"/>
                      <a:pt x="7477" y="23543"/>
                    </a:cubicBezTo>
                    <a:cubicBezTo>
                      <a:pt x="7164" y="23890"/>
                      <a:pt x="6843" y="24221"/>
                      <a:pt x="6513" y="24524"/>
                    </a:cubicBezTo>
                    <a:cubicBezTo>
                      <a:pt x="4598" y="26295"/>
                      <a:pt x="2410" y="27253"/>
                      <a:pt x="330" y="27253"/>
                    </a:cubicBezTo>
                    <a:cubicBezTo>
                      <a:pt x="220" y="27253"/>
                      <a:pt x="110" y="27250"/>
                      <a:pt x="1" y="27245"/>
                    </a:cubicBezTo>
                    <a:lnTo>
                      <a:pt x="1" y="27316"/>
                    </a:lnTo>
                    <a:cubicBezTo>
                      <a:pt x="117" y="27316"/>
                      <a:pt x="233" y="27325"/>
                      <a:pt x="340" y="27325"/>
                    </a:cubicBezTo>
                    <a:cubicBezTo>
                      <a:pt x="2436" y="27325"/>
                      <a:pt x="4631" y="26353"/>
                      <a:pt x="6558" y="24577"/>
                    </a:cubicBezTo>
                    <a:cubicBezTo>
                      <a:pt x="6888" y="24274"/>
                      <a:pt x="7218" y="23935"/>
                      <a:pt x="7530" y="23587"/>
                    </a:cubicBezTo>
                    <a:cubicBezTo>
                      <a:pt x="8351" y="22668"/>
                      <a:pt x="9073" y="21607"/>
                      <a:pt x="9778" y="20590"/>
                    </a:cubicBezTo>
                    <a:cubicBezTo>
                      <a:pt x="10296" y="19831"/>
                      <a:pt x="10840" y="19046"/>
                      <a:pt x="11420" y="18315"/>
                    </a:cubicBezTo>
                    <a:cubicBezTo>
                      <a:pt x="11589" y="18101"/>
                      <a:pt x="11759" y="17904"/>
                      <a:pt x="11919" y="17717"/>
                    </a:cubicBezTo>
                    <a:cubicBezTo>
                      <a:pt x="13016" y="16454"/>
                      <a:pt x="15252" y="14370"/>
                      <a:pt x="18042" y="14370"/>
                    </a:cubicBezTo>
                    <a:cubicBezTo>
                      <a:pt x="18088" y="14370"/>
                      <a:pt x="18135" y="14371"/>
                      <a:pt x="18182" y="14372"/>
                    </a:cubicBezTo>
                    <a:cubicBezTo>
                      <a:pt x="19181" y="14399"/>
                      <a:pt x="20162" y="14693"/>
                      <a:pt x="21108" y="14978"/>
                    </a:cubicBezTo>
                    <a:cubicBezTo>
                      <a:pt x="21759" y="15175"/>
                      <a:pt x="22446" y="15380"/>
                      <a:pt x="23124" y="15496"/>
                    </a:cubicBezTo>
                    <a:cubicBezTo>
                      <a:pt x="23507" y="15558"/>
                      <a:pt x="23891" y="15587"/>
                      <a:pt x="24250" y="15587"/>
                    </a:cubicBezTo>
                    <a:cubicBezTo>
                      <a:pt x="24300" y="15587"/>
                      <a:pt x="24350" y="15586"/>
                      <a:pt x="24400" y="15585"/>
                    </a:cubicBezTo>
                    <a:cubicBezTo>
                      <a:pt x="25890" y="15549"/>
                      <a:pt x="27379" y="14996"/>
                      <a:pt x="28825" y="13935"/>
                    </a:cubicBezTo>
                    <a:cubicBezTo>
                      <a:pt x="30029" y="13051"/>
                      <a:pt x="31028" y="11945"/>
                      <a:pt x="32090" y="10786"/>
                    </a:cubicBezTo>
                    <a:lnTo>
                      <a:pt x="32134" y="10732"/>
                    </a:lnTo>
                    <a:cubicBezTo>
                      <a:pt x="32794" y="10009"/>
                      <a:pt x="33481" y="9260"/>
                      <a:pt x="34079" y="8618"/>
                    </a:cubicBezTo>
                    <a:cubicBezTo>
                      <a:pt x="36907" y="5558"/>
                      <a:pt x="40190" y="2141"/>
                      <a:pt x="43161" y="54"/>
                    </a:cubicBezTo>
                    <a:lnTo>
                      <a:pt x="431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049233" y="2609348"/>
                <a:ext cx="2565036" cy="1662304"/>
              </a:xfrm>
              <a:custGeom>
                <a:avLst/>
                <a:gdLst/>
                <a:ahLst/>
                <a:cxnLst/>
                <a:rect l="l" t="t" r="r" b="b"/>
                <a:pathLst>
                  <a:path w="42715" h="27682" extrusionOk="0">
                    <a:moveTo>
                      <a:pt x="42670" y="0"/>
                    </a:moveTo>
                    <a:cubicBezTo>
                      <a:pt x="40154" y="2070"/>
                      <a:pt x="37415" y="5067"/>
                      <a:pt x="34516" y="8234"/>
                    </a:cubicBezTo>
                    <a:lnTo>
                      <a:pt x="33892" y="8921"/>
                    </a:lnTo>
                    <a:cubicBezTo>
                      <a:pt x="33312" y="9554"/>
                      <a:pt x="32669" y="10241"/>
                      <a:pt x="31947" y="11017"/>
                    </a:cubicBezTo>
                    <a:cubicBezTo>
                      <a:pt x="30823" y="12213"/>
                      <a:pt x="29788" y="13274"/>
                      <a:pt x="28575" y="14122"/>
                    </a:cubicBezTo>
                    <a:cubicBezTo>
                      <a:pt x="27120" y="15121"/>
                      <a:pt x="25640" y="15639"/>
                      <a:pt x="24159" y="15656"/>
                    </a:cubicBezTo>
                    <a:cubicBezTo>
                      <a:pt x="24118" y="15657"/>
                      <a:pt x="24077" y="15658"/>
                      <a:pt x="24036" y="15658"/>
                    </a:cubicBezTo>
                    <a:cubicBezTo>
                      <a:pt x="23671" y="15658"/>
                      <a:pt x="23286" y="15622"/>
                      <a:pt x="22901" y="15558"/>
                    </a:cubicBezTo>
                    <a:cubicBezTo>
                      <a:pt x="22232" y="15442"/>
                      <a:pt x="21554" y="15228"/>
                      <a:pt x="20911" y="15032"/>
                    </a:cubicBezTo>
                    <a:cubicBezTo>
                      <a:pt x="19957" y="14746"/>
                      <a:pt x="18976" y="14443"/>
                      <a:pt x="17967" y="14407"/>
                    </a:cubicBezTo>
                    <a:lnTo>
                      <a:pt x="17798" y="14407"/>
                    </a:lnTo>
                    <a:cubicBezTo>
                      <a:pt x="14997" y="14407"/>
                      <a:pt x="12758" y="16477"/>
                      <a:pt x="11669" y="17735"/>
                    </a:cubicBezTo>
                    <a:cubicBezTo>
                      <a:pt x="11500" y="17922"/>
                      <a:pt x="11330" y="18127"/>
                      <a:pt x="11170" y="18333"/>
                    </a:cubicBezTo>
                    <a:cubicBezTo>
                      <a:pt x="10545" y="19118"/>
                      <a:pt x="9974" y="19965"/>
                      <a:pt x="9421" y="20777"/>
                    </a:cubicBezTo>
                    <a:cubicBezTo>
                      <a:pt x="8770" y="21740"/>
                      <a:pt x="8092" y="22740"/>
                      <a:pt x="7334" y="23632"/>
                    </a:cubicBezTo>
                    <a:cubicBezTo>
                      <a:pt x="7039" y="23980"/>
                      <a:pt x="6727" y="24319"/>
                      <a:pt x="6406" y="24631"/>
                    </a:cubicBezTo>
                    <a:cubicBezTo>
                      <a:pt x="4443" y="26558"/>
                      <a:pt x="2186" y="27619"/>
                      <a:pt x="36" y="27619"/>
                    </a:cubicBezTo>
                    <a:lnTo>
                      <a:pt x="0" y="27619"/>
                    </a:lnTo>
                    <a:lnTo>
                      <a:pt x="0" y="27682"/>
                    </a:lnTo>
                    <a:lnTo>
                      <a:pt x="36" y="27682"/>
                    </a:lnTo>
                    <a:cubicBezTo>
                      <a:pt x="2204" y="27682"/>
                      <a:pt x="4479" y="26620"/>
                      <a:pt x="6450" y="24684"/>
                    </a:cubicBezTo>
                    <a:cubicBezTo>
                      <a:pt x="6772" y="24363"/>
                      <a:pt x="7084" y="24024"/>
                      <a:pt x="7387" y="23667"/>
                    </a:cubicBezTo>
                    <a:cubicBezTo>
                      <a:pt x="8145" y="22775"/>
                      <a:pt x="8823" y="21776"/>
                      <a:pt x="9475" y="20813"/>
                    </a:cubicBezTo>
                    <a:cubicBezTo>
                      <a:pt x="10028" y="20001"/>
                      <a:pt x="10599" y="19162"/>
                      <a:pt x="11223" y="18368"/>
                    </a:cubicBezTo>
                    <a:cubicBezTo>
                      <a:pt x="11384" y="18163"/>
                      <a:pt x="11553" y="17967"/>
                      <a:pt x="11714" y="17771"/>
                    </a:cubicBezTo>
                    <a:cubicBezTo>
                      <a:pt x="12797" y="16530"/>
                      <a:pt x="15019" y="14476"/>
                      <a:pt x="17792" y="14476"/>
                    </a:cubicBezTo>
                    <a:cubicBezTo>
                      <a:pt x="17850" y="14476"/>
                      <a:pt x="17909" y="14477"/>
                      <a:pt x="17967" y="14479"/>
                    </a:cubicBezTo>
                    <a:cubicBezTo>
                      <a:pt x="18967" y="14506"/>
                      <a:pt x="19939" y="14809"/>
                      <a:pt x="20894" y="15094"/>
                    </a:cubicBezTo>
                    <a:cubicBezTo>
                      <a:pt x="21545" y="15300"/>
                      <a:pt x="22214" y="15505"/>
                      <a:pt x="22892" y="15621"/>
                    </a:cubicBezTo>
                    <a:cubicBezTo>
                      <a:pt x="23320" y="15692"/>
                      <a:pt x="23748" y="15728"/>
                      <a:pt x="24159" y="15728"/>
                    </a:cubicBezTo>
                    <a:cubicBezTo>
                      <a:pt x="25648" y="15710"/>
                      <a:pt x="27147" y="15184"/>
                      <a:pt x="28610" y="14175"/>
                    </a:cubicBezTo>
                    <a:cubicBezTo>
                      <a:pt x="29832" y="13328"/>
                      <a:pt x="30867" y="12266"/>
                      <a:pt x="31991" y="11062"/>
                    </a:cubicBezTo>
                    <a:cubicBezTo>
                      <a:pt x="32723" y="10286"/>
                      <a:pt x="33356" y="9599"/>
                      <a:pt x="33936" y="8966"/>
                    </a:cubicBezTo>
                    <a:lnTo>
                      <a:pt x="34570" y="8279"/>
                    </a:lnTo>
                    <a:cubicBezTo>
                      <a:pt x="37460" y="5112"/>
                      <a:pt x="40199" y="2114"/>
                      <a:pt x="42714" y="54"/>
                    </a:cubicBezTo>
                    <a:lnTo>
                      <a:pt x="4267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091567" y="2596437"/>
                <a:ext cx="2538253" cy="1683802"/>
              </a:xfrm>
              <a:custGeom>
                <a:avLst/>
                <a:gdLst/>
                <a:ahLst/>
                <a:cxnLst/>
                <a:rect l="l" t="t" r="r" b="b"/>
                <a:pathLst>
                  <a:path w="42269" h="28040" extrusionOk="0">
                    <a:moveTo>
                      <a:pt x="42224" y="1"/>
                    </a:moveTo>
                    <a:cubicBezTo>
                      <a:pt x="40484" y="1651"/>
                      <a:pt x="38619" y="3774"/>
                      <a:pt x="36639" y="6014"/>
                    </a:cubicBezTo>
                    <a:cubicBezTo>
                      <a:pt x="35711" y="7075"/>
                      <a:pt x="34748" y="8173"/>
                      <a:pt x="33757" y="9261"/>
                    </a:cubicBezTo>
                    <a:cubicBezTo>
                      <a:pt x="33142" y="9939"/>
                      <a:pt x="32482" y="10635"/>
                      <a:pt x="31804" y="11339"/>
                    </a:cubicBezTo>
                    <a:cubicBezTo>
                      <a:pt x="30831" y="12348"/>
                      <a:pt x="29681" y="13498"/>
                      <a:pt x="28369" y="14355"/>
                    </a:cubicBezTo>
                    <a:cubicBezTo>
                      <a:pt x="26897" y="15309"/>
                      <a:pt x="25398" y="15791"/>
                      <a:pt x="23918" y="15791"/>
                    </a:cubicBezTo>
                    <a:cubicBezTo>
                      <a:pt x="23516" y="15791"/>
                      <a:pt x="23088" y="15755"/>
                      <a:pt x="22660" y="15675"/>
                    </a:cubicBezTo>
                    <a:cubicBezTo>
                      <a:pt x="22000" y="15559"/>
                      <a:pt x="21330" y="15354"/>
                      <a:pt x="20688" y="15149"/>
                    </a:cubicBezTo>
                    <a:cubicBezTo>
                      <a:pt x="19743" y="14854"/>
                      <a:pt x="18761" y="14551"/>
                      <a:pt x="17753" y="14515"/>
                    </a:cubicBezTo>
                    <a:lnTo>
                      <a:pt x="17557" y="14515"/>
                    </a:lnTo>
                    <a:cubicBezTo>
                      <a:pt x="14765" y="14515"/>
                      <a:pt x="12552" y="16549"/>
                      <a:pt x="11464" y="17789"/>
                    </a:cubicBezTo>
                    <a:cubicBezTo>
                      <a:pt x="11303" y="17977"/>
                      <a:pt x="11134" y="18182"/>
                      <a:pt x="10973" y="18387"/>
                    </a:cubicBezTo>
                    <a:cubicBezTo>
                      <a:pt x="10304" y="19226"/>
                      <a:pt x="9697" y="20136"/>
                      <a:pt x="9118" y="21010"/>
                    </a:cubicBezTo>
                    <a:cubicBezTo>
                      <a:pt x="8511" y="21920"/>
                      <a:pt x="7886" y="22856"/>
                      <a:pt x="7200" y="23704"/>
                    </a:cubicBezTo>
                    <a:cubicBezTo>
                      <a:pt x="6905" y="24070"/>
                      <a:pt x="6602" y="24418"/>
                      <a:pt x="6299" y="24739"/>
                    </a:cubicBezTo>
                    <a:cubicBezTo>
                      <a:pt x="4372" y="26746"/>
                      <a:pt x="2132" y="27897"/>
                      <a:pt x="0" y="27986"/>
                    </a:cubicBezTo>
                    <a:lnTo>
                      <a:pt x="0" y="28040"/>
                    </a:lnTo>
                    <a:cubicBezTo>
                      <a:pt x="2150" y="27959"/>
                      <a:pt x="4407" y="26800"/>
                      <a:pt x="6343" y="24775"/>
                    </a:cubicBezTo>
                    <a:cubicBezTo>
                      <a:pt x="6646" y="24453"/>
                      <a:pt x="6950" y="24105"/>
                      <a:pt x="7244" y="23740"/>
                    </a:cubicBezTo>
                    <a:cubicBezTo>
                      <a:pt x="7940" y="22892"/>
                      <a:pt x="8564" y="21947"/>
                      <a:pt x="9171" y="21037"/>
                    </a:cubicBezTo>
                    <a:cubicBezTo>
                      <a:pt x="9751" y="20162"/>
                      <a:pt x="10349" y="19261"/>
                      <a:pt x="11018" y="18423"/>
                    </a:cubicBezTo>
                    <a:cubicBezTo>
                      <a:pt x="11178" y="18218"/>
                      <a:pt x="11348" y="18021"/>
                      <a:pt x="11508" y="17825"/>
                    </a:cubicBezTo>
                    <a:cubicBezTo>
                      <a:pt x="12588" y="16603"/>
                      <a:pt x="14791" y="14569"/>
                      <a:pt x="17557" y="14569"/>
                    </a:cubicBezTo>
                    <a:cubicBezTo>
                      <a:pt x="17619" y="14569"/>
                      <a:pt x="17682" y="14569"/>
                      <a:pt x="17753" y="14578"/>
                    </a:cubicBezTo>
                    <a:cubicBezTo>
                      <a:pt x="18752" y="14605"/>
                      <a:pt x="19725" y="14917"/>
                      <a:pt x="20670" y="15211"/>
                    </a:cubicBezTo>
                    <a:cubicBezTo>
                      <a:pt x="21322" y="15407"/>
                      <a:pt x="21982" y="15613"/>
                      <a:pt x="22651" y="15738"/>
                    </a:cubicBezTo>
                    <a:cubicBezTo>
                      <a:pt x="23088" y="15818"/>
                      <a:pt x="23507" y="15854"/>
                      <a:pt x="23918" y="15854"/>
                    </a:cubicBezTo>
                    <a:cubicBezTo>
                      <a:pt x="25407" y="15854"/>
                      <a:pt x="26915" y="15363"/>
                      <a:pt x="28396" y="14399"/>
                    </a:cubicBezTo>
                    <a:cubicBezTo>
                      <a:pt x="29716" y="13543"/>
                      <a:pt x="30867" y="12392"/>
                      <a:pt x="31848" y="11375"/>
                    </a:cubicBezTo>
                    <a:cubicBezTo>
                      <a:pt x="32526" y="10679"/>
                      <a:pt x="33187" y="9975"/>
                      <a:pt x="33802" y="9297"/>
                    </a:cubicBezTo>
                    <a:cubicBezTo>
                      <a:pt x="34792" y="8208"/>
                      <a:pt x="35756" y="7111"/>
                      <a:pt x="36684" y="6058"/>
                    </a:cubicBezTo>
                    <a:cubicBezTo>
                      <a:pt x="38664" y="3810"/>
                      <a:pt x="40529" y="1696"/>
                      <a:pt x="42268" y="37"/>
                    </a:cubicBezTo>
                    <a:lnTo>
                      <a:pt x="4222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133902" y="2583046"/>
                <a:ext cx="2511411" cy="1705780"/>
              </a:xfrm>
              <a:custGeom>
                <a:avLst/>
                <a:gdLst/>
                <a:ahLst/>
                <a:cxnLst/>
                <a:rect l="l" t="t" r="r" b="b"/>
                <a:pathLst>
                  <a:path w="41822" h="28406" extrusionOk="0">
                    <a:moveTo>
                      <a:pt x="41777" y="1"/>
                    </a:moveTo>
                    <a:cubicBezTo>
                      <a:pt x="40591" y="1294"/>
                      <a:pt x="39351" y="2802"/>
                      <a:pt x="38039" y="4399"/>
                    </a:cubicBezTo>
                    <a:cubicBezTo>
                      <a:pt x="36639" y="6103"/>
                      <a:pt x="35194" y="7860"/>
                      <a:pt x="33623" y="9600"/>
                    </a:cubicBezTo>
                    <a:cubicBezTo>
                      <a:pt x="32999" y="10296"/>
                      <a:pt x="32339" y="10992"/>
                      <a:pt x="31670" y="11670"/>
                    </a:cubicBezTo>
                    <a:cubicBezTo>
                      <a:pt x="30688" y="12651"/>
                      <a:pt x="29502" y="13775"/>
                      <a:pt x="28155" y="14596"/>
                    </a:cubicBezTo>
                    <a:cubicBezTo>
                      <a:pt x="26692" y="15488"/>
                      <a:pt x="25220" y="15934"/>
                      <a:pt x="23766" y="15934"/>
                    </a:cubicBezTo>
                    <a:lnTo>
                      <a:pt x="23676" y="15934"/>
                    </a:lnTo>
                    <a:cubicBezTo>
                      <a:pt x="23275" y="15934"/>
                      <a:pt x="22847" y="15889"/>
                      <a:pt x="22428" y="15809"/>
                    </a:cubicBezTo>
                    <a:cubicBezTo>
                      <a:pt x="21767" y="15684"/>
                      <a:pt x="21107" y="15479"/>
                      <a:pt x="20474" y="15274"/>
                    </a:cubicBezTo>
                    <a:cubicBezTo>
                      <a:pt x="19528" y="14979"/>
                      <a:pt x="18547" y="14667"/>
                      <a:pt x="17539" y="14622"/>
                    </a:cubicBezTo>
                    <a:lnTo>
                      <a:pt x="17316" y="14622"/>
                    </a:lnTo>
                    <a:cubicBezTo>
                      <a:pt x="14541" y="14622"/>
                      <a:pt x="12347" y="16630"/>
                      <a:pt x="11267" y="17852"/>
                    </a:cubicBezTo>
                    <a:cubicBezTo>
                      <a:pt x="11098" y="18048"/>
                      <a:pt x="10937" y="18244"/>
                      <a:pt x="10768" y="18449"/>
                    </a:cubicBezTo>
                    <a:cubicBezTo>
                      <a:pt x="10063" y="19342"/>
                      <a:pt x="9430" y="20314"/>
                      <a:pt x="8814" y="21251"/>
                    </a:cubicBezTo>
                    <a:cubicBezTo>
                      <a:pt x="8261" y="22107"/>
                      <a:pt x="7690" y="22981"/>
                      <a:pt x="7065" y="23793"/>
                    </a:cubicBezTo>
                    <a:cubicBezTo>
                      <a:pt x="6780" y="24168"/>
                      <a:pt x="6486" y="24516"/>
                      <a:pt x="6191" y="24846"/>
                    </a:cubicBezTo>
                    <a:cubicBezTo>
                      <a:pt x="4862" y="26318"/>
                      <a:pt x="2703" y="28129"/>
                      <a:pt x="0" y="28352"/>
                    </a:cubicBezTo>
                    <a:lnTo>
                      <a:pt x="9" y="28405"/>
                    </a:lnTo>
                    <a:cubicBezTo>
                      <a:pt x="2730" y="28173"/>
                      <a:pt x="4889" y="26362"/>
                      <a:pt x="6227" y="24882"/>
                    </a:cubicBezTo>
                    <a:cubicBezTo>
                      <a:pt x="6530" y="24551"/>
                      <a:pt x="6825" y="24195"/>
                      <a:pt x="7110" y="23820"/>
                    </a:cubicBezTo>
                    <a:cubicBezTo>
                      <a:pt x="7735" y="23017"/>
                      <a:pt x="8306" y="22134"/>
                      <a:pt x="8859" y="21286"/>
                    </a:cubicBezTo>
                    <a:cubicBezTo>
                      <a:pt x="9474" y="20350"/>
                      <a:pt x="10108" y="19377"/>
                      <a:pt x="10812" y="18485"/>
                    </a:cubicBezTo>
                    <a:cubicBezTo>
                      <a:pt x="10973" y="18280"/>
                      <a:pt x="11142" y="18075"/>
                      <a:pt x="11312" y="17887"/>
                    </a:cubicBezTo>
                    <a:cubicBezTo>
                      <a:pt x="12382" y="16678"/>
                      <a:pt x="14563" y="14672"/>
                      <a:pt x="17318" y="14672"/>
                    </a:cubicBezTo>
                    <a:cubicBezTo>
                      <a:pt x="17388" y="14672"/>
                      <a:pt x="17459" y="14673"/>
                      <a:pt x="17530" y="14676"/>
                    </a:cubicBezTo>
                    <a:cubicBezTo>
                      <a:pt x="18538" y="14721"/>
                      <a:pt x="19510" y="15024"/>
                      <a:pt x="20456" y="15327"/>
                    </a:cubicBezTo>
                    <a:cubicBezTo>
                      <a:pt x="21098" y="15532"/>
                      <a:pt x="21758" y="15738"/>
                      <a:pt x="22419" y="15862"/>
                    </a:cubicBezTo>
                    <a:cubicBezTo>
                      <a:pt x="22847" y="15943"/>
                      <a:pt x="23266" y="15987"/>
                      <a:pt x="23676" y="15987"/>
                    </a:cubicBezTo>
                    <a:cubicBezTo>
                      <a:pt x="23705" y="15988"/>
                      <a:pt x="23733" y="15988"/>
                      <a:pt x="23761" y="15988"/>
                    </a:cubicBezTo>
                    <a:cubicBezTo>
                      <a:pt x="25224" y="15988"/>
                      <a:pt x="26711" y="15533"/>
                      <a:pt x="28182" y="14640"/>
                    </a:cubicBezTo>
                    <a:cubicBezTo>
                      <a:pt x="29538" y="13819"/>
                      <a:pt x="30724" y="12695"/>
                      <a:pt x="31705" y="11705"/>
                    </a:cubicBezTo>
                    <a:cubicBezTo>
                      <a:pt x="32383" y="11027"/>
                      <a:pt x="33044" y="10331"/>
                      <a:pt x="33668" y="9636"/>
                    </a:cubicBezTo>
                    <a:cubicBezTo>
                      <a:pt x="35229" y="7896"/>
                      <a:pt x="36683" y="6139"/>
                      <a:pt x="38084" y="4435"/>
                    </a:cubicBezTo>
                    <a:cubicBezTo>
                      <a:pt x="39395" y="2838"/>
                      <a:pt x="40635" y="1330"/>
                      <a:pt x="41822" y="37"/>
                    </a:cubicBezTo>
                    <a:lnTo>
                      <a:pt x="4177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76177" y="2569655"/>
                <a:ext cx="2484148" cy="1728239"/>
              </a:xfrm>
              <a:custGeom>
                <a:avLst/>
                <a:gdLst/>
                <a:ahLst/>
                <a:cxnLst/>
                <a:rect l="l" t="t" r="r" b="b"/>
                <a:pathLst>
                  <a:path w="41368" h="28780" extrusionOk="0">
                    <a:moveTo>
                      <a:pt x="41332" y="1"/>
                    </a:moveTo>
                    <a:cubicBezTo>
                      <a:pt x="40556" y="973"/>
                      <a:pt x="39771" y="2035"/>
                      <a:pt x="38923" y="3150"/>
                    </a:cubicBezTo>
                    <a:cubicBezTo>
                      <a:pt x="37326" y="5282"/>
                      <a:pt x="35507" y="7700"/>
                      <a:pt x="33490" y="9948"/>
                    </a:cubicBezTo>
                    <a:cubicBezTo>
                      <a:pt x="32866" y="10644"/>
                      <a:pt x="32206" y="11339"/>
                      <a:pt x="31528" y="12000"/>
                    </a:cubicBezTo>
                    <a:cubicBezTo>
                      <a:pt x="30172" y="13320"/>
                      <a:pt x="29074" y="14194"/>
                      <a:pt x="27950" y="14836"/>
                    </a:cubicBezTo>
                    <a:cubicBezTo>
                      <a:pt x="26505" y="15666"/>
                      <a:pt x="25042" y="16085"/>
                      <a:pt x="23624" y="16085"/>
                    </a:cubicBezTo>
                    <a:cubicBezTo>
                      <a:pt x="23561" y="16085"/>
                      <a:pt x="23499" y="16076"/>
                      <a:pt x="23436" y="16076"/>
                    </a:cubicBezTo>
                    <a:cubicBezTo>
                      <a:pt x="23035" y="16068"/>
                      <a:pt x="22616" y="16023"/>
                      <a:pt x="22187" y="15943"/>
                    </a:cubicBezTo>
                    <a:cubicBezTo>
                      <a:pt x="21536" y="15809"/>
                      <a:pt x="20885" y="15604"/>
                      <a:pt x="20260" y="15398"/>
                    </a:cubicBezTo>
                    <a:cubicBezTo>
                      <a:pt x="19315" y="15095"/>
                      <a:pt x="18334" y="14783"/>
                      <a:pt x="17317" y="14738"/>
                    </a:cubicBezTo>
                    <a:cubicBezTo>
                      <a:pt x="17233" y="14735"/>
                      <a:pt x="17150" y="14733"/>
                      <a:pt x="17067" y="14733"/>
                    </a:cubicBezTo>
                    <a:cubicBezTo>
                      <a:pt x="14312" y="14733"/>
                      <a:pt x="12137" y="16711"/>
                      <a:pt x="11072" y="17923"/>
                    </a:cubicBezTo>
                    <a:cubicBezTo>
                      <a:pt x="10902" y="18110"/>
                      <a:pt x="10733" y="18307"/>
                      <a:pt x="10572" y="18512"/>
                    </a:cubicBezTo>
                    <a:cubicBezTo>
                      <a:pt x="9814" y="19466"/>
                      <a:pt x="9154" y="20510"/>
                      <a:pt x="8511" y="21518"/>
                    </a:cubicBezTo>
                    <a:cubicBezTo>
                      <a:pt x="8003" y="22303"/>
                      <a:pt x="7486" y="23115"/>
                      <a:pt x="6932" y="23873"/>
                    </a:cubicBezTo>
                    <a:cubicBezTo>
                      <a:pt x="6656" y="24257"/>
                      <a:pt x="6370" y="24623"/>
                      <a:pt x="6085" y="24953"/>
                    </a:cubicBezTo>
                    <a:cubicBezTo>
                      <a:pt x="4782" y="26487"/>
                      <a:pt x="2677" y="28379"/>
                      <a:pt x="1" y="28726"/>
                    </a:cubicBezTo>
                    <a:lnTo>
                      <a:pt x="10" y="28780"/>
                    </a:lnTo>
                    <a:cubicBezTo>
                      <a:pt x="2695" y="28432"/>
                      <a:pt x="4818" y="26523"/>
                      <a:pt x="6121" y="24989"/>
                    </a:cubicBezTo>
                    <a:cubicBezTo>
                      <a:pt x="6406" y="24650"/>
                      <a:pt x="6692" y="24284"/>
                      <a:pt x="6968" y="23900"/>
                    </a:cubicBezTo>
                    <a:cubicBezTo>
                      <a:pt x="7530" y="23142"/>
                      <a:pt x="8048" y="22330"/>
                      <a:pt x="8547" y="21536"/>
                    </a:cubicBezTo>
                    <a:cubicBezTo>
                      <a:pt x="9189" y="20537"/>
                      <a:pt x="9859" y="19493"/>
                      <a:pt x="10608" y="18539"/>
                    </a:cubicBezTo>
                    <a:cubicBezTo>
                      <a:pt x="10768" y="18342"/>
                      <a:pt x="10938" y="18137"/>
                      <a:pt x="11107" y="17950"/>
                    </a:cubicBezTo>
                    <a:cubicBezTo>
                      <a:pt x="12169" y="16754"/>
                      <a:pt x="14328" y="14783"/>
                      <a:pt x="17076" y="14783"/>
                    </a:cubicBezTo>
                    <a:lnTo>
                      <a:pt x="17317" y="14783"/>
                    </a:lnTo>
                    <a:cubicBezTo>
                      <a:pt x="18325" y="14828"/>
                      <a:pt x="19297" y="15140"/>
                      <a:pt x="20243" y="15443"/>
                    </a:cubicBezTo>
                    <a:cubicBezTo>
                      <a:pt x="20876" y="15648"/>
                      <a:pt x="21527" y="15862"/>
                      <a:pt x="22178" y="15987"/>
                    </a:cubicBezTo>
                    <a:cubicBezTo>
                      <a:pt x="22607" y="16068"/>
                      <a:pt x="23026" y="16121"/>
                      <a:pt x="23436" y="16130"/>
                    </a:cubicBezTo>
                    <a:cubicBezTo>
                      <a:pt x="23495" y="16131"/>
                      <a:pt x="23554" y="16132"/>
                      <a:pt x="23613" y="16132"/>
                    </a:cubicBezTo>
                    <a:cubicBezTo>
                      <a:pt x="25055" y="16132"/>
                      <a:pt x="26520" y="15712"/>
                      <a:pt x="27968" y="14881"/>
                    </a:cubicBezTo>
                    <a:cubicBezTo>
                      <a:pt x="29101" y="14230"/>
                      <a:pt x="30207" y="13356"/>
                      <a:pt x="31563" y="12035"/>
                    </a:cubicBezTo>
                    <a:cubicBezTo>
                      <a:pt x="32241" y="11366"/>
                      <a:pt x="32902" y="10679"/>
                      <a:pt x="33526" y="9983"/>
                    </a:cubicBezTo>
                    <a:cubicBezTo>
                      <a:pt x="35542" y="7726"/>
                      <a:pt x="37362" y="5309"/>
                      <a:pt x="38968" y="3177"/>
                    </a:cubicBezTo>
                    <a:cubicBezTo>
                      <a:pt x="39806" y="2062"/>
                      <a:pt x="40600" y="1009"/>
                      <a:pt x="41368" y="37"/>
                    </a:cubicBezTo>
                    <a:lnTo>
                      <a:pt x="413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218511" y="2556805"/>
                <a:ext cx="2457366" cy="1749677"/>
              </a:xfrm>
              <a:custGeom>
                <a:avLst/>
                <a:gdLst/>
                <a:ahLst/>
                <a:cxnLst/>
                <a:rect l="l" t="t" r="r" b="b"/>
                <a:pathLst>
                  <a:path w="40922" h="29137" extrusionOk="0">
                    <a:moveTo>
                      <a:pt x="40886" y="1"/>
                    </a:moveTo>
                    <a:cubicBezTo>
                      <a:pt x="40413" y="688"/>
                      <a:pt x="39931" y="1392"/>
                      <a:pt x="39423" y="2151"/>
                    </a:cubicBezTo>
                    <a:cubicBezTo>
                      <a:pt x="37683" y="4720"/>
                      <a:pt x="35711" y="7637"/>
                      <a:pt x="33356" y="10287"/>
                    </a:cubicBezTo>
                    <a:cubicBezTo>
                      <a:pt x="32732" y="10991"/>
                      <a:pt x="32072" y="11669"/>
                      <a:pt x="31394" y="12321"/>
                    </a:cubicBezTo>
                    <a:cubicBezTo>
                      <a:pt x="30064" y="13570"/>
                      <a:pt x="28905" y="14444"/>
                      <a:pt x="27736" y="15068"/>
                    </a:cubicBezTo>
                    <a:cubicBezTo>
                      <a:pt x="26304" y="15830"/>
                      <a:pt x="24872" y="16215"/>
                      <a:pt x="23469" y="16215"/>
                    </a:cubicBezTo>
                    <a:cubicBezTo>
                      <a:pt x="23378" y="16215"/>
                      <a:pt x="23287" y="16213"/>
                      <a:pt x="23195" y="16210"/>
                    </a:cubicBezTo>
                    <a:cubicBezTo>
                      <a:pt x="22794" y="16201"/>
                      <a:pt x="22375" y="16148"/>
                      <a:pt x="21955" y="16059"/>
                    </a:cubicBezTo>
                    <a:cubicBezTo>
                      <a:pt x="21304" y="15934"/>
                      <a:pt x="20662" y="15720"/>
                      <a:pt x="20046" y="15514"/>
                    </a:cubicBezTo>
                    <a:cubicBezTo>
                      <a:pt x="19092" y="15211"/>
                      <a:pt x="18110" y="14890"/>
                      <a:pt x="17102" y="14836"/>
                    </a:cubicBezTo>
                    <a:cubicBezTo>
                      <a:pt x="17012" y="14832"/>
                      <a:pt x="16922" y="14830"/>
                      <a:pt x="16833" y="14830"/>
                    </a:cubicBezTo>
                    <a:cubicBezTo>
                      <a:pt x="14088" y="14830"/>
                      <a:pt x="11929" y="16784"/>
                      <a:pt x="10866" y="17977"/>
                    </a:cubicBezTo>
                    <a:cubicBezTo>
                      <a:pt x="10706" y="18164"/>
                      <a:pt x="10536" y="18360"/>
                      <a:pt x="10376" y="18565"/>
                    </a:cubicBezTo>
                    <a:cubicBezTo>
                      <a:pt x="9564" y="19582"/>
                      <a:pt x="8877" y="20697"/>
                      <a:pt x="8199" y="21777"/>
                    </a:cubicBezTo>
                    <a:cubicBezTo>
                      <a:pt x="7753" y="22499"/>
                      <a:pt x="7289" y="23249"/>
                      <a:pt x="6798" y="23954"/>
                    </a:cubicBezTo>
                    <a:cubicBezTo>
                      <a:pt x="6522" y="24346"/>
                      <a:pt x="6245" y="24712"/>
                      <a:pt x="5978" y="25051"/>
                    </a:cubicBezTo>
                    <a:cubicBezTo>
                      <a:pt x="4158" y="27335"/>
                      <a:pt x="2088" y="28726"/>
                      <a:pt x="1" y="29092"/>
                    </a:cubicBezTo>
                    <a:lnTo>
                      <a:pt x="9" y="29137"/>
                    </a:lnTo>
                    <a:cubicBezTo>
                      <a:pt x="2106" y="28771"/>
                      <a:pt x="4185" y="27370"/>
                      <a:pt x="6013" y="25078"/>
                    </a:cubicBezTo>
                    <a:cubicBezTo>
                      <a:pt x="6281" y="24739"/>
                      <a:pt x="6558" y="24364"/>
                      <a:pt x="6834" y="23980"/>
                    </a:cubicBezTo>
                    <a:cubicBezTo>
                      <a:pt x="7325" y="23276"/>
                      <a:pt x="7789" y="22526"/>
                      <a:pt x="8235" y="21804"/>
                    </a:cubicBezTo>
                    <a:cubicBezTo>
                      <a:pt x="8913" y="20724"/>
                      <a:pt x="9600" y="19609"/>
                      <a:pt x="10411" y="18592"/>
                    </a:cubicBezTo>
                    <a:cubicBezTo>
                      <a:pt x="10572" y="18387"/>
                      <a:pt x="10733" y="18191"/>
                      <a:pt x="10902" y="18003"/>
                    </a:cubicBezTo>
                    <a:cubicBezTo>
                      <a:pt x="11956" y="16820"/>
                      <a:pt x="14106" y="14875"/>
                      <a:pt x="16834" y="14875"/>
                    </a:cubicBezTo>
                    <a:cubicBezTo>
                      <a:pt x="16923" y="14875"/>
                      <a:pt x="17012" y="14877"/>
                      <a:pt x="17102" y="14881"/>
                    </a:cubicBezTo>
                    <a:cubicBezTo>
                      <a:pt x="18110" y="14934"/>
                      <a:pt x="19083" y="15247"/>
                      <a:pt x="20028" y="15559"/>
                    </a:cubicBezTo>
                    <a:cubicBezTo>
                      <a:pt x="20653" y="15764"/>
                      <a:pt x="21295" y="15969"/>
                      <a:pt x="21946" y="16103"/>
                    </a:cubicBezTo>
                    <a:cubicBezTo>
                      <a:pt x="22366" y="16192"/>
                      <a:pt x="22785" y="16237"/>
                      <a:pt x="23195" y="16255"/>
                    </a:cubicBezTo>
                    <a:cubicBezTo>
                      <a:pt x="23287" y="16258"/>
                      <a:pt x="23379" y="16260"/>
                      <a:pt x="23471" y="16260"/>
                    </a:cubicBezTo>
                    <a:cubicBezTo>
                      <a:pt x="24882" y="16260"/>
                      <a:pt x="26322" y="15874"/>
                      <a:pt x="27763" y="15104"/>
                    </a:cubicBezTo>
                    <a:cubicBezTo>
                      <a:pt x="28931" y="14480"/>
                      <a:pt x="30091" y="13605"/>
                      <a:pt x="31420" y="12347"/>
                    </a:cubicBezTo>
                    <a:cubicBezTo>
                      <a:pt x="32107" y="11696"/>
                      <a:pt x="32768" y="11018"/>
                      <a:pt x="33392" y="10313"/>
                    </a:cubicBezTo>
                    <a:cubicBezTo>
                      <a:pt x="35738" y="7664"/>
                      <a:pt x="37719" y="4747"/>
                      <a:pt x="39458" y="2177"/>
                    </a:cubicBezTo>
                    <a:cubicBezTo>
                      <a:pt x="39967" y="1419"/>
                      <a:pt x="40449" y="714"/>
                      <a:pt x="40921" y="19"/>
                    </a:cubicBezTo>
                    <a:lnTo>
                      <a:pt x="40886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260846" y="2543414"/>
                <a:ext cx="2430584" cy="1771655"/>
              </a:xfrm>
              <a:custGeom>
                <a:avLst/>
                <a:gdLst/>
                <a:ahLst/>
                <a:cxnLst/>
                <a:rect l="l" t="t" r="r" b="b"/>
                <a:pathLst>
                  <a:path w="40476" h="29503" extrusionOk="0">
                    <a:moveTo>
                      <a:pt x="40448" y="1"/>
                    </a:moveTo>
                    <a:cubicBezTo>
                      <a:pt x="40172" y="447"/>
                      <a:pt x="39904" y="893"/>
                      <a:pt x="39619" y="1375"/>
                    </a:cubicBezTo>
                    <a:cubicBezTo>
                      <a:pt x="37834" y="4336"/>
                      <a:pt x="35818" y="7691"/>
                      <a:pt x="33222" y="10635"/>
                    </a:cubicBezTo>
                    <a:cubicBezTo>
                      <a:pt x="32607" y="11330"/>
                      <a:pt x="31938" y="12008"/>
                      <a:pt x="31251" y="12651"/>
                    </a:cubicBezTo>
                    <a:cubicBezTo>
                      <a:pt x="29957" y="13837"/>
                      <a:pt x="28744" y="14703"/>
                      <a:pt x="27531" y="15309"/>
                    </a:cubicBezTo>
                    <a:cubicBezTo>
                      <a:pt x="26129" y="16006"/>
                      <a:pt x="24736" y="16364"/>
                      <a:pt x="23369" y="16364"/>
                    </a:cubicBezTo>
                    <a:cubicBezTo>
                      <a:pt x="23231" y="16364"/>
                      <a:pt x="23092" y="16360"/>
                      <a:pt x="22954" y="16353"/>
                    </a:cubicBezTo>
                    <a:cubicBezTo>
                      <a:pt x="22553" y="16335"/>
                      <a:pt x="22133" y="16282"/>
                      <a:pt x="21714" y="16192"/>
                    </a:cubicBezTo>
                    <a:cubicBezTo>
                      <a:pt x="21081" y="16059"/>
                      <a:pt x="20438" y="15844"/>
                      <a:pt x="19832" y="15639"/>
                    </a:cubicBezTo>
                    <a:cubicBezTo>
                      <a:pt x="18877" y="15327"/>
                      <a:pt x="17896" y="15006"/>
                      <a:pt x="16888" y="14952"/>
                    </a:cubicBezTo>
                    <a:cubicBezTo>
                      <a:pt x="16785" y="14947"/>
                      <a:pt x="16683" y="14944"/>
                      <a:pt x="16582" y="14944"/>
                    </a:cubicBezTo>
                    <a:cubicBezTo>
                      <a:pt x="13856" y="14944"/>
                      <a:pt x="11719" y="16869"/>
                      <a:pt x="10670" y="18039"/>
                    </a:cubicBezTo>
                    <a:cubicBezTo>
                      <a:pt x="10500" y="18226"/>
                      <a:pt x="10340" y="18432"/>
                      <a:pt x="10179" y="18628"/>
                    </a:cubicBezTo>
                    <a:cubicBezTo>
                      <a:pt x="9314" y="19707"/>
                      <a:pt x="8591" y="20912"/>
                      <a:pt x="7887" y="22062"/>
                    </a:cubicBezTo>
                    <a:cubicBezTo>
                      <a:pt x="7494" y="22722"/>
                      <a:pt x="7084" y="23392"/>
                      <a:pt x="6664" y="24034"/>
                    </a:cubicBezTo>
                    <a:cubicBezTo>
                      <a:pt x="6388" y="24444"/>
                      <a:pt x="6129" y="24810"/>
                      <a:pt x="5870" y="25167"/>
                    </a:cubicBezTo>
                    <a:cubicBezTo>
                      <a:pt x="4068" y="27567"/>
                      <a:pt x="2097" y="29012"/>
                      <a:pt x="0" y="29467"/>
                    </a:cubicBezTo>
                    <a:lnTo>
                      <a:pt x="9" y="29502"/>
                    </a:lnTo>
                    <a:cubicBezTo>
                      <a:pt x="2115" y="29047"/>
                      <a:pt x="4095" y="27593"/>
                      <a:pt x="5897" y="25185"/>
                    </a:cubicBezTo>
                    <a:cubicBezTo>
                      <a:pt x="6165" y="24837"/>
                      <a:pt x="6423" y="24462"/>
                      <a:pt x="6691" y="24061"/>
                    </a:cubicBezTo>
                    <a:cubicBezTo>
                      <a:pt x="7119" y="23418"/>
                      <a:pt x="7530" y="22740"/>
                      <a:pt x="7922" y="22089"/>
                    </a:cubicBezTo>
                    <a:cubicBezTo>
                      <a:pt x="8627" y="20929"/>
                      <a:pt x="9350" y="19734"/>
                      <a:pt x="10206" y="18655"/>
                    </a:cubicBezTo>
                    <a:cubicBezTo>
                      <a:pt x="10367" y="18449"/>
                      <a:pt x="10527" y="18253"/>
                      <a:pt x="10697" y="18066"/>
                    </a:cubicBezTo>
                    <a:cubicBezTo>
                      <a:pt x="11746" y="16896"/>
                      <a:pt x="13865" y="14980"/>
                      <a:pt x="16582" y="14980"/>
                    </a:cubicBezTo>
                    <a:cubicBezTo>
                      <a:pt x="16683" y="14980"/>
                      <a:pt x="16785" y="14983"/>
                      <a:pt x="16888" y="14988"/>
                    </a:cubicBezTo>
                    <a:cubicBezTo>
                      <a:pt x="17896" y="15042"/>
                      <a:pt x="18868" y="15363"/>
                      <a:pt x="19814" y="15675"/>
                    </a:cubicBezTo>
                    <a:cubicBezTo>
                      <a:pt x="20429" y="15880"/>
                      <a:pt x="21072" y="16094"/>
                      <a:pt x="21705" y="16228"/>
                    </a:cubicBezTo>
                    <a:cubicBezTo>
                      <a:pt x="22124" y="16317"/>
                      <a:pt x="22544" y="16371"/>
                      <a:pt x="22954" y="16389"/>
                    </a:cubicBezTo>
                    <a:cubicBezTo>
                      <a:pt x="23092" y="16396"/>
                      <a:pt x="23231" y="16400"/>
                      <a:pt x="23369" y="16400"/>
                    </a:cubicBezTo>
                    <a:cubicBezTo>
                      <a:pt x="24737" y="16400"/>
                      <a:pt x="26139" y="16041"/>
                      <a:pt x="27548" y="15345"/>
                    </a:cubicBezTo>
                    <a:cubicBezTo>
                      <a:pt x="28762" y="14738"/>
                      <a:pt x="29984" y="13864"/>
                      <a:pt x="31277" y="12677"/>
                    </a:cubicBezTo>
                    <a:cubicBezTo>
                      <a:pt x="31964" y="12035"/>
                      <a:pt x="32633" y="11357"/>
                      <a:pt x="33249" y="10661"/>
                    </a:cubicBezTo>
                    <a:cubicBezTo>
                      <a:pt x="35854" y="7708"/>
                      <a:pt x="37870" y="4354"/>
                      <a:pt x="39645" y="1392"/>
                    </a:cubicBezTo>
                    <a:cubicBezTo>
                      <a:pt x="39931" y="920"/>
                      <a:pt x="40207" y="465"/>
                      <a:pt x="40475" y="19"/>
                    </a:cubicBezTo>
                    <a:lnTo>
                      <a:pt x="404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303181" y="2530023"/>
                <a:ext cx="2403741" cy="1794174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9878" extrusionOk="0">
                    <a:moveTo>
                      <a:pt x="40002" y="1"/>
                    </a:moveTo>
                    <a:cubicBezTo>
                      <a:pt x="39868" y="259"/>
                      <a:pt x="39725" y="518"/>
                      <a:pt x="39592" y="777"/>
                    </a:cubicBezTo>
                    <a:cubicBezTo>
                      <a:pt x="37843" y="4078"/>
                      <a:pt x="35854" y="7815"/>
                      <a:pt x="33088" y="10982"/>
                    </a:cubicBezTo>
                    <a:cubicBezTo>
                      <a:pt x="32473" y="11678"/>
                      <a:pt x="31813" y="12356"/>
                      <a:pt x="31108" y="12981"/>
                    </a:cubicBezTo>
                    <a:cubicBezTo>
                      <a:pt x="29841" y="14114"/>
                      <a:pt x="28592" y="14952"/>
                      <a:pt x="27316" y="15550"/>
                    </a:cubicBezTo>
                    <a:cubicBezTo>
                      <a:pt x="25938" y="16188"/>
                      <a:pt x="24574" y="16513"/>
                      <a:pt x="23242" y="16513"/>
                    </a:cubicBezTo>
                    <a:cubicBezTo>
                      <a:pt x="23065" y="16513"/>
                      <a:pt x="22889" y="16507"/>
                      <a:pt x="22713" y="16496"/>
                    </a:cubicBezTo>
                    <a:cubicBezTo>
                      <a:pt x="22303" y="16469"/>
                      <a:pt x="21892" y="16415"/>
                      <a:pt x="21473" y="16326"/>
                    </a:cubicBezTo>
                    <a:cubicBezTo>
                      <a:pt x="20849" y="16183"/>
                      <a:pt x="20215" y="15978"/>
                      <a:pt x="19609" y="15773"/>
                    </a:cubicBezTo>
                    <a:cubicBezTo>
                      <a:pt x="18663" y="15452"/>
                      <a:pt x="17682" y="15122"/>
                      <a:pt x="16673" y="15059"/>
                    </a:cubicBezTo>
                    <a:cubicBezTo>
                      <a:pt x="16567" y="15053"/>
                      <a:pt x="16461" y="15050"/>
                      <a:pt x="16354" y="15050"/>
                    </a:cubicBezTo>
                    <a:cubicBezTo>
                      <a:pt x="15333" y="15050"/>
                      <a:pt x="14300" y="15321"/>
                      <a:pt x="13275" y="15862"/>
                    </a:cubicBezTo>
                    <a:cubicBezTo>
                      <a:pt x="12293" y="16380"/>
                      <a:pt x="11321" y="17156"/>
                      <a:pt x="10473" y="18110"/>
                    </a:cubicBezTo>
                    <a:cubicBezTo>
                      <a:pt x="10304" y="18298"/>
                      <a:pt x="10134" y="18494"/>
                      <a:pt x="9974" y="18690"/>
                    </a:cubicBezTo>
                    <a:cubicBezTo>
                      <a:pt x="9064" y="19841"/>
                      <a:pt x="8306" y="21126"/>
                      <a:pt x="7574" y="22375"/>
                    </a:cubicBezTo>
                    <a:cubicBezTo>
                      <a:pt x="7235" y="22954"/>
                      <a:pt x="6887" y="23552"/>
                      <a:pt x="6521" y="24123"/>
                    </a:cubicBezTo>
                    <a:cubicBezTo>
                      <a:pt x="6263" y="24542"/>
                      <a:pt x="6013" y="24917"/>
                      <a:pt x="5763" y="25274"/>
                    </a:cubicBezTo>
                    <a:cubicBezTo>
                      <a:pt x="4015" y="27763"/>
                      <a:pt x="2070" y="29297"/>
                      <a:pt x="0" y="29841"/>
                    </a:cubicBezTo>
                    <a:lnTo>
                      <a:pt x="9" y="29877"/>
                    </a:lnTo>
                    <a:cubicBezTo>
                      <a:pt x="2088" y="29333"/>
                      <a:pt x="4032" y="27790"/>
                      <a:pt x="5790" y="25292"/>
                    </a:cubicBezTo>
                    <a:cubicBezTo>
                      <a:pt x="6040" y="24935"/>
                      <a:pt x="6289" y="24560"/>
                      <a:pt x="6548" y="24141"/>
                    </a:cubicBezTo>
                    <a:cubicBezTo>
                      <a:pt x="6914" y="23561"/>
                      <a:pt x="7262" y="22963"/>
                      <a:pt x="7601" y="22383"/>
                    </a:cubicBezTo>
                    <a:cubicBezTo>
                      <a:pt x="8332" y="21143"/>
                      <a:pt x="9091" y="19859"/>
                      <a:pt x="10001" y="18708"/>
                    </a:cubicBezTo>
                    <a:cubicBezTo>
                      <a:pt x="10161" y="18512"/>
                      <a:pt x="10331" y="18316"/>
                      <a:pt x="10491" y="18128"/>
                    </a:cubicBezTo>
                    <a:cubicBezTo>
                      <a:pt x="11529" y="16970"/>
                      <a:pt x="13640" y="15086"/>
                      <a:pt x="16347" y="15086"/>
                    </a:cubicBezTo>
                    <a:cubicBezTo>
                      <a:pt x="16455" y="15086"/>
                      <a:pt x="16564" y="15089"/>
                      <a:pt x="16673" y="15095"/>
                    </a:cubicBezTo>
                    <a:cubicBezTo>
                      <a:pt x="17682" y="15149"/>
                      <a:pt x="18654" y="15479"/>
                      <a:pt x="19600" y="15800"/>
                    </a:cubicBezTo>
                    <a:cubicBezTo>
                      <a:pt x="20206" y="16005"/>
                      <a:pt x="20840" y="16219"/>
                      <a:pt x="21473" y="16353"/>
                    </a:cubicBezTo>
                    <a:cubicBezTo>
                      <a:pt x="21883" y="16442"/>
                      <a:pt x="22303" y="16505"/>
                      <a:pt x="22713" y="16531"/>
                    </a:cubicBezTo>
                    <a:cubicBezTo>
                      <a:pt x="22879" y="16541"/>
                      <a:pt x="23046" y="16546"/>
                      <a:pt x="23213" y="16546"/>
                    </a:cubicBezTo>
                    <a:cubicBezTo>
                      <a:pt x="24556" y="16546"/>
                      <a:pt x="25938" y="16227"/>
                      <a:pt x="27334" y="15577"/>
                    </a:cubicBezTo>
                    <a:cubicBezTo>
                      <a:pt x="28610" y="14979"/>
                      <a:pt x="29859" y="14140"/>
                      <a:pt x="31135" y="12999"/>
                    </a:cubicBezTo>
                    <a:cubicBezTo>
                      <a:pt x="31830" y="12374"/>
                      <a:pt x="32499" y="11705"/>
                      <a:pt x="33115" y="11000"/>
                    </a:cubicBezTo>
                    <a:cubicBezTo>
                      <a:pt x="35881" y="7833"/>
                      <a:pt x="37870" y="4095"/>
                      <a:pt x="39618" y="795"/>
                    </a:cubicBezTo>
                    <a:cubicBezTo>
                      <a:pt x="39752" y="527"/>
                      <a:pt x="39895" y="268"/>
                      <a:pt x="40029" y="19"/>
                    </a:cubicBezTo>
                    <a:lnTo>
                      <a:pt x="400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345456" y="2516632"/>
                <a:ext cx="2377019" cy="1816092"/>
              </a:xfrm>
              <a:custGeom>
                <a:avLst/>
                <a:gdLst/>
                <a:ahLst/>
                <a:cxnLst/>
                <a:rect l="l" t="t" r="r" b="b"/>
                <a:pathLst>
                  <a:path w="39584" h="30243" extrusionOk="0">
                    <a:moveTo>
                      <a:pt x="39557" y="1"/>
                    </a:moveTo>
                    <a:lnTo>
                      <a:pt x="39405" y="340"/>
                    </a:lnTo>
                    <a:cubicBezTo>
                      <a:pt x="37648" y="4113"/>
                      <a:pt x="35828" y="8012"/>
                      <a:pt x="32955" y="11321"/>
                    </a:cubicBezTo>
                    <a:cubicBezTo>
                      <a:pt x="32349" y="12026"/>
                      <a:pt x="31679" y="12695"/>
                      <a:pt x="30975" y="13302"/>
                    </a:cubicBezTo>
                    <a:cubicBezTo>
                      <a:pt x="29717" y="14390"/>
                      <a:pt x="28423" y="15229"/>
                      <a:pt x="27112" y="15791"/>
                    </a:cubicBezTo>
                    <a:cubicBezTo>
                      <a:pt x="25761" y="16371"/>
                      <a:pt x="24430" y="16663"/>
                      <a:pt x="23130" y="16663"/>
                    </a:cubicBezTo>
                    <a:cubicBezTo>
                      <a:pt x="22910" y="16663"/>
                      <a:pt x="22691" y="16655"/>
                      <a:pt x="22473" y="16638"/>
                    </a:cubicBezTo>
                    <a:cubicBezTo>
                      <a:pt x="22063" y="16612"/>
                      <a:pt x="21652" y="16549"/>
                      <a:pt x="21242" y="16451"/>
                    </a:cubicBezTo>
                    <a:cubicBezTo>
                      <a:pt x="20617" y="16317"/>
                      <a:pt x="19993" y="16103"/>
                      <a:pt x="19395" y="15898"/>
                    </a:cubicBezTo>
                    <a:cubicBezTo>
                      <a:pt x="18450" y="15568"/>
                      <a:pt x="17468" y="15238"/>
                      <a:pt x="16451" y="15175"/>
                    </a:cubicBezTo>
                    <a:cubicBezTo>
                      <a:pt x="16331" y="15168"/>
                      <a:pt x="16210" y="15164"/>
                      <a:pt x="16089" y="15164"/>
                    </a:cubicBezTo>
                    <a:cubicBezTo>
                      <a:pt x="15091" y="15164"/>
                      <a:pt x="14081" y="15426"/>
                      <a:pt x="13070" y="15951"/>
                    </a:cubicBezTo>
                    <a:cubicBezTo>
                      <a:pt x="12089" y="16469"/>
                      <a:pt x="11116" y="17236"/>
                      <a:pt x="10269" y="18173"/>
                    </a:cubicBezTo>
                    <a:cubicBezTo>
                      <a:pt x="10108" y="18360"/>
                      <a:pt x="9939" y="18556"/>
                      <a:pt x="9778" y="18753"/>
                    </a:cubicBezTo>
                    <a:cubicBezTo>
                      <a:pt x="8806" y="19975"/>
                      <a:pt x="8021" y="21358"/>
                      <a:pt x="7263" y="22696"/>
                    </a:cubicBezTo>
                    <a:cubicBezTo>
                      <a:pt x="6977" y="23195"/>
                      <a:pt x="6692" y="23704"/>
                      <a:pt x="6388" y="24203"/>
                    </a:cubicBezTo>
                    <a:cubicBezTo>
                      <a:pt x="6130" y="24640"/>
                      <a:pt x="5889" y="25024"/>
                      <a:pt x="5657" y="25381"/>
                    </a:cubicBezTo>
                    <a:cubicBezTo>
                      <a:pt x="3926" y="28004"/>
                      <a:pt x="2079" y="29583"/>
                      <a:pt x="1" y="30216"/>
                    </a:cubicBezTo>
                    <a:lnTo>
                      <a:pt x="10" y="30243"/>
                    </a:lnTo>
                    <a:cubicBezTo>
                      <a:pt x="1125" y="29904"/>
                      <a:pt x="2204" y="29262"/>
                      <a:pt x="3212" y="28343"/>
                    </a:cubicBezTo>
                    <a:cubicBezTo>
                      <a:pt x="4069" y="27575"/>
                      <a:pt x="4898" y="26585"/>
                      <a:pt x="5675" y="25399"/>
                    </a:cubicBezTo>
                    <a:cubicBezTo>
                      <a:pt x="5915" y="25042"/>
                      <a:pt x="6156" y="24658"/>
                      <a:pt x="6415" y="24221"/>
                    </a:cubicBezTo>
                    <a:cubicBezTo>
                      <a:pt x="6709" y="23722"/>
                      <a:pt x="7004" y="23204"/>
                      <a:pt x="7289" y="22705"/>
                    </a:cubicBezTo>
                    <a:cubicBezTo>
                      <a:pt x="8048" y="21375"/>
                      <a:pt x="8824" y="19993"/>
                      <a:pt x="9796" y="18770"/>
                    </a:cubicBezTo>
                    <a:cubicBezTo>
                      <a:pt x="9957" y="18574"/>
                      <a:pt x="10126" y="18378"/>
                      <a:pt x="10296" y="18191"/>
                    </a:cubicBezTo>
                    <a:cubicBezTo>
                      <a:pt x="12024" y="16276"/>
                      <a:pt x="14120" y="15191"/>
                      <a:pt x="16107" y="15191"/>
                    </a:cubicBezTo>
                    <a:cubicBezTo>
                      <a:pt x="16222" y="15191"/>
                      <a:pt x="16337" y="15195"/>
                      <a:pt x="16451" y="15202"/>
                    </a:cubicBezTo>
                    <a:cubicBezTo>
                      <a:pt x="17468" y="15264"/>
                      <a:pt x="18441" y="15595"/>
                      <a:pt x="19386" y="15916"/>
                    </a:cubicBezTo>
                    <a:cubicBezTo>
                      <a:pt x="19993" y="16130"/>
                      <a:pt x="20608" y="16335"/>
                      <a:pt x="21233" y="16478"/>
                    </a:cubicBezTo>
                    <a:cubicBezTo>
                      <a:pt x="21643" y="16576"/>
                      <a:pt x="22063" y="16638"/>
                      <a:pt x="22473" y="16665"/>
                    </a:cubicBezTo>
                    <a:cubicBezTo>
                      <a:pt x="22691" y="16682"/>
                      <a:pt x="22910" y="16690"/>
                      <a:pt x="23131" y="16690"/>
                    </a:cubicBezTo>
                    <a:cubicBezTo>
                      <a:pt x="24433" y="16690"/>
                      <a:pt x="25770" y="16398"/>
                      <a:pt x="27121" y="15818"/>
                    </a:cubicBezTo>
                    <a:cubicBezTo>
                      <a:pt x="28432" y="15247"/>
                      <a:pt x="29735" y="14408"/>
                      <a:pt x="30993" y="13329"/>
                    </a:cubicBezTo>
                    <a:cubicBezTo>
                      <a:pt x="31697" y="12713"/>
                      <a:pt x="32366" y="12044"/>
                      <a:pt x="32982" y="11339"/>
                    </a:cubicBezTo>
                    <a:cubicBezTo>
                      <a:pt x="35855" y="8030"/>
                      <a:pt x="37665" y="4122"/>
                      <a:pt x="39423" y="349"/>
                    </a:cubicBezTo>
                    <a:lnTo>
                      <a:pt x="39584" y="10"/>
                    </a:lnTo>
                    <a:lnTo>
                      <a:pt x="3955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387790" y="2503241"/>
                <a:ext cx="2350237" cy="1838070"/>
              </a:xfrm>
              <a:custGeom>
                <a:avLst/>
                <a:gdLst/>
                <a:ahLst/>
                <a:cxnLst/>
                <a:rect l="l" t="t" r="r" b="b"/>
                <a:pathLst>
                  <a:path w="39138" h="30609" extrusionOk="0">
                    <a:moveTo>
                      <a:pt x="39110" y="1"/>
                    </a:moveTo>
                    <a:lnTo>
                      <a:pt x="39102" y="27"/>
                    </a:lnTo>
                    <a:cubicBezTo>
                      <a:pt x="37460" y="4078"/>
                      <a:pt x="35756" y="8261"/>
                      <a:pt x="32821" y="11669"/>
                    </a:cubicBezTo>
                    <a:cubicBezTo>
                      <a:pt x="32214" y="12374"/>
                      <a:pt x="31545" y="13034"/>
                      <a:pt x="30832" y="13632"/>
                    </a:cubicBezTo>
                    <a:cubicBezTo>
                      <a:pt x="29583" y="14685"/>
                      <a:pt x="28262" y="15496"/>
                      <a:pt x="26898" y="16041"/>
                    </a:cubicBezTo>
                    <a:cubicBezTo>
                      <a:pt x="25594" y="16556"/>
                      <a:pt x="24298" y="16816"/>
                      <a:pt x="23032" y="16816"/>
                    </a:cubicBezTo>
                    <a:cubicBezTo>
                      <a:pt x="22764" y="16816"/>
                      <a:pt x="22497" y="16804"/>
                      <a:pt x="22232" y="16781"/>
                    </a:cubicBezTo>
                    <a:cubicBezTo>
                      <a:pt x="21821" y="16745"/>
                      <a:pt x="21411" y="16683"/>
                      <a:pt x="21001" y="16585"/>
                    </a:cubicBezTo>
                    <a:cubicBezTo>
                      <a:pt x="20385" y="16442"/>
                      <a:pt x="19770" y="16228"/>
                      <a:pt x="19181" y="16023"/>
                    </a:cubicBezTo>
                    <a:cubicBezTo>
                      <a:pt x="18235" y="15693"/>
                      <a:pt x="17254" y="15354"/>
                      <a:pt x="16237" y="15282"/>
                    </a:cubicBezTo>
                    <a:cubicBezTo>
                      <a:pt x="16116" y="15275"/>
                      <a:pt x="15995" y="15271"/>
                      <a:pt x="15874" y="15271"/>
                    </a:cubicBezTo>
                    <a:cubicBezTo>
                      <a:pt x="14876" y="15271"/>
                      <a:pt x="13868" y="15532"/>
                      <a:pt x="12874" y="16041"/>
                    </a:cubicBezTo>
                    <a:cubicBezTo>
                      <a:pt x="11883" y="16549"/>
                      <a:pt x="10920" y="17307"/>
                      <a:pt x="10072" y="18235"/>
                    </a:cubicBezTo>
                    <a:cubicBezTo>
                      <a:pt x="9903" y="18423"/>
                      <a:pt x="9742" y="18619"/>
                      <a:pt x="9582" y="18815"/>
                    </a:cubicBezTo>
                    <a:cubicBezTo>
                      <a:pt x="8547" y="20117"/>
                      <a:pt x="7735" y="21598"/>
                      <a:pt x="6950" y="23035"/>
                    </a:cubicBezTo>
                    <a:cubicBezTo>
                      <a:pt x="6727" y="23454"/>
                      <a:pt x="6486" y="23873"/>
                      <a:pt x="6254" y="24293"/>
                    </a:cubicBezTo>
                    <a:cubicBezTo>
                      <a:pt x="6004" y="24739"/>
                      <a:pt x="5773" y="25131"/>
                      <a:pt x="5549" y="25488"/>
                    </a:cubicBezTo>
                    <a:cubicBezTo>
                      <a:pt x="3872" y="28209"/>
                      <a:pt x="2052" y="29877"/>
                      <a:pt x="1" y="30591"/>
                    </a:cubicBezTo>
                    <a:lnTo>
                      <a:pt x="10" y="30609"/>
                    </a:lnTo>
                    <a:cubicBezTo>
                      <a:pt x="2070" y="29895"/>
                      <a:pt x="3881" y="28218"/>
                      <a:pt x="5567" y="25497"/>
                    </a:cubicBezTo>
                    <a:cubicBezTo>
                      <a:pt x="5790" y="25140"/>
                      <a:pt x="6022" y="24747"/>
                      <a:pt x="6272" y="24301"/>
                    </a:cubicBezTo>
                    <a:cubicBezTo>
                      <a:pt x="6504" y="23882"/>
                      <a:pt x="6745" y="23463"/>
                      <a:pt x="6968" y="23044"/>
                    </a:cubicBezTo>
                    <a:cubicBezTo>
                      <a:pt x="7753" y="21616"/>
                      <a:pt x="8565" y="20126"/>
                      <a:pt x="9600" y="18833"/>
                    </a:cubicBezTo>
                    <a:cubicBezTo>
                      <a:pt x="9751" y="18637"/>
                      <a:pt x="9921" y="18440"/>
                      <a:pt x="10090" y="18253"/>
                    </a:cubicBezTo>
                    <a:cubicBezTo>
                      <a:pt x="11809" y="16357"/>
                      <a:pt x="13902" y="15289"/>
                      <a:pt x="15888" y="15289"/>
                    </a:cubicBezTo>
                    <a:cubicBezTo>
                      <a:pt x="16005" y="15289"/>
                      <a:pt x="16121" y="15293"/>
                      <a:pt x="16237" y="15300"/>
                    </a:cubicBezTo>
                    <a:cubicBezTo>
                      <a:pt x="17254" y="15372"/>
                      <a:pt x="18226" y="15711"/>
                      <a:pt x="19172" y="16041"/>
                    </a:cubicBezTo>
                    <a:cubicBezTo>
                      <a:pt x="19770" y="16246"/>
                      <a:pt x="20385" y="16460"/>
                      <a:pt x="21001" y="16603"/>
                    </a:cubicBezTo>
                    <a:cubicBezTo>
                      <a:pt x="21402" y="16701"/>
                      <a:pt x="21821" y="16772"/>
                      <a:pt x="22232" y="16808"/>
                    </a:cubicBezTo>
                    <a:cubicBezTo>
                      <a:pt x="22492" y="16831"/>
                      <a:pt x="22753" y="16842"/>
                      <a:pt x="23016" y="16842"/>
                    </a:cubicBezTo>
                    <a:cubicBezTo>
                      <a:pt x="24287" y="16842"/>
                      <a:pt x="25591" y="16576"/>
                      <a:pt x="26906" y="16058"/>
                    </a:cubicBezTo>
                    <a:cubicBezTo>
                      <a:pt x="28271" y="15514"/>
                      <a:pt x="29592" y="14702"/>
                      <a:pt x="30850" y="13650"/>
                    </a:cubicBezTo>
                    <a:cubicBezTo>
                      <a:pt x="31563" y="13052"/>
                      <a:pt x="32232" y="12392"/>
                      <a:pt x="32839" y="11687"/>
                    </a:cubicBezTo>
                    <a:cubicBezTo>
                      <a:pt x="35774" y="8270"/>
                      <a:pt x="37478" y="4086"/>
                      <a:pt x="39119" y="36"/>
                    </a:cubicBezTo>
                    <a:lnTo>
                      <a:pt x="39137" y="10"/>
                    </a:lnTo>
                    <a:lnTo>
                      <a:pt x="39110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430125" y="2489850"/>
                <a:ext cx="2322854" cy="1860049"/>
              </a:xfrm>
              <a:custGeom>
                <a:avLst/>
                <a:gdLst/>
                <a:ahLst/>
                <a:cxnLst/>
                <a:rect l="l" t="t" r="r" b="b"/>
                <a:pathLst>
                  <a:path w="38682" h="30975" extrusionOk="0">
                    <a:moveTo>
                      <a:pt x="38673" y="1"/>
                    </a:moveTo>
                    <a:cubicBezTo>
                      <a:pt x="37255" y="4015"/>
                      <a:pt x="35649" y="8556"/>
                      <a:pt x="32687" y="12017"/>
                    </a:cubicBezTo>
                    <a:cubicBezTo>
                      <a:pt x="30004" y="15163"/>
                      <a:pt x="26352" y="16971"/>
                      <a:pt x="22924" y="16971"/>
                    </a:cubicBezTo>
                    <a:cubicBezTo>
                      <a:pt x="22191" y="16971"/>
                      <a:pt x="21469" y="16888"/>
                      <a:pt x="20769" y="16719"/>
                    </a:cubicBezTo>
                    <a:cubicBezTo>
                      <a:pt x="20153" y="16567"/>
                      <a:pt x="19546" y="16353"/>
                      <a:pt x="18966" y="16148"/>
                    </a:cubicBezTo>
                    <a:cubicBezTo>
                      <a:pt x="18021" y="15809"/>
                      <a:pt x="17040" y="15470"/>
                      <a:pt x="16023" y="15398"/>
                    </a:cubicBezTo>
                    <a:cubicBezTo>
                      <a:pt x="15884" y="15388"/>
                      <a:pt x="15745" y="15383"/>
                      <a:pt x="15605" y="15383"/>
                    </a:cubicBezTo>
                    <a:cubicBezTo>
                      <a:pt x="14519" y="15383"/>
                      <a:pt x="13421" y="15691"/>
                      <a:pt x="12338" y="16308"/>
                    </a:cubicBezTo>
                    <a:cubicBezTo>
                      <a:pt x="11259" y="16915"/>
                      <a:pt x="10242" y="17807"/>
                      <a:pt x="9385" y="18877"/>
                    </a:cubicBezTo>
                    <a:cubicBezTo>
                      <a:pt x="8279" y="20260"/>
                      <a:pt x="7441" y="21857"/>
                      <a:pt x="6638" y="23400"/>
                    </a:cubicBezTo>
                    <a:cubicBezTo>
                      <a:pt x="6254" y="24123"/>
                      <a:pt x="5861" y="24881"/>
                      <a:pt x="5442" y="25595"/>
                    </a:cubicBezTo>
                    <a:cubicBezTo>
                      <a:pt x="3810" y="28414"/>
                      <a:pt x="2034" y="30171"/>
                      <a:pt x="0" y="30965"/>
                    </a:cubicBezTo>
                    <a:lnTo>
                      <a:pt x="9" y="30974"/>
                    </a:lnTo>
                    <a:cubicBezTo>
                      <a:pt x="1124" y="30537"/>
                      <a:pt x="2186" y="29806"/>
                      <a:pt x="3149" y="28780"/>
                    </a:cubicBezTo>
                    <a:cubicBezTo>
                      <a:pt x="3952" y="27932"/>
                      <a:pt x="4711" y="26897"/>
                      <a:pt x="5460" y="25604"/>
                    </a:cubicBezTo>
                    <a:cubicBezTo>
                      <a:pt x="5870" y="24881"/>
                      <a:pt x="6263" y="24132"/>
                      <a:pt x="6647" y="23409"/>
                    </a:cubicBezTo>
                    <a:cubicBezTo>
                      <a:pt x="7458" y="21866"/>
                      <a:pt x="8297" y="20269"/>
                      <a:pt x="9394" y="18886"/>
                    </a:cubicBezTo>
                    <a:cubicBezTo>
                      <a:pt x="11152" y="16683"/>
                      <a:pt x="13462" y="15398"/>
                      <a:pt x="15639" y="15398"/>
                    </a:cubicBezTo>
                    <a:cubicBezTo>
                      <a:pt x="15764" y="15398"/>
                      <a:pt x="15898" y="15398"/>
                      <a:pt x="16023" y="15407"/>
                    </a:cubicBezTo>
                    <a:cubicBezTo>
                      <a:pt x="17040" y="15479"/>
                      <a:pt x="18012" y="15826"/>
                      <a:pt x="18958" y="16165"/>
                    </a:cubicBezTo>
                    <a:cubicBezTo>
                      <a:pt x="19546" y="16371"/>
                      <a:pt x="20153" y="16585"/>
                      <a:pt x="20760" y="16727"/>
                    </a:cubicBezTo>
                    <a:cubicBezTo>
                      <a:pt x="21468" y="16899"/>
                      <a:pt x="22198" y="16984"/>
                      <a:pt x="22941" y="16984"/>
                    </a:cubicBezTo>
                    <a:cubicBezTo>
                      <a:pt x="24361" y="16984"/>
                      <a:pt x="25829" y="16673"/>
                      <a:pt x="27281" y="16058"/>
                    </a:cubicBezTo>
                    <a:cubicBezTo>
                      <a:pt x="28298" y="15630"/>
                      <a:pt x="29288" y="15059"/>
                      <a:pt x="30216" y="14355"/>
                    </a:cubicBezTo>
                    <a:cubicBezTo>
                      <a:pt x="31126" y="13677"/>
                      <a:pt x="31964" y="12891"/>
                      <a:pt x="32705" y="12026"/>
                    </a:cubicBezTo>
                    <a:cubicBezTo>
                      <a:pt x="34016" y="10492"/>
                      <a:pt x="35167" y="8627"/>
                      <a:pt x="36229" y="6326"/>
                    </a:cubicBezTo>
                    <a:cubicBezTo>
                      <a:pt x="37192" y="4229"/>
                      <a:pt x="37986" y="1990"/>
                      <a:pt x="38682" y="10"/>
                    </a:cubicBezTo>
                    <a:lnTo>
                      <a:pt x="38673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10800000">
              <a:off x="-90904" y="3665461"/>
              <a:ext cx="9796928" cy="2663222"/>
              <a:chOff x="5171575" y="1460000"/>
              <a:chExt cx="1813675" cy="49302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5268600" y="1460000"/>
                <a:ext cx="1716650" cy="394450"/>
              </a:xfrm>
              <a:custGeom>
                <a:avLst/>
                <a:gdLst/>
                <a:ahLst/>
                <a:cxnLst/>
                <a:rect l="l" t="t" r="r" b="b"/>
                <a:pathLst>
                  <a:path w="68666" h="15778" extrusionOk="0">
                    <a:moveTo>
                      <a:pt x="11229" y="1"/>
                    </a:moveTo>
                    <a:cubicBezTo>
                      <a:pt x="5339" y="1"/>
                      <a:pt x="67" y="3484"/>
                      <a:pt x="0" y="3529"/>
                    </a:cubicBezTo>
                    <a:lnTo>
                      <a:pt x="62" y="3618"/>
                    </a:lnTo>
                    <a:cubicBezTo>
                      <a:pt x="122" y="3573"/>
                      <a:pt x="5374" y="104"/>
                      <a:pt x="11234" y="104"/>
                    </a:cubicBezTo>
                    <a:cubicBezTo>
                      <a:pt x="12364" y="104"/>
                      <a:pt x="13516" y="233"/>
                      <a:pt x="14657" y="540"/>
                    </a:cubicBezTo>
                    <a:cubicBezTo>
                      <a:pt x="18583" y="1602"/>
                      <a:pt x="20804" y="4831"/>
                      <a:pt x="22954" y="7954"/>
                    </a:cubicBezTo>
                    <a:cubicBezTo>
                      <a:pt x="24711" y="10514"/>
                      <a:pt x="26380" y="12931"/>
                      <a:pt x="28860" y="14002"/>
                    </a:cubicBezTo>
                    <a:cubicBezTo>
                      <a:pt x="31598" y="15180"/>
                      <a:pt x="34114" y="15777"/>
                      <a:pt x="36443" y="15777"/>
                    </a:cubicBezTo>
                    <a:cubicBezTo>
                      <a:pt x="38396" y="15777"/>
                      <a:pt x="40216" y="15358"/>
                      <a:pt x="41938" y="14528"/>
                    </a:cubicBezTo>
                    <a:cubicBezTo>
                      <a:pt x="45257" y="12931"/>
                      <a:pt x="47737" y="10068"/>
                      <a:pt x="50136" y="7293"/>
                    </a:cubicBezTo>
                    <a:cubicBezTo>
                      <a:pt x="53169" y="3787"/>
                      <a:pt x="56033" y="478"/>
                      <a:pt x="60137" y="451"/>
                    </a:cubicBezTo>
                    <a:lnTo>
                      <a:pt x="60235" y="451"/>
                    </a:lnTo>
                    <a:cubicBezTo>
                      <a:pt x="63295" y="451"/>
                      <a:pt x="65507" y="1147"/>
                      <a:pt x="66837" y="2512"/>
                    </a:cubicBezTo>
                    <a:cubicBezTo>
                      <a:pt x="68558" y="4296"/>
                      <a:pt x="68460" y="6874"/>
                      <a:pt x="68398" y="8587"/>
                    </a:cubicBezTo>
                    <a:cubicBezTo>
                      <a:pt x="68380" y="9247"/>
                      <a:pt x="68353" y="9765"/>
                      <a:pt x="68442" y="10095"/>
                    </a:cubicBezTo>
                    <a:lnTo>
                      <a:pt x="68540" y="10077"/>
                    </a:lnTo>
                    <a:cubicBezTo>
                      <a:pt x="68460" y="9756"/>
                      <a:pt x="68478" y="9238"/>
                      <a:pt x="68505" y="8587"/>
                    </a:cubicBezTo>
                    <a:cubicBezTo>
                      <a:pt x="68567" y="6865"/>
                      <a:pt x="68665" y="4251"/>
                      <a:pt x="66908" y="2440"/>
                    </a:cubicBezTo>
                    <a:cubicBezTo>
                      <a:pt x="65570" y="1049"/>
                      <a:pt x="63322" y="353"/>
                      <a:pt x="60235" y="353"/>
                    </a:cubicBezTo>
                    <a:lnTo>
                      <a:pt x="60137" y="353"/>
                    </a:lnTo>
                    <a:cubicBezTo>
                      <a:pt x="55989" y="371"/>
                      <a:pt x="53107" y="3698"/>
                      <a:pt x="50056" y="7222"/>
                    </a:cubicBezTo>
                    <a:cubicBezTo>
                      <a:pt x="46576" y="11240"/>
                      <a:pt x="42754" y="15659"/>
                      <a:pt x="36408" y="15659"/>
                    </a:cubicBezTo>
                    <a:cubicBezTo>
                      <a:pt x="34230" y="15659"/>
                      <a:pt x="31756" y="15139"/>
                      <a:pt x="28895" y="13904"/>
                    </a:cubicBezTo>
                    <a:cubicBezTo>
                      <a:pt x="26442" y="12842"/>
                      <a:pt x="24792" y="10443"/>
                      <a:pt x="23043" y="7891"/>
                    </a:cubicBezTo>
                    <a:cubicBezTo>
                      <a:pt x="20884" y="4751"/>
                      <a:pt x="18645" y="1504"/>
                      <a:pt x="14684" y="442"/>
                    </a:cubicBezTo>
                    <a:cubicBezTo>
                      <a:pt x="13531" y="131"/>
                      <a:pt x="12369" y="1"/>
                      <a:pt x="1122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5264575" y="1467800"/>
                <a:ext cx="1717325" cy="382175"/>
              </a:xfrm>
              <a:custGeom>
                <a:avLst/>
                <a:gdLst/>
                <a:ahLst/>
                <a:cxnLst/>
                <a:rect l="l" t="t" r="r" b="b"/>
                <a:pathLst>
                  <a:path w="68693" h="15287" extrusionOk="0">
                    <a:moveTo>
                      <a:pt x="11153" y="0"/>
                    </a:moveTo>
                    <a:cubicBezTo>
                      <a:pt x="6400" y="0"/>
                      <a:pt x="2154" y="2227"/>
                      <a:pt x="589" y="3047"/>
                    </a:cubicBezTo>
                    <a:cubicBezTo>
                      <a:pt x="322" y="3181"/>
                      <a:pt x="90" y="3306"/>
                      <a:pt x="54" y="3306"/>
                    </a:cubicBezTo>
                    <a:cubicBezTo>
                      <a:pt x="54" y="3306"/>
                      <a:pt x="81" y="3315"/>
                      <a:pt x="90" y="3333"/>
                    </a:cubicBezTo>
                    <a:lnTo>
                      <a:pt x="0" y="3386"/>
                    </a:lnTo>
                    <a:cubicBezTo>
                      <a:pt x="11" y="3404"/>
                      <a:pt x="22" y="3416"/>
                      <a:pt x="45" y="3416"/>
                    </a:cubicBezTo>
                    <a:cubicBezTo>
                      <a:pt x="104" y="3416"/>
                      <a:pt x="240" y="3346"/>
                      <a:pt x="634" y="3136"/>
                    </a:cubicBezTo>
                    <a:cubicBezTo>
                      <a:pt x="2192" y="2324"/>
                      <a:pt x="6429" y="101"/>
                      <a:pt x="11161" y="101"/>
                    </a:cubicBezTo>
                    <a:cubicBezTo>
                      <a:pt x="12038" y="101"/>
                      <a:pt x="12931" y="177"/>
                      <a:pt x="13828" y="353"/>
                    </a:cubicBezTo>
                    <a:cubicBezTo>
                      <a:pt x="14122" y="416"/>
                      <a:pt x="14417" y="478"/>
                      <a:pt x="14693" y="558"/>
                    </a:cubicBezTo>
                    <a:cubicBezTo>
                      <a:pt x="18208" y="1531"/>
                      <a:pt x="20055" y="4198"/>
                      <a:pt x="22009" y="7026"/>
                    </a:cubicBezTo>
                    <a:cubicBezTo>
                      <a:pt x="22499" y="7731"/>
                      <a:pt x="22999" y="8453"/>
                      <a:pt x="23525" y="9149"/>
                    </a:cubicBezTo>
                    <a:cubicBezTo>
                      <a:pt x="24970" y="11040"/>
                      <a:pt x="26567" y="12958"/>
                      <a:pt x="28744" y="13806"/>
                    </a:cubicBezTo>
                    <a:cubicBezTo>
                      <a:pt x="31411" y="14850"/>
                      <a:pt x="33731" y="15287"/>
                      <a:pt x="35792" y="15287"/>
                    </a:cubicBezTo>
                    <a:cubicBezTo>
                      <a:pt x="40422" y="15287"/>
                      <a:pt x="43714" y="13057"/>
                      <a:pt x="46577" y="10470"/>
                    </a:cubicBezTo>
                    <a:cubicBezTo>
                      <a:pt x="47826" y="9337"/>
                      <a:pt x="48977" y="8105"/>
                      <a:pt x="50083" y="6919"/>
                    </a:cubicBezTo>
                    <a:cubicBezTo>
                      <a:pt x="53116" y="3672"/>
                      <a:pt x="55980" y="603"/>
                      <a:pt x="60102" y="558"/>
                    </a:cubicBezTo>
                    <a:lnTo>
                      <a:pt x="60262" y="558"/>
                    </a:lnTo>
                    <a:cubicBezTo>
                      <a:pt x="63269" y="558"/>
                      <a:pt x="65472" y="1245"/>
                      <a:pt x="66810" y="2592"/>
                    </a:cubicBezTo>
                    <a:cubicBezTo>
                      <a:pt x="68568" y="4350"/>
                      <a:pt x="68541" y="6901"/>
                      <a:pt x="68523" y="8596"/>
                    </a:cubicBezTo>
                    <a:cubicBezTo>
                      <a:pt x="68514" y="9230"/>
                      <a:pt x="68505" y="9738"/>
                      <a:pt x="68594" y="10059"/>
                    </a:cubicBezTo>
                    <a:lnTo>
                      <a:pt x="68693" y="10032"/>
                    </a:lnTo>
                    <a:cubicBezTo>
                      <a:pt x="68612" y="9720"/>
                      <a:pt x="68621" y="9221"/>
                      <a:pt x="68621" y="8596"/>
                    </a:cubicBezTo>
                    <a:cubicBezTo>
                      <a:pt x="68648" y="6892"/>
                      <a:pt x="68675" y="4314"/>
                      <a:pt x="66890" y="2521"/>
                    </a:cubicBezTo>
                    <a:cubicBezTo>
                      <a:pt x="65526" y="1147"/>
                      <a:pt x="63295" y="460"/>
                      <a:pt x="60253" y="460"/>
                    </a:cubicBezTo>
                    <a:lnTo>
                      <a:pt x="60102" y="460"/>
                    </a:lnTo>
                    <a:cubicBezTo>
                      <a:pt x="55935" y="496"/>
                      <a:pt x="53054" y="3583"/>
                      <a:pt x="50012" y="6848"/>
                    </a:cubicBezTo>
                    <a:cubicBezTo>
                      <a:pt x="48897" y="8034"/>
                      <a:pt x="47755" y="9265"/>
                      <a:pt x="46515" y="10389"/>
                    </a:cubicBezTo>
                    <a:cubicBezTo>
                      <a:pt x="43667" y="12965"/>
                      <a:pt x="40396" y="15186"/>
                      <a:pt x="35789" y="15186"/>
                    </a:cubicBezTo>
                    <a:cubicBezTo>
                      <a:pt x="33743" y="15186"/>
                      <a:pt x="31433" y="14748"/>
                      <a:pt x="28780" y="13708"/>
                    </a:cubicBezTo>
                    <a:cubicBezTo>
                      <a:pt x="26630" y="12869"/>
                      <a:pt x="25051" y="10960"/>
                      <a:pt x="23614" y="9087"/>
                    </a:cubicBezTo>
                    <a:cubicBezTo>
                      <a:pt x="23088" y="8391"/>
                      <a:pt x="22580" y="7668"/>
                      <a:pt x="22098" y="6964"/>
                    </a:cubicBezTo>
                    <a:cubicBezTo>
                      <a:pt x="20216" y="4252"/>
                      <a:pt x="18280" y="1441"/>
                      <a:pt x="14720" y="460"/>
                    </a:cubicBezTo>
                    <a:cubicBezTo>
                      <a:pt x="14435" y="380"/>
                      <a:pt x="14140" y="309"/>
                      <a:pt x="13846" y="255"/>
                    </a:cubicBezTo>
                    <a:cubicBezTo>
                      <a:pt x="12940" y="77"/>
                      <a:pt x="12038" y="0"/>
                      <a:pt x="1115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260775" y="1475575"/>
                <a:ext cx="1720900" cy="370175"/>
              </a:xfrm>
              <a:custGeom>
                <a:avLst/>
                <a:gdLst/>
                <a:ahLst/>
                <a:cxnLst/>
                <a:rect l="l" t="t" r="r" b="b"/>
                <a:pathLst>
                  <a:path w="68836" h="14807" extrusionOk="0">
                    <a:moveTo>
                      <a:pt x="81" y="3111"/>
                    </a:moveTo>
                    <a:lnTo>
                      <a:pt x="81" y="3111"/>
                    </a:lnTo>
                    <a:cubicBezTo>
                      <a:pt x="82" y="3111"/>
                      <a:pt x="83" y="3111"/>
                      <a:pt x="84" y="3112"/>
                    </a:cubicBezTo>
                    <a:lnTo>
                      <a:pt x="84" y="3112"/>
                    </a:lnTo>
                    <a:cubicBezTo>
                      <a:pt x="83" y="3111"/>
                      <a:pt x="81" y="3111"/>
                      <a:pt x="81" y="3111"/>
                    </a:cubicBezTo>
                    <a:close/>
                    <a:moveTo>
                      <a:pt x="11123" y="0"/>
                    </a:moveTo>
                    <a:cubicBezTo>
                      <a:pt x="6789" y="0"/>
                      <a:pt x="2898" y="1830"/>
                      <a:pt x="1053" y="2701"/>
                    </a:cubicBezTo>
                    <a:cubicBezTo>
                      <a:pt x="591" y="2915"/>
                      <a:pt x="187" y="3112"/>
                      <a:pt x="92" y="3112"/>
                    </a:cubicBezTo>
                    <a:cubicBezTo>
                      <a:pt x="89" y="3112"/>
                      <a:pt x="87" y="3112"/>
                      <a:pt x="84" y="3112"/>
                    </a:cubicBezTo>
                    <a:lnTo>
                      <a:pt x="84" y="3112"/>
                    </a:lnTo>
                    <a:cubicBezTo>
                      <a:pt x="87" y="3112"/>
                      <a:pt x="90" y="3115"/>
                      <a:pt x="90" y="3120"/>
                    </a:cubicBezTo>
                    <a:lnTo>
                      <a:pt x="1" y="3173"/>
                    </a:lnTo>
                    <a:cubicBezTo>
                      <a:pt x="16" y="3197"/>
                      <a:pt x="40" y="3210"/>
                      <a:pt x="79" y="3210"/>
                    </a:cubicBezTo>
                    <a:cubicBezTo>
                      <a:pt x="200" y="3210"/>
                      <a:pt x="471" y="3087"/>
                      <a:pt x="1098" y="2790"/>
                    </a:cubicBezTo>
                    <a:cubicBezTo>
                      <a:pt x="2935" y="1927"/>
                      <a:pt x="6801" y="107"/>
                      <a:pt x="11111" y="107"/>
                    </a:cubicBezTo>
                    <a:cubicBezTo>
                      <a:pt x="12014" y="107"/>
                      <a:pt x="12937" y="187"/>
                      <a:pt x="13864" y="372"/>
                    </a:cubicBezTo>
                    <a:cubicBezTo>
                      <a:pt x="14159" y="426"/>
                      <a:pt x="14444" y="497"/>
                      <a:pt x="14729" y="577"/>
                    </a:cubicBezTo>
                    <a:cubicBezTo>
                      <a:pt x="17977" y="1505"/>
                      <a:pt x="19591" y="3896"/>
                      <a:pt x="21304" y="6438"/>
                    </a:cubicBezTo>
                    <a:cubicBezTo>
                      <a:pt x="21938" y="7375"/>
                      <a:pt x="22589" y="8339"/>
                      <a:pt x="23338" y="9240"/>
                    </a:cubicBezTo>
                    <a:cubicBezTo>
                      <a:pt x="24882" y="11113"/>
                      <a:pt x="26452" y="12853"/>
                      <a:pt x="28611" y="13611"/>
                    </a:cubicBezTo>
                    <a:cubicBezTo>
                      <a:pt x="31010" y="14450"/>
                      <a:pt x="33134" y="14806"/>
                      <a:pt x="35034" y="14806"/>
                    </a:cubicBezTo>
                    <a:cubicBezTo>
                      <a:pt x="40003" y="14806"/>
                      <a:pt x="43455" y="12389"/>
                      <a:pt x="46390" y="9953"/>
                    </a:cubicBezTo>
                    <a:cubicBezTo>
                      <a:pt x="47693" y="8865"/>
                      <a:pt x="48879" y="7696"/>
                      <a:pt x="50030" y="6554"/>
                    </a:cubicBezTo>
                    <a:cubicBezTo>
                      <a:pt x="53054" y="3557"/>
                      <a:pt x="55918" y="720"/>
                      <a:pt x="60066" y="676"/>
                    </a:cubicBezTo>
                    <a:cubicBezTo>
                      <a:pt x="60147" y="667"/>
                      <a:pt x="60227" y="667"/>
                      <a:pt x="60307" y="667"/>
                    </a:cubicBezTo>
                    <a:cubicBezTo>
                      <a:pt x="68514" y="667"/>
                      <a:pt x="68595" y="5823"/>
                      <a:pt x="68630" y="8606"/>
                    </a:cubicBezTo>
                    <a:cubicBezTo>
                      <a:pt x="68639" y="9222"/>
                      <a:pt x="68648" y="9704"/>
                      <a:pt x="68737" y="10025"/>
                    </a:cubicBezTo>
                    <a:lnTo>
                      <a:pt x="68836" y="9998"/>
                    </a:lnTo>
                    <a:cubicBezTo>
                      <a:pt x="68755" y="9695"/>
                      <a:pt x="68746" y="9186"/>
                      <a:pt x="68737" y="8606"/>
                    </a:cubicBezTo>
                    <a:cubicBezTo>
                      <a:pt x="68693" y="5787"/>
                      <a:pt x="68622" y="568"/>
                      <a:pt x="60316" y="568"/>
                    </a:cubicBezTo>
                    <a:lnTo>
                      <a:pt x="60066" y="568"/>
                    </a:lnTo>
                    <a:cubicBezTo>
                      <a:pt x="55873" y="622"/>
                      <a:pt x="52992" y="3468"/>
                      <a:pt x="49950" y="6483"/>
                    </a:cubicBezTo>
                    <a:cubicBezTo>
                      <a:pt x="48808" y="7616"/>
                      <a:pt x="47621" y="8794"/>
                      <a:pt x="46319" y="9873"/>
                    </a:cubicBezTo>
                    <a:cubicBezTo>
                      <a:pt x="43408" y="12294"/>
                      <a:pt x="39974" y="14700"/>
                      <a:pt x="35029" y="14700"/>
                    </a:cubicBezTo>
                    <a:cubicBezTo>
                      <a:pt x="33140" y="14700"/>
                      <a:pt x="31031" y="14349"/>
                      <a:pt x="28646" y="13513"/>
                    </a:cubicBezTo>
                    <a:cubicBezTo>
                      <a:pt x="26505" y="12763"/>
                      <a:pt x="24953" y="11033"/>
                      <a:pt x="23419" y="9177"/>
                    </a:cubicBezTo>
                    <a:cubicBezTo>
                      <a:pt x="22669" y="8276"/>
                      <a:pt x="22018" y="7313"/>
                      <a:pt x="21393" y="6376"/>
                    </a:cubicBezTo>
                    <a:cubicBezTo>
                      <a:pt x="19663" y="3825"/>
                      <a:pt x="18039" y="1407"/>
                      <a:pt x="14756" y="479"/>
                    </a:cubicBezTo>
                    <a:cubicBezTo>
                      <a:pt x="14471" y="399"/>
                      <a:pt x="14176" y="328"/>
                      <a:pt x="13882" y="265"/>
                    </a:cubicBezTo>
                    <a:cubicBezTo>
                      <a:pt x="12953" y="80"/>
                      <a:pt x="12028" y="0"/>
                      <a:pt x="1112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257000" y="1483550"/>
                <a:ext cx="1724450" cy="358850"/>
              </a:xfrm>
              <a:custGeom>
                <a:avLst/>
                <a:gdLst/>
                <a:ahLst/>
                <a:cxnLst/>
                <a:rect l="l" t="t" r="r" b="b"/>
                <a:pathLst>
                  <a:path w="68978" h="14354" extrusionOk="0">
                    <a:moveTo>
                      <a:pt x="11083" y="0"/>
                    </a:moveTo>
                    <a:cubicBezTo>
                      <a:pt x="7041" y="0"/>
                      <a:pt x="3400" y="1567"/>
                      <a:pt x="1463" y="2408"/>
                    </a:cubicBezTo>
                    <a:cubicBezTo>
                      <a:pt x="867" y="2663"/>
                      <a:pt x="298" y="2910"/>
                      <a:pt x="132" y="2910"/>
                    </a:cubicBezTo>
                    <a:cubicBezTo>
                      <a:pt x="111" y="2910"/>
                      <a:pt x="97" y="2907"/>
                      <a:pt x="89" y="2899"/>
                    </a:cubicBezTo>
                    <a:lnTo>
                      <a:pt x="0" y="2953"/>
                    </a:lnTo>
                    <a:cubicBezTo>
                      <a:pt x="25" y="2991"/>
                      <a:pt x="66" y="3011"/>
                      <a:pt x="130" y="3011"/>
                    </a:cubicBezTo>
                    <a:cubicBezTo>
                      <a:pt x="318" y="3011"/>
                      <a:pt x="710" y="2843"/>
                      <a:pt x="1508" y="2498"/>
                    </a:cubicBezTo>
                    <a:cubicBezTo>
                      <a:pt x="3440" y="1670"/>
                      <a:pt x="7069" y="102"/>
                      <a:pt x="11091" y="102"/>
                    </a:cubicBezTo>
                    <a:cubicBezTo>
                      <a:pt x="12009" y="102"/>
                      <a:pt x="12947" y="184"/>
                      <a:pt x="13890" y="374"/>
                    </a:cubicBezTo>
                    <a:cubicBezTo>
                      <a:pt x="14194" y="437"/>
                      <a:pt x="14488" y="508"/>
                      <a:pt x="14756" y="588"/>
                    </a:cubicBezTo>
                    <a:cubicBezTo>
                      <a:pt x="17807" y="1472"/>
                      <a:pt x="19234" y="3684"/>
                      <a:pt x="20751" y="6030"/>
                    </a:cubicBezTo>
                    <a:cubicBezTo>
                      <a:pt x="21464" y="7136"/>
                      <a:pt x="22196" y="8278"/>
                      <a:pt x="23141" y="9331"/>
                    </a:cubicBezTo>
                    <a:cubicBezTo>
                      <a:pt x="24720" y="11097"/>
                      <a:pt x="26317" y="12739"/>
                      <a:pt x="28485" y="13408"/>
                    </a:cubicBezTo>
                    <a:cubicBezTo>
                      <a:pt x="30617" y="14068"/>
                      <a:pt x="32526" y="14354"/>
                      <a:pt x="34266" y="14354"/>
                    </a:cubicBezTo>
                    <a:cubicBezTo>
                      <a:pt x="39190" y="14354"/>
                      <a:pt x="42750" y="12052"/>
                      <a:pt x="46193" y="9429"/>
                    </a:cubicBezTo>
                    <a:cubicBezTo>
                      <a:pt x="47558" y="8394"/>
                      <a:pt x="48780" y="7279"/>
                      <a:pt x="49967" y="6200"/>
                    </a:cubicBezTo>
                    <a:cubicBezTo>
                      <a:pt x="53116" y="3327"/>
                      <a:pt x="55846" y="838"/>
                      <a:pt x="60021" y="776"/>
                    </a:cubicBezTo>
                    <a:cubicBezTo>
                      <a:pt x="60128" y="774"/>
                      <a:pt x="60233" y="773"/>
                      <a:pt x="60337" y="773"/>
                    </a:cubicBezTo>
                    <a:cubicBezTo>
                      <a:pt x="68430" y="773"/>
                      <a:pt x="68631" y="5860"/>
                      <a:pt x="68746" y="8608"/>
                    </a:cubicBezTo>
                    <a:cubicBezTo>
                      <a:pt x="68773" y="9206"/>
                      <a:pt x="68790" y="9670"/>
                      <a:pt x="68880" y="9982"/>
                    </a:cubicBezTo>
                    <a:lnTo>
                      <a:pt x="68978" y="9956"/>
                    </a:lnTo>
                    <a:cubicBezTo>
                      <a:pt x="68897" y="9652"/>
                      <a:pt x="68871" y="9170"/>
                      <a:pt x="68853" y="8608"/>
                    </a:cubicBezTo>
                    <a:cubicBezTo>
                      <a:pt x="68738" y="5827"/>
                      <a:pt x="68528" y="666"/>
                      <a:pt x="60357" y="666"/>
                    </a:cubicBezTo>
                    <a:cubicBezTo>
                      <a:pt x="60246" y="666"/>
                      <a:pt x="60134" y="667"/>
                      <a:pt x="60021" y="669"/>
                    </a:cubicBezTo>
                    <a:cubicBezTo>
                      <a:pt x="55801" y="731"/>
                      <a:pt x="53063" y="3229"/>
                      <a:pt x="49896" y="6128"/>
                    </a:cubicBezTo>
                    <a:cubicBezTo>
                      <a:pt x="48709" y="7199"/>
                      <a:pt x="47487" y="8314"/>
                      <a:pt x="46131" y="9349"/>
                    </a:cubicBezTo>
                    <a:cubicBezTo>
                      <a:pt x="42700" y="11955"/>
                      <a:pt x="39166" y="14249"/>
                      <a:pt x="34263" y="14249"/>
                    </a:cubicBezTo>
                    <a:cubicBezTo>
                      <a:pt x="32537" y="14249"/>
                      <a:pt x="30641" y="13965"/>
                      <a:pt x="28521" y="13310"/>
                    </a:cubicBezTo>
                    <a:cubicBezTo>
                      <a:pt x="26371" y="12650"/>
                      <a:pt x="24783" y="11017"/>
                      <a:pt x="23213" y="9260"/>
                    </a:cubicBezTo>
                    <a:cubicBezTo>
                      <a:pt x="22285" y="8216"/>
                      <a:pt x="21544" y="7074"/>
                      <a:pt x="20831" y="5968"/>
                    </a:cubicBezTo>
                    <a:cubicBezTo>
                      <a:pt x="19314" y="3613"/>
                      <a:pt x="17878" y="1382"/>
                      <a:pt x="14791" y="490"/>
                    </a:cubicBezTo>
                    <a:cubicBezTo>
                      <a:pt x="14515" y="410"/>
                      <a:pt x="14220" y="339"/>
                      <a:pt x="13917" y="276"/>
                    </a:cubicBezTo>
                    <a:cubicBezTo>
                      <a:pt x="12962" y="83"/>
                      <a:pt x="12012" y="0"/>
                      <a:pt x="1108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253425" y="1491325"/>
                <a:ext cx="1727800" cy="347950"/>
              </a:xfrm>
              <a:custGeom>
                <a:avLst/>
                <a:gdLst/>
                <a:ahLst/>
                <a:cxnLst/>
                <a:rect l="l" t="t" r="r" b="b"/>
                <a:pathLst>
                  <a:path w="69112" h="13918" extrusionOk="0">
                    <a:moveTo>
                      <a:pt x="11029" y="1"/>
                    </a:moveTo>
                    <a:cubicBezTo>
                      <a:pt x="7245" y="1"/>
                      <a:pt x="3847" y="1354"/>
                      <a:pt x="1829" y="2160"/>
                    </a:cubicBezTo>
                    <a:cubicBezTo>
                      <a:pt x="1084" y="2458"/>
                      <a:pt x="427" y="2718"/>
                      <a:pt x="183" y="2718"/>
                    </a:cubicBezTo>
                    <a:cubicBezTo>
                      <a:pt x="135" y="2718"/>
                      <a:pt x="103" y="2708"/>
                      <a:pt x="90" y="2686"/>
                    </a:cubicBezTo>
                    <a:lnTo>
                      <a:pt x="0" y="2740"/>
                    </a:lnTo>
                    <a:cubicBezTo>
                      <a:pt x="34" y="2794"/>
                      <a:pt x="94" y="2820"/>
                      <a:pt x="187" y="2820"/>
                    </a:cubicBezTo>
                    <a:cubicBezTo>
                      <a:pt x="445" y="2820"/>
                      <a:pt x="960" y="2619"/>
                      <a:pt x="1865" y="2258"/>
                    </a:cubicBezTo>
                    <a:cubicBezTo>
                      <a:pt x="3876" y="1459"/>
                      <a:pt x="7266" y="108"/>
                      <a:pt x="11029" y="108"/>
                    </a:cubicBezTo>
                    <a:cubicBezTo>
                      <a:pt x="11973" y="108"/>
                      <a:pt x="12942" y="193"/>
                      <a:pt x="13917" y="393"/>
                    </a:cubicBezTo>
                    <a:cubicBezTo>
                      <a:pt x="14229" y="456"/>
                      <a:pt x="14506" y="527"/>
                      <a:pt x="14783" y="608"/>
                    </a:cubicBezTo>
                    <a:cubicBezTo>
                      <a:pt x="17691" y="1464"/>
                      <a:pt x="18949" y="3543"/>
                      <a:pt x="20287" y="5746"/>
                    </a:cubicBezTo>
                    <a:cubicBezTo>
                      <a:pt x="21036" y="6986"/>
                      <a:pt x="21821" y="8271"/>
                      <a:pt x="22936" y="9430"/>
                    </a:cubicBezTo>
                    <a:cubicBezTo>
                      <a:pt x="24533" y="11090"/>
                      <a:pt x="26157" y="12633"/>
                      <a:pt x="28352" y="13222"/>
                    </a:cubicBezTo>
                    <a:cubicBezTo>
                      <a:pt x="30180" y="13704"/>
                      <a:pt x="31849" y="13918"/>
                      <a:pt x="33392" y="13918"/>
                    </a:cubicBezTo>
                    <a:cubicBezTo>
                      <a:pt x="38771" y="13918"/>
                      <a:pt x="42527" y="11322"/>
                      <a:pt x="45926" y="8967"/>
                    </a:cubicBezTo>
                    <a:lnTo>
                      <a:pt x="45988" y="8922"/>
                    </a:lnTo>
                    <a:cubicBezTo>
                      <a:pt x="47416" y="7932"/>
                      <a:pt x="48674" y="6888"/>
                      <a:pt x="49887" y="5871"/>
                    </a:cubicBezTo>
                    <a:cubicBezTo>
                      <a:pt x="53045" y="3239"/>
                      <a:pt x="55766" y="964"/>
                      <a:pt x="59977" y="884"/>
                    </a:cubicBezTo>
                    <a:cubicBezTo>
                      <a:pt x="60102" y="884"/>
                      <a:pt x="60226" y="875"/>
                      <a:pt x="60351" y="875"/>
                    </a:cubicBezTo>
                    <a:cubicBezTo>
                      <a:pt x="68327" y="875"/>
                      <a:pt x="68675" y="5907"/>
                      <a:pt x="68853" y="8628"/>
                    </a:cubicBezTo>
                    <a:cubicBezTo>
                      <a:pt x="68889" y="9198"/>
                      <a:pt x="68924" y="9645"/>
                      <a:pt x="69014" y="9948"/>
                    </a:cubicBezTo>
                    <a:lnTo>
                      <a:pt x="69112" y="9921"/>
                    </a:lnTo>
                    <a:cubicBezTo>
                      <a:pt x="69023" y="9627"/>
                      <a:pt x="68996" y="9163"/>
                      <a:pt x="68960" y="8628"/>
                    </a:cubicBezTo>
                    <a:cubicBezTo>
                      <a:pt x="68776" y="5871"/>
                      <a:pt x="68427" y="773"/>
                      <a:pt x="60365" y="773"/>
                    </a:cubicBezTo>
                    <a:cubicBezTo>
                      <a:pt x="60235" y="773"/>
                      <a:pt x="60102" y="774"/>
                      <a:pt x="59968" y="777"/>
                    </a:cubicBezTo>
                    <a:cubicBezTo>
                      <a:pt x="55721" y="857"/>
                      <a:pt x="52991" y="3141"/>
                      <a:pt x="49816" y="5791"/>
                    </a:cubicBezTo>
                    <a:cubicBezTo>
                      <a:pt x="48602" y="6799"/>
                      <a:pt x="47344" y="7851"/>
                      <a:pt x="45926" y="8833"/>
                    </a:cubicBezTo>
                    <a:lnTo>
                      <a:pt x="45864" y="8877"/>
                    </a:lnTo>
                    <a:cubicBezTo>
                      <a:pt x="42483" y="11223"/>
                      <a:pt x="38746" y="13813"/>
                      <a:pt x="33388" y="13813"/>
                    </a:cubicBezTo>
                    <a:cubicBezTo>
                      <a:pt x="31860" y="13813"/>
                      <a:pt x="30200" y="13602"/>
                      <a:pt x="28378" y="13115"/>
                    </a:cubicBezTo>
                    <a:cubicBezTo>
                      <a:pt x="26210" y="12535"/>
                      <a:pt x="24605" y="11009"/>
                      <a:pt x="23008" y="9359"/>
                    </a:cubicBezTo>
                    <a:cubicBezTo>
                      <a:pt x="21902" y="8208"/>
                      <a:pt x="21125" y="6933"/>
                      <a:pt x="20376" y="5693"/>
                    </a:cubicBezTo>
                    <a:cubicBezTo>
                      <a:pt x="19029" y="3471"/>
                      <a:pt x="17753" y="1375"/>
                      <a:pt x="14809" y="509"/>
                    </a:cubicBezTo>
                    <a:cubicBezTo>
                      <a:pt x="14533" y="420"/>
                      <a:pt x="14247" y="358"/>
                      <a:pt x="13935" y="286"/>
                    </a:cubicBezTo>
                    <a:cubicBezTo>
                      <a:pt x="12953" y="86"/>
                      <a:pt x="11979" y="1"/>
                      <a:pt x="11029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249625" y="1499175"/>
                <a:ext cx="1731375" cy="337875"/>
              </a:xfrm>
              <a:custGeom>
                <a:avLst/>
                <a:gdLst/>
                <a:ahLst/>
                <a:cxnLst/>
                <a:rect l="l" t="t" r="r" b="b"/>
                <a:pathLst>
                  <a:path w="69255" h="13515" extrusionOk="0">
                    <a:moveTo>
                      <a:pt x="10963" y="1"/>
                    </a:moveTo>
                    <a:cubicBezTo>
                      <a:pt x="7417" y="1"/>
                      <a:pt x="4245" y="1175"/>
                      <a:pt x="2169" y="1944"/>
                    </a:cubicBezTo>
                    <a:cubicBezTo>
                      <a:pt x="1313" y="2267"/>
                      <a:pt x="595" y="2534"/>
                      <a:pt x="267" y="2534"/>
                    </a:cubicBezTo>
                    <a:cubicBezTo>
                      <a:pt x="177" y="2534"/>
                      <a:pt x="117" y="2514"/>
                      <a:pt x="90" y="2470"/>
                    </a:cubicBezTo>
                    <a:lnTo>
                      <a:pt x="1" y="2524"/>
                    </a:lnTo>
                    <a:cubicBezTo>
                      <a:pt x="48" y="2600"/>
                      <a:pt x="137" y="2635"/>
                      <a:pt x="269" y="2635"/>
                    </a:cubicBezTo>
                    <a:cubicBezTo>
                      <a:pt x="615" y="2635"/>
                      <a:pt x="1256" y="2397"/>
                      <a:pt x="2204" y="2042"/>
                    </a:cubicBezTo>
                    <a:cubicBezTo>
                      <a:pt x="4275" y="1272"/>
                      <a:pt x="7438" y="102"/>
                      <a:pt x="10966" y="102"/>
                    </a:cubicBezTo>
                    <a:cubicBezTo>
                      <a:pt x="11936" y="102"/>
                      <a:pt x="12934" y="191"/>
                      <a:pt x="13944" y="401"/>
                    </a:cubicBezTo>
                    <a:cubicBezTo>
                      <a:pt x="14266" y="472"/>
                      <a:pt x="14542" y="543"/>
                      <a:pt x="14819" y="624"/>
                    </a:cubicBezTo>
                    <a:cubicBezTo>
                      <a:pt x="17611" y="1471"/>
                      <a:pt x="18726" y="3443"/>
                      <a:pt x="19904" y="5539"/>
                    </a:cubicBezTo>
                    <a:cubicBezTo>
                      <a:pt x="20671" y="6886"/>
                      <a:pt x="21456" y="8287"/>
                      <a:pt x="22741" y="9527"/>
                    </a:cubicBezTo>
                    <a:cubicBezTo>
                      <a:pt x="24293" y="11017"/>
                      <a:pt x="25997" y="12524"/>
                      <a:pt x="28227" y="13024"/>
                    </a:cubicBezTo>
                    <a:cubicBezTo>
                      <a:pt x="29761" y="13363"/>
                      <a:pt x="31180" y="13514"/>
                      <a:pt x="32500" y="13514"/>
                    </a:cubicBezTo>
                    <a:cubicBezTo>
                      <a:pt x="37764" y="13514"/>
                      <a:pt x="41501" y="11133"/>
                      <a:pt x="44891" y="8974"/>
                    </a:cubicBezTo>
                    <a:cubicBezTo>
                      <a:pt x="45195" y="8786"/>
                      <a:pt x="45498" y="8590"/>
                      <a:pt x="45792" y="8403"/>
                    </a:cubicBezTo>
                    <a:cubicBezTo>
                      <a:pt x="47273" y="7475"/>
                      <a:pt x="48567" y="6494"/>
                      <a:pt x="49816" y="5548"/>
                    </a:cubicBezTo>
                    <a:cubicBezTo>
                      <a:pt x="52965" y="3148"/>
                      <a:pt x="55695" y="1088"/>
                      <a:pt x="59932" y="989"/>
                    </a:cubicBezTo>
                    <a:cubicBezTo>
                      <a:pt x="60081" y="986"/>
                      <a:pt x="60228" y="984"/>
                      <a:pt x="60372" y="984"/>
                    </a:cubicBezTo>
                    <a:cubicBezTo>
                      <a:pt x="68255" y="984"/>
                      <a:pt x="68715" y="5954"/>
                      <a:pt x="68978" y="8653"/>
                    </a:cubicBezTo>
                    <a:cubicBezTo>
                      <a:pt x="69023" y="9170"/>
                      <a:pt x="69068" y="9616"/>
                      <a:pt x="69157" y="9910"/>
                    </a:cubicBezTo>
                    <a:lnTo>
                      <a:pt x="69255" y="9884"/>
                    </a:lnTo>
                    <a:cubicBezTo>
                      <a:pt x="69166" y="9598"/>
                      <a:pt x="69130" y="9152"/>
                      <a:pt x="69076" y="8635"/>
                    </a:cubicBezTo>
                    <a:cubicBezTo>
                      <a:pt x="68822" y="5909"/>
                      <a:pt x="68344" y="877"/>
                      <a:pt x="60371" y="877"/>
                    </a:cubicBezTo>
                    <a:cubicBezTo>
                      <a:pt x="60227" y="877"/>
                      <a:pt x="60081" y="879"/>
                      <a:pt x="59932" y="882"/>
                    </a:cubicBezTo>
                    <a:cubicBezTo>
                      <a:pt x="55659" y="980"/>
                      <a:pt x="52920" y="3059"/>
                      <a:pt x="49753" y="5459"/>
                    </a:cubicBezTo>
                    <a:cubicBezTo>
                      <a:pt x="48504" y="6404"/>
                      <a:pt x="47220" y="7386"/>
                      <a:pt x="45739" y="8314"/>
                    </a:cubicBezTo>
                    <a:cubicBezTo>
                      <a:pt x="45445" y="8501"/>
                      <a:pt x="45141" y="8697"/>
                      <a:pt x="44838" y="8893"/>
                    </a:cubicBezTo>
                    <a:cubicBezTo>
                      <a:pt x="41468" y="11038"/>
                      <a:pt x="37733" y="13410"/>
                      <a:pt x="32507" y="13410"/>
                    </a:cubicBezTo>
                    <a:cubicBezTo>
                      <a:pt x="31190" y="13410"/>
                      <a:pt x="29778" y="13260"/>
                      <a:pt x="28254" y="12917"/>
                    </a:cubicBezTo>
                    <a:cubicBezTo>
                      <a:pt x="26041" y="12426"/>
                      <a:pt x="24355" y="10936"/>
                      <a:pt x="22812" y="9446"/>
                    </a:cubicBezTo>
                    <a:cubicBezTo>
                      <a:pt x="21545" y="8224"/>
                      <a:pt x="20760" y="6833"/>
                      <a:pt x="19993" y="5486"/>
                    </a:cubicBezTo>
                    <a:cubicBezTo>
                      <a:pt x="18806" y="3371"/>
                      <a:pt x="17673" y="1382"/>
                      <a:pt x="14845" y="525"/>
                    </a:cubicBezTo>
                    <a:cubicBezTo>
                      <a:pt x="14569" y="436"/>
                      <a:pt x="14283" y="365"/>
                      <a:pt x="13971" y="302"/>
                    </a:cubicBezTo>
                    <a:cubicBezTo>
                      <a:pt x="12950" y="90"/>
                      <a:pt x="11942" y="1"/>
                      <a:pt x="1096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245850" y="1507000"/>
                <a:ext cx="1734925" cy="328700"/>
              </a:xfrm>
              <a:custGeom>
                <a:avLst/>
                <a:gdLst/>
                <a:ahLst/>
                <a:cxnLst/>
                <a:rect l="l" t="t" r="r" b="b"/>
                <a:pathLst>
                  <a:path w="69397" h="13148" extrusionOk="0">
                    <a:moveTo>
                      <a:pt x="10942" y="1"/>
                    </a:moveTo>
                    <a:cubicBezTo>
                      <a:pt x="7552" y="1"/>
                      <a:pt x="4496" y="1059"/>
                      <a:pt x="2489" y="1756"/>
                    </a:cubicBezTo>
                    <a:cubicBezTo>
                      <a:pt x="1522" y="2089"/>
                      <a:pt x="754" y="2353"/>
                      <a:pt x="358" y="2353"/>
                    </a:cubicBezTo>
                    <a:cubicBezTo>
                      <a:pt x="224" y="2353"/>
                      <a:pt x="132" y="2323"/>
                      <a:pt x="89" y="2255"/>
                    </a:cubicBezTo>
                    <a:lnTo>
                      <a:pt x="0" y="2309"/>
                    </a:lnTo>
                    <a:cubicBezTo>
                      <a:pt x="64" y="2413"/>
                      <a:pt x="186" y="2459"/>
                      <a:pt x="365" y="2459"/>
                    </a:cubicBezTo>
                    <a:cubicBezTo>
                      <a:pt x="786" y="2459"/>
                      <a:pt x="1517" y="2205"/>
                      <a:pt x="2525" y="1854"/>
                    </a:cubicBezTo>
                    <a:cubicBezTo>
                      <a:pt x="4522" y="1158"/>
                      <a:pt x="7562" y="106"/>
                      <a:pt x="10929" y="106"/>
                    </a:cubicBezTo>
                    <a:cubicBezTo>
                      <a:pt x="11924" y="106"/>
                      <a:pt x="12946" y="198"/>
                      <a:pt x="13979" y="418"/>
                    </a:cubicBezTo>
                    <a:cubicBezTo>
                      <a:pt x="14292" y="480"/>
                      <a:pt x="14577" y="560"/>
                      <a:pt x="14845" y="641"/>
                    </a:cubicBezTo>
                    <a:cubicBezTo>
                      <a:pt x="17548" y="1479"/>
                      <a:pt x="18529" y="3379"/>
                      <a:pt x="19573" y="5387"/>
                    </a:cubicBezTo>
                    <a:cubicBezTo>
                      <a:pt x="20322" y="6832"/>
                      <a:pt x="21098" y="8322"/>
                      <a:pt x="22544" y="9615"/>
                    </a:cubicBezTo>
                    <a:cubicBezTo>
                      <a:pt x="24444" y="11319"/>
                      <a:pt x="26032" y="12452"/>
                      <a:pt x="28101" y="12827"/>
                    </a:cubicBezTo>
                    <a:cubicBezTo>
                      <a:pt x="29324" y="13050"/>
                      <a:pt x="30483" y="13148"/>
                      <a:pt x="31572" y="13148"/>
                    </a:cubicBezTo>
                    <a:cubicBezTo>
                      <a:pt x="36737" y="13148"/>
                      <a:pt x="40493" y="10918"/>
                      <a:pt x="43874" y="8902"/>
                    </a:cubicBezTo>
                    <a:cubicBezTo>
                      <a:pt x="44472" y="8545"/>
                      <a:pt x="45034" y="8206"/>
                      <a:pt x="45604" y="7885"/>
                    </a:cubicBezTo>
                    <a:cubicBezTo>
                      <a:pt x="47139" y="7019"/>
                      <a:pt x="48459" y="6109"/>
                      <a:pt x="49735" y="5235"/>
                    </a:cubicBezTo>
                    <a:cubicBezTo>
                      <a:pt x="52893" y="3076"/>
                      <a:pt x="55614" y="1212"/>
                      <a:pt x="59896" y="1096"/>
                    </a:cubicBezTo>
                    <a:cubicBezTo>
                      <a:pt x="60072" y="1091"/>
                      <a:pt x="60245" y="1089"/>
                      <a:pt x="60415" y="1089"/>
                    </a:cubicBezTo>
                    <a:cubicBezTo>
                      <a:pt x="68174" y="1089"/>
                      <a:pt x="68771" y="6007"/>
                      <a:pt x="69094" y="8670"/>
                    </a:cubicBezTo>
                    <a:cubicBezTo>
                      <a:pt x="69156" y="9160"/>
                      <a:pt x="69210" y="9588"/>
                      <a:pt x="69299" y="9874"/>
                    </a:cubicBezTo>
                    <a:lnTo>
                      <a:pt x="69397" y="9847"/>
                    </a:lnTo>
                    <a:cubicBezTo>
                      <a:pt x="69308" y="9562"/>
                      <a:pt x="69263" y="9142"/>
                      <a:pt x="69201" y="8661"/>
                    </a:cubicBezTo>
                    <a:cubicBezTo>
                      <a:pt x="68869" y="5960"/>
                      <a:pt x="68262" y="982"/>
                      <a:pt x="60387" y="982"/>
                    </a:cubicBezTo>
                    <a:cubicBezTo>
                      <a:pt x="60223" y="982"/>
                      <a:pt x="60057" y="984"/>
                      <a:pt x="59887" y="989"/>
                    </a:cubicBezTo>
                    <a:cubicBezTo>
                      <a:pt x="55578" y="1105"/>
                      <a:pt x="52848" y="2978"/>
                      <a:pt x="49681" y="5146"/>
                    </a:cubicBezTo>
                    <a:cubicBezTo>
                      <a:pt x="48406" y="6020"/>
                      <a:pt x="47076" y="6930"/>
                      <a:pt x="45551" y="7795"/>
                    </a:cubicBezTo>
                    <a:cubicBezTo>
                      <a:pt x="44980" y="8116"/>
                      <a:pt x="44418" y="8455"/>
                      <a:pt x="43820" y="8812"/>
                    </a:cubicBezTo>
                    <a:cubicBezTo>
                      <a:pt x="40444" y="10817"/>
                      <a:pt x="36703" y="13047"/>
                      <a:pt x="31560" y="13047"/>
                    </a:cubicBezTo>
                    <a:cubicBezTo>
                      <a:pt x="30478" y="13047"/>
                      <a:pt x="29335" y="12949"/>
                      <a:pt x="28119" y="12729"/>
                    </a:cubicBezTo>
                    <a:cubicBezTo>
                      <a:pt x="26076" y="12354"/>
                      <a:pt x="24497" y="11230"/>
                      <a:pt x="22615" y="9544"/>
                    </a:cubicBezTo>
                    <a:cubicBezTo>
                      <a:pt x="21188" y="8259"/>
                      <a:pt x="20411" y="6778"/>
                      <a:pt x="19671" y="5342"/>
                    </a:cubicBezTo>
                    <a:cubicBezTo>
                      <a:pt x="18618" y="3308"/>
                      <a:pt x="17619" y="1390"/>
                      <a:pt x="14880" y="543"/>
                    </a:cubicBezTo>
                    <a:cubicBezTo>
                      <a:pt x="14604" y="453"/>
                      <a:pt x="14318" y="382"/>
                      <a:pt x="13997" y="311"/>
                    </a:cubicBezTo>
                    <a:cubicBezTo>
                      <a:pt x="12962" y="92"/>
                      <a:pt x="11938" y="1"/>
                      <a:pt x="1094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242275" y="1514925"/>
                <a:ext cx="1738275" cy="320350"/>
              </a:xfrm>
              <a:custGeom>
                <a:avLst/>
                <a:gdLst/>
                <a:ahLst/>
                <a:cxnLst/>
                <a:rect l="l" t="t" r="r" b="b"/>
                <a:pathLst>
                  <a:path w="69531" h="12814" extrusionOk="0">
                    <a:moveTo>
                      <a:pt x="10890" y="0"/>
                    </a:moveTo>
                    <a:cubicBezTo>
                      <a:pt x="7650" y="0"/>
                      <a:pt x="4715" y="951"/>
                      <a:pt x="2775" y="1582"/>
                    </a:cubicBezTo>
                    <a:cubicBezTo>
                      <a:pt x="1751" y="1912"/>
                      <a:pt x="931" y="2180"/>
                      <a:pt x="467" y="2180"/>
                    </a:cubicBezTo>
                    <a:cubicBezTo>
                      <a:pt x="280" y="2180"/>
                      <a:pt x="151" y="2136"/>
                      <a:pt x="90" y="2037"/>
                    </a:cubicBezTo>
                    <a:lnTo>
                      <a:pt x="0" y="2090"/>
                    </a:lnTo>
                    <a:cubicBezTo>
                      <a:pt x="84" y="2226"/>
                      <a:pt x="242" y="2285"/>
                      <a:pt x="470" y="2285"/>
                    </a:cubicBezTo>
                    <a:cubicBezTo>
                      <a:pt x="946" y="2285"/>
                      <a:pt x="1732" y="2029"/>
                      <a:pt x="2810" y="1680"/>
                    </a:cubicBezTo>
                    <a:cubicBezTo>
                      <a:pt x="4857" y="1018"/>
                      <a:pt x="7697" y="100"/>
                      <a:pt x="10868" y="100"/>
                    </a:cubicBezTo>
                    <a:cubicBezTo>
                      <a:pt x="11885" y="100"/>
                      <a:pt x="12936" y="194"/>
                      <a:pt x="14006" y="422"/>
                    </a:cubicBezTo>
                    <a:cubicBezTo>
                      <a:pt x="14319" y="493"/>
                      <a:pt x="14604" y="565"/>
                      <a:pt x="14872" y="654"/>
                    </a:cubicBezTo>
                    <a:cubicBezTo>
                      <a:pt x="17495" y="1483"/>
                      <a:pt x="18360" y="3321"/>
                      <a:pt x="19279" y="5275"/>
                    </a:cubicBezTo>
                    <a:cubicBezTo>
                      <a:pt x="19992" y="6791"/>
                      <a:pt x="20733" y="8370"/>
                      <a:pt x="22339" y="9709"/>
                    </a:cubicBezTo>
                    <a:cubicBezTo>
                      <a:pt x="24185" y="11252"/>
                      <a:pt x="25845" y="12331"/>
                      <a:pt x="27968" y="12626"/>
                    </a:cubicBezTo>
                    <a:cubicBezTo>
                      <a:pt x="28887" y="12760"/>
                      <a:pt x="29761" y="12813"/>
                      <a:pt x="30608" y="12813"/>
                    </a:cubicBezTo>
                    <a:cubicBezTo>
                      <a:pt x="35711" y="12813"/>
                      <a:pt x="39485" y="10672"/>
                      <a:pt x="42875" y="8754"/>
                    </a:cubicBezTo>
                    <a:cubicBezTo>
                      <a:pt x="43749" y="8254"/>
                      <a:pt x="44570" y="7791"/>
                      <a:pt x="45400" y="7371"/>
                    </a:cubicBezTo>
                    <a:cubicBezTo>
                      <a:pt x="46988" y="6559"/>
                      <a:pt x="48335" y="5739"/>
                      <a:pt x="49646" y="4936"/>
                    </a:cubicBezTo>
                    <a:cubicBezTo>
                      <a:pt x="52804" y="3000"/>
                      <a:pt x="55525" y="1332"/>
                      <a:pt x="59843" y="1198"/>
                    </a:cubicBezTo>
                    <a:cubicBezTo>
                      <a:pt x="60033" y="1192"/>
                      <a:pt x="60220" y="1190"/>
                      <a:pt x="60403" y="1190"/>
                    </a:cubicBezTo>
                    <a:cubicBezTo>
                      <a:pt x="68085" y="1190"/>
                      <a:pt x="68818" y="6051"/>
                      <a:pt x="69219" y="8692"/>
                    </a:cubicBezTo>
                    <a:cubicBezTo>
                      <a:pt x="69281" y="9155"/>
                      <a:pt x="69344" y="9557"/>
                      <a:pt x="69433" y="9833"/>
                    </a:cubicBezTo>
                    <a:lnTo>
                      <a:pt x="69531" y="9798"/>
                    </a:lnTo>
                    <a:cubicBezTo>
                      <a:pt x="69442" y="9530"/>
                      <a:pt x="69388" y="9138"/>
                      <a:pt x="69317" y="8683"/>
                    </a:cubicBezTo>
                    <a:cubicBezTo>
                      <a:pt x="69121" y="7371"/>
                      <a:pt x="68826" y="5391"/>
                      <a:pt x="67542" y="3794"/>
                    </a:cubicBezTo>
                    <a:cubicBezTo>
                      <a:pt x="66096" y="1994"/>
                      <a:pt x="63699" y="1082"/>
                      <a:pt x="60401" y="1082"/>
                    </a:cubicBezTo>
                    <a:cubicBezTo>
                      <a:pt x="60218" y="1082"/>
                      <a:pt x="60032" y="1085"/>
                      <a:pt x="59843" y="1091"/>
                    </a:cubicBezTo>
                    <a:cubicBezTo>
                      <a:pt x="55489" y="1225"/>
                      <a:pt x="52759" y="2902"/>
                      <a:pt x="49592" y="4847"/>
                    </a:cubicBezTo>
                    <a:cubicBezTo>
                      <a:pt x="48281" y="5641"/>
                      <a:pt x="46934" y="6470"/>
                      <a:pt x="45346" y="7273"/>
                    </a:cubicBezTo>
                    <a:cubicBezTo>
                      <a:pt x="44525" y="7692"/>
                      <a:pt x="43696" y="8165"/>
                      <a:pt x="42821" y="8665"/>
                    </a:cubicBezTo>
                    <a:cubicBezTo>
                      <a:pt x="39444" y="10580"/>
                      <a:pt x="35678" y="12712"/>
                      <a:pt x="30598" y="12712"/>
                    </a:cubicBezTo>
                    <a:cubicBezTo>
                      <a:pt x="29761" y="12712"/>
                      <a:pt x="28889" y="12654"/>
                      <a:pt x="27977" y="12528"/>
                    </a:cubicBezTo>
                    <a:cubicBezTo>
                      <a:pt x="25889" y="12233"/>
                      <a:pt x="24239" y="11154"/>
                      <a:pt x="22410" y="9628"/>
                    </a:cubicBezTo>
                    <a:cubicBezTo>
                      <a:pt x="20822" y="8308"/>
                      <a:pt x="20082" y="6738"/>
                      <a:pt x="19377" y="5230"/>
                    </a:cubicBezTo>
                    <a:cubicBezTo>
                      <a:pt x="18449" y="3259"/>
                      <a:pt x="17575" y="1394"/>
                      <a:pt x="14907" y="556"/>
                    </a:cubicBezTo>
                    <a:cubicBezTo>
                      <a:pt x="14631" y="466"/>
                      <a:pt x="14345" y="395"/>
                      <a:pt x="14024" y="324"/>
                    </a:cubicBezTo>
                    <a:cubicBezTo>
                      <a:pt x="12963" y="95"/>
                      <a:pt x="11911" y="0"/>
                      <a:pt x="108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238475" y="1522575"/>
                <a:ext cx="1741875" cy="313125"/>
              </a:xfrm>
              <a:custGeom>
                <a:avLst/>
                <a:gdLst/>
                <a:ahLst/>
                <a:cxnLst/>
                <a:rect l="l" t="t" r="r" b="b"/>
                <a:pathLst>
                  <a:path w="69675" h="12525" extrusionOk="0">
                    <a:moveTo>
                      <a:pt x="10823" y="1"/>
                    </a:moveTo>
                    <a:cubicBezTo>
                      <a:pt x="7776" y="1"/>
                      <a:pt x="5038" y="830"/>
                      <a:pt x="3061" y="1427"/>
                    </a:cubicBezTo>
                    <a:cubicBezTo>
                      <a:pt x="1989" y="1756"/>
                      <a:pt x="1117" y="2018"/>
                      <a:pt x="589" y="2018"/>
                    </a:cubicBezTo>
                    <a:cubicBezTo>
                      <a:pt x="343" y="2018"/>
                      <a:pt x="172" y="1962"/>
                      <a:pt x="90" y="1829"/>
                    </a:cubicBezTo>
                    <a:lnTo>
                      <a:pt x="1" y="1882"/>
                    </a:lnTo>
                    <a:cubicBezTo>
                      <a:pt x="105" y="2051"/>
                      <a:pt x="303" y="2121"/>
                      <a:pt x="587" y="2121"/>
                    </a:cubicBezTo>
                    <a:cubicBezTo>
                      <a:pt x="1131" y="2121"/>
                      <a:pt x="1986" y="1862"/>
                      <a:pt x="3087" y="1534"/>
                    </a:cubicBezTo>
                    <a:cubicBezTo>
                      <a:pt x="5066" y="937"/>
                      <a:pt x="7792" y="112"/>
                      <a:pt x="10822" y="112"/>
                    </a:cubicBezTo>
                    <a:cubicBezTo>
                      <a:pt x="11863" y="112"/>
                      <a:pt x="12939" y="209"/>
                      <a:pt x="14034" y="446"/>
                    </a:cubicBezTo>
                    <a:cubicBezTo>
                      <a:pt x="14355" y="517"/>
                      <a:pt x="14640" y="589"/>
                      <a:pt x="14908" y="678"/>
                    </a:cubicBezTo>
                    <a:cubicBezTo>
                      <a:pt x="17468" y="1508"/>
                      <a:pt x="18226" y="3301"/>
                      <a:pt x="19020" y="5201"/>
                    </a:cubicBezTo>
                    <a:cubicBezTo>
                      <a:pt x="19689" y="6789"/>
                      <a:pt x="20385" y="8439"/>
                      <a:pt x="22143" y="9813"/>
                    </a:cubicBezTo>
                    <a:cubicBezTo>
                      <a:pt x="23980" y="11240"/>
                      <a:pt x="25649" y="12231"/>
                      <a:pt x="27843" y="12436"/>
                    </a:cubicBezTo>
                    <a:cubicBezTo>
                      <a:pt x="28450" y="12498"/>
                      <a:pt x="29048" y="12525"/>
                      <a:pt x="29628" y="12525"/>
                    </a:cubicBezTo>
                    <a:cubicBezTo>
                      <a:pt x="34695" y="12525"/>
                      <a:pt x="38504" y="10437"/>
                      <a:pt x="41912" y="8564"/>
                    </a:cubicBezTo>
                    <a:cubicBezTo>
                      <a:pt x="43054" y="7940"/>
                      <a:pt x="44133" y="7342"/>
                      <a:pt x="45204" y="6860"/>
                    </a:cubicBezTo>
                    <a:cubicBezTo>
                      <a:pt x="46845" y="6120"/>
                      <a:pt x="48219" y="5379"/>
                      <a:pt x="49548" y="4657"/>
                    </a:cubicBezTo>
                    <a:cubicBezTo>
                      <a:pt x="52706" y="2944"/>
                      <a:pt x="55436" y="1463"/>
                      <a:pt x="59807" y="1311"/>
                    </a:cubicBezTo>
                    <a:cubicBezTo>
                      <a:pt x="60019" y="1304"/>
                      <a:pt x="60225" y="1301"/>
                      <a:pt x="60427" y="1301"/>
                    </a:cubicBezTo>
                    <a:cubicBezTo>
                      <a:pt x="68025" y="1301"/>
                      <a:pt x="68883" y="6118"/>
                      <a:pt x="69344" y="8734"/>
                    </a:cubicBezTo>
                    <a:cubicBezTo>
                      <a:pt x="69424" y="9162"/>
                      <a:pt x="69487" y="9536"/>
                      <a:pt x="69576" y="9804"/>
                    </a:cubicBezTo>
                    <a:lnTo>
                      <a:pt x="69674" y="9768"/>
                    </a:lnTo>
                    <a:cubicBezTo>
                      <a:pt x="69594" y="9510"/>
                      <a:pt x="69522" y="9144"/>
                      <a:pt x="69451" y="8716"/>
                    </a:cubicBezTo>
                    <a:cubicBezTo>
                      <a:pt x="69219" y="7422"/>
                      <a:pt x="68871" y="5460"/>
                      <a:pt x="67551" y="3872"/>
                    </a:cubicBezTo>
                    <a:cubicBezTo>
                      <a:pt x="66068" y="2104"/>
                      <a:pt x="63681" y="1202"/>
                      <a:pt x="60440" y="1202"/>
                    </a:cubicBezTo>
                    <a:cubicBezTo>
                      <a:pt x="60230" y="1202"/>
                      <a:pt x="60016" y="1205"/>
                      <a:pt x="59798" y="1213"/>
                    </a:cubicBezTo>
                    <a:cubicBezTo>
                      <a:pt x="55409" y="1356"/>
                      <a:pt x="52671" y="2846"/>
                      <a:pt x="49504" y="4558"/>
                    </a:cubicBezTo>
                    <a:cubicBezTo>
                      <a:pt x="48174" y="5281"/>
                      <a:pt x="46792" y="6030"/>
                      <a:pt x="45159" y="6762"/>
                    </a:cubicBezTo>
                    <a:cubicBezTo>
                      <a:pt x="44089" y="7253"/>
                      <a:pt x="43000" y="7841"/>
                      <a:pt x="41858" y="8475"/>
                    </a:cubicBezTo>
                    <a:cubicBezTo>
                      <a:pt x="38462" y="10333"/>
                      <a:pt x="34662" y="12422"/>
                      <a:pt x="29621" y="12422"/>
                    </a:cubicBezTo>
                    <a:cubicBezTo>
                      <a:pt x="29048" y="12422"/>
                      <a:pt x="28459" y="12395"/>
                      <a:pt x="27852" y="12338"/>
                    </a:cubicBezTo>
                    <a:cubicBezTo>
                      <a:pt x="25684" y="12132"/>
                      <a:pt x="24034" y="11142"/>
                      <a:pt x="22205" y="9724"/>
                    </a:cubicBezTo>
                    <a:cubicBezTo>
                      <a:pt x="20475" y="8377"/>
                      <a:pt x="19788" y="6744"/>
                      <a:pt x="19119" y="5156"/>
                    </a:cubicBezTo>
                    <a:cubicBezTo>
                      <a:pt x="18316" y="3238"/>
                      <a:pt x="17548" y="1418"/>
                      <a:pt x="14935" y="580"/>
                    </a:cubicBezTo>
                    <a:cubicBezTo>
                      <a:pt x="14667" y="491"/>
                      <a:pt x="14381" y="410"/>
                      <a:pt x="14060" y="339"/>
                    </a:cubicBezTo>
                    <a:cubicBezTo>
                      <a:pt x="12957" y="99"/>
                      <a:pt x="11871" y="1"/>
                      <a:pt x="108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234700" y="1530475"/>
                <a:ext cx="1745425" cy="306575"/>
              </a:xfrm>
              <a:custGeom>
                <a:avLst/>
                <a:gdLst/>
                <a:ahLst/>
                <a:cxnLst/>
                <a:rect l="l" t="t" r="r" b="b"/>
                <a:pathLst>
                  <a:path w="69817" h="12263" extrusionOk="0">
                    <a:moveTo>
                      <a:pt x="10757" y="1"/>
                    </a:moveTo>
                    <a:cubicBezTo>
                      <a:pt x="7850" y="1"/>
                      <a:pt x="5235" y="740"/>
                      <a:pt x="3328" y="1281"/>
                    </a:cubicBezTo>
                    <a:cubicBezTo>
                      <a:pt x="2217" y="1596"/>
                      <a:pt x="1306" y="1855"/>
                      <a:pt x="721" y="1855"/>
                    </a:cubicBezTo>
                    <a:cubicBezTo>
                      <a:pt x="414" y="1855"/>
                      <a:pt x="197" y="1783"/>
                      <a:pt x="89" y="1611"/>
                    </a:cubicBezTo>
                    <a:lnTo>
                      <a:pt x="0" y="1664"/>
                    </a:lnTo>
                    <a:cubicBezTo>
                      <a:pt x="132" y="1875"/>
                      <a:pt x="378" y="1962"/>
                      <a:pt x="726" y="1962"/>
                    </a:cubicBezTo>
                    <a:cubicBezTo>
                      <a:pt x="1322" y="1962"/>
                      <a:pt x="2218" y="1709"/>
                      <a:pt x="3354" y="1388"/>
                    </a:cubicBezTo>
                    <a:cubicBezTo>
                      <a:pt x="5260" y="846"/>
                      <a:pt x="7876" y="104"/>
                      <a:pt x="10778" y="104"/>
                    </a:cubicBezTo>
                    <a:cubicBezTo>
                      <a:pt x="11843" y="104"/>
                      <a:pt x="12947" y="204"/>
                      <a:pt x="14069" y="451"/>
                    </a:cubicBezTo>
                    <a:cubicBezTo>
                      <a:pt x="14390" y="522"/>
                      <a:pt x="14675" y="603"/>
                      <a:pt x="14934" y="692"/>
                    </a:cubicBezTo>
                    <a:cubicBezTo>
                      <a:pt x="17450" y="1522"/>
                      <a:pt x="18101" y="3279"/>
                      <a:pt x="18788" y="5144"/>
                    </a:cubicBezTo>
                    <a:cubicBezTo>
                      <a:pt x="19403" y="6803"/>
                      <a:pt x="20037" y="8516"/>
                      <a:pt x="21946" y="9898"/>
                    </a:cubicBezTo>
                    <a:cubicBezTo>
                      <a:pt x="24105" y="11468"/>
                      <a:pt x="25773" y="12146"/>
                      <a:pt x="27709" y="12245"/>
                    </a:cubicBezTo>
                    <a:cubicBezTo>
                      <a:pt x="28030" y="12254"/>
                      <a:pt x="28342" y="12262"/>
                      <a:pt x="28654" y="12262"/>
                    </a:cubicBezTo>
                    <a:cubicBezTo>
                      <a:pt x="33695" y="12262"/>
                      <a:pt x="37549" y="10184"/>
                      <a:pt x="40974" y="8337"/>
                    </a:cubicBezTo>
                    <a:cubicBezTo>
                      <a:pt x="42384" y="7579"/>
                      <a:pt x="43704" y="6856"/>
                      <a:pt x="45007" y="6339"/>
                    </a:cubicBezTo>
                    <a:cubicBezTo>
                      <a:pt x="46693" y="5679"/>
                      <a:pt x="48084" y="5019"/>
                      <a:pt x="49432" y="4376"/>
                    </a:cubicBezTo>
                    <a:cubicBezTo>
                      <a:pt x="52732" y="2815"/>
                      <a:pt x="55337" y="1584"/>
                      <a:pt x="59762" y="1415"/>
                    </a:cubicBezTo>
                    <a:cubicBezTo>
                      <a:pt x="59986" y="1406"/>
                      <a:pt x="60205" y="1402"/>
                      <a:pt x="60419" y="1402"/>
                    </a:cubicBezTo>
                    <a:cubicBezTo>
                      <a:pt x="67965" y="1402"/>
                      <a:pt x="68983" y="6354"/>
                      <a:pt x="69477" y="8765"/>
                    </a:cubicBezTo>
                    <a:cubicBezTo>
                      <a:pt x="69557" y="9167"/>
                      <a:pt x="69629" y="9515"/>
                      <a:pt x="69718" y="9765"/>
                    </a:cubicBezTo>
                    <a:lnTo>
                      <a:pt x="69816" y="9729"/>
                    </a:lnTo>
                    <a:cubicBezTo>
                      <a:pt x="69736" y="9488"/>
                      <a:pt x="69665" y="9140"/>
                      <a:pt x="69584" y="8748"/>
                    </a:cubicBezTo>
                    <a:cubicBezTo>
                      <a:pt x="69081" y="6302"/>
                      <a:pt x="68064" y="1304"/>
                      <a:pt x="60439" y="1304"/>
                    </a:cubicBezTo>
                    <a:cubicBezTo>
                      <a:pt x="60219" y="1304"/>
                      <a:pt x="59993" y="1308"/>
                      <a:pt x="59762" y="1316"/>
                    </a:cubicBezTo>
                    <a:cubicBezTo>
                      <a:pt x="55319" y="1477"/>
                      <a:pt x="52697" y="2717"/>
                      <a:pt x="49387" y="4287"/>
                    </a:cubicBezTo>
                    <a:cubicBezTo>
                      <a:pt x="48040" y="4920"/>
                      <a:pt x="46648" y="5581"/>
                      <a:pt x="44971" y="6250"/>
                    </a:cubicBezTo>
                    <a:cubicBezTo>
                      <a:pt x="43660" y="6767"/>
                      <a:pt x="42330" y="7481"/>
                      <a:pt x="40930" y="8239"/>
                    </a:cubicBezTo>
                    <a:cubicBezTo>
                      <a:pt x="37516" y="10089"/>
                      <a:pt x="33665" y="12161"/>
                      <a:pt x="28647" y="12161"/>
                    </a:cubicBezTo>
                    <a:cubicBezTo>
                      <a:pt x="28342" y="12161"/>
                      <a:pt x="28032" y="12153"/>
                      <a:pt x="27718" y="12138"/>
                    </a:cubicBezTo>
                    <a:cubicBezTo>
                      <a:pt x="25800" y="12039"/>
                      <a:pt x="24149" y="11370"/>
                      <a:pt x="22008" y="9818"/>
                    </a:cubicBezTo>
                    <a:cubicBezTo>
                      <a:pt x="20126" y="8444"/>
                      <a:pt x="19493" y="6749"/>
                      <a:pt x="18886" y="5108"/>
                    </a:cubicBezTo>
                    <a:cubicBezTo>
                      <a:pt x="18190" y="3217"/>
                      <a:pt x="17530" y="1432"/>
                      <a:pt x="14970" y="594"/>
                    </a:cubicBezTo>
                    <a:cubicBezTo>
                      <a:pt x="14702" y="505"/>
                      <a:pt x="14416" y="424"/>
                      <a:pt x="14086" y="353"/>
                    </a:cubicBezTo>
                    <a:cubicBezTo>
                      <a:pt x="12951" y="102"/>
                      <a:pt x="11834" y="1"/>
                      <a:pt x="1075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231125" y="1538325"/>
                <a:ext cx="1748775" cy="301175"/>
              </a:xfrm>
              <a:custGeom>
                <a:avLst/>
                <a:gdLst/>
                <a:ahLst/>
                <a:cxnLst/>
                <a:rect l="l" t="t" r="r" b="b"/>
                <a:pathLst>
                  <a:path w="69951" h="12047" extrusionOk="0">
                    <a:moveTo>
                      <a:pt x="10722" y="1"/>
                    </a:moveTo>
                    <a:cubicBezTo>
                      <a:pt x="7930" y="1"/>
                      <a:pt x="5414" y="667"/>
                      <a:pt x="3569" y="1154"/>
                    </a:cubicBezTo>
                    <a:cubicBezTo>
                      <a:pt x="2432" y="1451"/>
                      <a:pt x="1493" y="1698"/>
                      <a:pt x="862" y="1698"/>
                    </a:cubicBezTo>
                    <a:cubicBezTo>
                      <a:pt x="488" y="1698"/>
                      <a:pt x="222" y="1611"/>
                      <a:pt x="90" y="1395"/>
                    </a:cubicBezTo>
                    <a:lnTo>
                      <a:pt x="0" y="1448"/>
                    </a:lnTo>
                    <a:cubicBezTo>
                      <a:pt x="158" y="1704"/>
                      <a:pt x="449" y="1807"/>
                      <a:pt x="861" y="1807"/>
                    </a:cubicBezTo>
                    <a:cubicBezTo>
                      <a:pt x="1499" y="1807"/>
                      <a:pt x="2425" y="1561"/>
                      <a:pt x="3595" y="1252"/>
                    </a:cubicBezTo>
                    <a:cubicBezTo>
                      <a:pt x="5424" y="766"/>
                      <a:pt x="7931" y="106"/>
                      <a:pt x="10702" y="106"/>
                    </a:cubicBezTo>
                    <a:cubicBezTo>
                      <a:pt x="11797" y="106"/>
                      <a:pt x="12934" y="209"/>
                      <a:pt x="14087" y="467"/>
                    </a:cubicBezTo>
                    <a:cubicBezTo>
                      <a:pt x="14408" y="539"/>
                      <a:pt x="14693" y="619"/>
                      <a:pt x="14961" y="708"/>
                    </a:cubicBezTo>
                    <a:cubicBezTo>
                      <a:pt x="17432" y="1538"/>
                      <a:pt x="17985" y="3268"/>
                      <a:pt x="18565" y="5106"/>
                    </a:cubicBezTo>
                    <a:cubicBezTo>
                      <a:pt x="19109" y="6819"/>
                      <a:pt x="19680" y="8594"/>
                      <a:pt x="21741" y="9995"/>
                    </a:cubicBezTo>
                    <a:cubicBezTo>
                      <a:pt x="23882" y="11440"/>
                      <a:pt x="25568" y="12029"/>
                      <a:pt x="27575" y="12047"/>
                    </a:cubicBezTo>
                    <a:lnTo>
                      <a:pt x="27691" y="12047"/>
                    </a:lnTo>
                    <a:cubicBezTo>
                      <a:pt x="32714" y="12047"/>
                      <a:pt x="36621" y="9941"/>
                      <a:pt x="40074" y="8077"/>
                    </a:cubicBezTo>
                    <a:cubicBezTo>
                      <a:pt x="41724" y="7194"/>
                      <a:pt x="43285" y="6346"/>
                      <a:pt x="44802" y="5829"/>
                    </a:cubicBezTo>
                    <a:cubicBezTo>
                      <a:pt x="46515" y="5240"/>
                      <a:pt x="47924" y="4669"/>
                      <a:pt x="49280" y="4116"/>
                    </a:cubicBezTo>
                    <a:cubicBezTo>
                      <a:pt x="52599" y="2769"/>
                      <a:pt x="55222" y="1707"/>
                      <a:pt x="59718" y="1529"/>
                    </a:cubicBezTo>
                    <a:cubicBezTo>
                      <a:pt x="59969" y="1519"/>
                      <a:pt x="60213" y="1514"/>
                      <a:pt x="60451" y="1514"/>
                    </a:cubicBezTo>
                    <a:cubicBezTo>
                      <a:pt x="67918" y="1514"/>
                      <a:pt x="69049" y="6413"/>
                      <a:pt x="69611" y="8808"/>
                    </a:cubicBezTo>
                    <a:cubicBezTo>
                      <a:pt x="69692" y="9174"/>
                      <a:pt x="69772" y="9486"/>
                      <a:pt x="69852" y="9727"/>
                    </a:cubicBezTo>
                    <a:lnTo>
                      <a:pt x="69950" y="9691"/>
                    </a:lnTo>
                    <a:cubicBezTo>
                      <a:pt x="69870" y="9460"/>
                      <a:pt x="69799" y="9147"/>
                      <a:pt x="69709" y="8782"/>
                    </a:cubicBezTo>
                    <a:cubicBezTo>
                      <a:pt x="69147" y="6360"/>
                      <a:pt x="67990" y="1407"/>
                      <a:pt x="60442" y="1407"/>
                    </a:cubicBezTo>
                    <a:cubicBezTo>
                      <a:pt x="60204" y="1407"/>
                      <a:pt x="59960" y="1412"/>
                      <a:pt x="59709" y="1422"/>
                    </a:cubicBezTo>
                    <a:cubicBezTo>
                      <a:pt x="55204" y="1600"/>
                      <a:pt x="52572" y="2671"/>
                      <a:pt x="49244" y="4018"/>
                    </a:cubicBezTo>
                    <a:cubicBezTo>
                      <a:pt x="47888" y="4571"/>
                      <a:pt x="46479" y="5142"/>
                      <a:pt x="44775" y="5731"/>
                    </a:cubicBezTo>
                    <a:cubicBezTo>
                      <a:pt x="43241" y="6257"/>
                      <a:pt x="41679" y="7095"/>
                      <a:pt x="40020" y="7988"/>
                    </a:cubicBezTo>
                    <a:cubicBezTo>
                      <a:pt x="36586" y="9843"/>
                      <a:pt x="32687" y="11940"/>
                      <a:pt x="27691" y="11940"/>
                    </a:cubicBezTo>
                    <a:lnTo>
                      <a:pt x="27575" y="11940"/>
                    </a:lnTo>
                    <a:cubicBezTo>
                      <a:pt x="25595" y="11931"/>
                      <a:pt x="23918" y="11342"/>
                      <a:pt x="21803" y="9906"/>
                    </a:cubicBezTo>
                    <a:cubicBezTo>
                      <a:pt x="19769" y="8532"/>
                      <a:pt x="19207" y="6774"/>
                      <a:pt x="18663" y="5070"/>
                    </a:cubicBezTo>
                    <a:cubicBezTo>
                      <a:pt x="18074" y="3215"/>
                      <a:pt x="17521" y="1457"/>
                      <a:pt x="14997" y="610"/>
                    </a:cubicBezTo>
                    <a:cubicBezTo>
                      <a:pt x="14729" y="512"/>
                      <a:pt x="14435" y="440"/>
                      <a:pt x="14113" y="360"/>
                    </a:cubicBezTo>
                    <a:cubicBezTo>
                      <a:pt x="12957" y="104"/>
                      <a:pt x="11818" y="1"/>
                      <a:pt x="107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227325" y="1545925"/>
                <a:ext cx="1752350" cy="296700"/>
              </a:xfrm>
              <a:custGeom>
                <a:avLst/>
                <a:gdLst/>
                <a:ahLst/>
                <a:cxnLst/>
                <a:rect l="l" t="t" r="r" b="b"/>
                <a:pathLst>
                  <a:path w="70094" h="11868" extrusionOk="0">
                    <a:moveTo>
                      <a:pt x="10612" y="1"/>
                    </a:moveTo>
                    <a:cubicBezTo>
                      <a:pt x="8007" y="1"/>
                      <a:pt x="5668" y="578"/>
                      <a:pt x="3810" y="1037"/>
                    </a:cubicBezTo>
                    <a:cubicBezTo>
                      <a:pt x="2657" y="1322"/>
                      <a:pt x="1697" y="1561"/>
                      <a:pt x="1024" y="1561"/>
                    </a:cubicBezTo>
                    <a:cubicBezTo>
                      <a:pt x="577" y="1561"/>
                      <a:pt x="257" y="1456"/>
                      <a:pt x="90" y="1189"/>
                    </a:cubicBezTo>
                    <a:lnTo>
                      <a:pt x="1" y="1243"/>
                    </a:lnTo>
                    <a:cubicBezTo>
                      <a:pt x="191" y="1548"/>
                      <a:pt x="537" y="1669"/>
                      <a:pt x="1024" y="1669"/>
                    </a:cubicBezTo>
                    <a:cubicBezTo>
                      <a:pt x="1702" y="1669"/>
                      <a:pt x="2653" y="1435"/>
                      <a:pt x="3837" y="1144"/>
                    </a:cubicBezTo>
                    <a:cubicBezTo>
                      <a:pt x="5694" y="683"/>
                      <a:pt x="8029" y="105"/>
                      <a:pt x="10628" y="105"/>
                    </a:cubicBezTo>
                    <a:cubicBezTo>
                      <a:pt x="11749" y="105"/>
                      <a:pt x="12920" y="213"/>
                      <a:pt x="14123" y="484"/>
                    </a:cubicBezTo>
                    <a:cubicBezTo>
                      <a:pt x="14444" y="565"/>
                      <a:pt x="14729" y="645"/>
                      <a:pt x="14997" y="734"/>
                    </a:cubicBezTo>
                    <a:cubicBezTo>
                      <a:pt x="17432" y="1573"/>
                      <a:pt x="17887" y="3285"/>
                      <a:pt x="18369" y="5096"/>
                    </a:cubicBezTo>
                    <a:cubicBezTo>
                      <a:pt x="18842" y="6863"/>
                      <a:pt x="19333" y="8701"/>
                      <a:pt x="21554" y="10101"/>
                    </a:cubicBezTo>
                    <a:cubicBezTo>
                      <a:pt x="23499" y="11323"/>
                      <a:pt x="25167" y="11867"/>
                      <a:pt x="27058" y="11867"/>
                    </a:cubicBezTo>
                    <a:cubicBezTo>
                      <a:pt x="27183" y="11867"/>
                      <a:pt x="27317" y="11867"/>
                      <a:pt x="27451" y="11859"/>
                    </a:cubicBezTo>
                    <a:cubicBezTo>
                      <a:pt x="32134" y="11680"/>
                      <a:pt x="35899" y="9628"/>
                      <a:pt x="39218" y="7826"/>
                    </a:cubicBezTo>
                    <a:cubicBezTo>
                      <a:pt x="41100" y="6800"/>
                      <a:pt x="42875" y="5828"/>
                      <a:pt x="44615" y="5319"/>
                    </a:cubicBezTo>
                    <a:cubicBezTo>
                      <a:pt x="46328" y="4820"/>
                      <a:pt x="47791" y="4320"/>
                      <a:pt x="49093" y="3883"/>
                    </a:cubicBezTo>
                    <a:cubicBezTo>
                      <a:pt x="52439" y="2741"/>
                      <a:pt x="55088" y="1840"/>
                      <a:pt x="59674" y="1644"/>
                    </a:cubicBezTo>
                    <a:cubicBezTo>
                      <a:pt x="59944" y="1632"/>
                      <a:pt x="60208" y="1626"/>
                      <a:pt x="60464" y="1626"/>
                    </a:cubicBezTo>
                    <a:cubicBezTo>
                      <a:pt x="67871" y="1626"/>
                      <a:pt x="69133" y="6490"/>
                      <a:pt x="69754" y="8861"/>
                    </a:cubicBezTo>
                    <a:cubicBezTo>
                      <a:pt x="69844" y="9191"/>
                      <a:pt x="69915" y="9477"/>
                      <a:pt x="69995" y="9700"/>
                    </a:cubicBezTo>
                    <a:lnTo>
                      <a:pt x="70093" y="9664"/>
                    </a:lnTo>
                    <a:cubicBezTo>
                      <a:pt x="70013" y="9450"/>
                      <a:pt x="69942" y="9164"/>
                      <a:pt x="69861" y="8834"/>
                    </a:cubicBezTo>
                    <a:cubicBezTo>
                      <a:pt x="69232" y="6436"/>
                      <a:pt x="67960" y="1519"/>
                      <a:pt x="60457" y="1519"/>
                    </a:cubicBezTo>
                    <a:cubicBezTo>
                      <a:pt x="60200" y="1519"/>
                      <a:pt x="59936" y="1525"/>
                      <a:pt x="59665" y="1537"/>
                    </a:cubicBezTo>
                    <a:cubicBezTo>
                      <a:pt x="55070" y="1733"/>
                      <a:pt x="52412" y="2643"/>
                      <a:pt x="49057" y="3785"/>
                    </a:cubicBezTo>
                    <a:cubicBezTo>
                      <a:pt x="47764" y="4222"/>
                      <a:pt x="46301" y="4722"/>
                      <a:pt x="44579" y="5221"/>
                    </a:cubicBezTo>
                    <a:cubicBezTo>
                      <a:pt x="42840" y="5730"/>
                      <a:pt x="41055" y="6702"/>
                      <a:pt x="39164" y="7728"/>
                    </a:cubicBezTo>
                    <a:cubicBezTo>
                      <a:pt x="35854" y="9530"/>
                      <a:pt x="32108" y="11573"/>
                      <a:pt x="27451" y="11752"/>
                    </a:cubicBezTo>
                    <a:cubicBezTo>
                      <a:pt x="27310" y="11757"/>
                      <a:pt x="27171" y="11760"/>
                      <a:pt x="27034" y="11760"/>
                    </a:cubicBezTo>
                    <a:cubicBezTo>
                      <a:pt x="25157" y="11760"/>
                      <a:pt x="23552" y="11242"/>
                      <a:pt x="21607" y="10012"/>
                    </a:cubicBezTo>
                    <a:cubicBezTo>
                      <a:pt x="19422" y="8629"/>
                      <a:pt x="18940" y="6818"/>
                      <a:pt x="18476" y="5070"/>
                    </a:cubicBezTo>
                    <a:cubicBezTo>
                      <a:pt x="17985" y="3223"/>
                      <a:pt x="17522" y="1483"/>
                      <a:pt x="15024" y="636"/>
                    </a:cubicBezTo>
                    <a:cubicBezTo>
                      <a:pt x="14765" y="538"/>
                      <a:pt x="14471" y="458"/>
                      <a:pt x="14149" y="386"/>
                    </a:cubicBezTo>
                    <a:cubicBezTo>
                      <a:pt x="12932" y="110"/>
                      <a:pt x="11747" y="1"/>
                      <a:pt x="1061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223550" y="1553750"/>
                <a:ext cx="1755900" cy="292450"/>
              </a:xfrm>
              <a:custGeom>
                <a:avLst/>
                <a:gdLst/>
                <a:ahLst/>
                <a:cxnLst/>
                <a:rect l="l" t="t" r="r" b="b"/>
                <a:pathLst>
                  <a:path w="70236" h="11698" extrusionOk="0">
                    <a:moveTo>
                      <a:pt x="10566" y="1"/>
                    </a:moveTo>
                    <a:cubicBezTo>
                      <a:pt x="8074" y="1"/>
                      <a:pt x="5833" y="515"/>
                      <a:pt x="4041" y="930"/>
                    </a:cubicBezTo>
                    <a:cubicBezTo>
                      <a:pt x="2884" y="1196"/>
                      <a:pt x="1909" y="1421"/>
                      <a:pt x="1198" y="1421"/>
                    </a:cubicBezTo>
                    <a:cubicBezTo>
                      <a:pt x="672" y="1421"/>
                      <a:pt x="291" y="1297"/>
                      <a:pt x="89" y="974"/>
                    </a:cubicBezTo>
                    <a:lnTo>
                      <a:pt x="0" y="1037"/>
                    </a:lnTo>
                    <a:cubicBezTo>
                      <a:pt x="226" y="1391"/>
                      <a:pt x="636" y="1526"/>
                      <a:pt x="1198" y="1526"/>
                    </a:cubicBezTo>
                    <a:cubicBezTo>
                      <a:pt x="1925" y="1526"/>
                      <a:pt x="2906" y="1299"/>
                      <a:pt x="4068" y="1028"/>
                    </a:cubicBezTo>
                    <a:cubicBezTo>
                      <a:pt x="5846" y="620"/>
                      <a:pt x="8078" y="108"/>
                      <a:pt x="10558" y="108"/>
                    </a:cubicBezTo>
                    <a:cubicBezTo>
                      <a:pt x="11711" y="108"/>
                      <a:pt x="12918" y="218"/>
                      <a:pt x="14158" y="501"/>
                    </a:cubicBezTo>
                    <a:cubicBezTo>
                      <a:pt x="14479" y="573"/>
                      <a:pt x="14764" y="653"/>
                      <a:pt x="15023" y="751"/>
                    </a:cubicBezTo>
                    <a:cubicBezTo>
                      <a:pt x="17441" y="1590"/>
                      <a:pt x="17797" y="3294"/>
                      <a:pt x="18190" y="5096"/>
                    </a:cubicBezTo>
                    <a:cubicBezTo>
                      <a:pt x="18574" y="6916"/>
                      <a:pt x="18975" y="8798"/>
                      <a:pt x="21357" y="10190"/>
                    </a:cubicBezTo>
                    <a:cubicBezTo>
                      <a:pt x="23123" y="11233"/>
                      <a:pt x="24685" y="11697"/>
                      <a:pt x="26433" y="11697"/>
                    </a:cubicBezTo>
                    <a:cubicBezTo>
                      <a:pt x="26727" y="11697"/>
                      <a:pt x="27022" y="11688"/>
                      <a:pt x="27325" y="11662"/>
                    </a:cubicBezTo>
                    <a:cubicBezTo>
                      <a:pt x="31643" y="11296"/>
                      <a:pt x="35229" y="9306"/>
                      <a:pt x="38396" y="7549"/>
                    </a:cubicBezTo>
                    <a:cubicBezTo>
                      <a:pt x="40502" y="6380"/>
                      <a:pt x="42491" y="5274"/>
                      <a:pt x="44418" y="4801"/>
                    </a:cubicBezTo>
                    <a:cubicBezTo>
                      <a:pt x="46095" y="4400"/>
                      <a:pt x="47522" y="3998"/>
                      <a:pt x="48789" y="3659"/>
                    </a:cubicBezTo>
                    <a:cubicBezTo>
                      <a:pt x="52340" y="2678"/>
                      <a:pt x="54909" y="1973"/>
                      <a:pt x="59628" y="1750"/>
                    </a:cubicBezTo>
                    <a:cubicBezTo>
                      <a:pt x="59919" y="1737"/>
                      <a:pt x="60202" y="1730"/>
                      <a:pt x="60476" y="1730"/>
                    </a:cubicBezTo>
                    <a:cubicBezTo>
                      <a:pt x="67833" y="1730"/>
                      <a:pt x="69226" y="6557"/>
                      <a:pt x="69905" y="8914"/>
                    </a:cubicBezTo>
                    <a:cubicBezTo>
                      <a:pt x="69995" y="9208"/>
                      <a:pt x="70066" y="9458"/>
                      <a:pt x="70137" y="9663"/>
                    </a:cubicBezTo>
                    <a:lnTo>
                      <a:pt x="70235" y="9628"/>
                    </a:lnTo>
                    <a:cubicBezTo>
                      <a:pt x="70164" y="9431"/>
                      <a:pt x="70093" y="9181"/>
                      <a:pt x="70012" y="8887"/>
                    </a:cubicBezTo>
                    <a:cubicBezTo>
                      <a:pt x="69324" y="6504"/>
                      <a:pt x="67922" y="1623"/>
                      <a:pt x="60477" y="1623"/>
                    </a:cubicBezTo>
                    <a:cubicBezTo>
                      <a:pt x="60202" y="1623"/>
                      <a:pt x="59919" y="1630"/>
                      <a:pt x="59628" y="1643"/>
                    </a:cubicBezTo>
                    <a:cubicBezTo>
                      <a:pt x="54891" y="1866"/>
                      <a:pt x="52322" y="2571"/>
                      <a:pt x="48762" y="3552"/>
                    </a:cubicBezTo>
                    <a:cubicBezTo>
                      <a:pt x="47496" y="3900"/>
                      <a:pt x="46068" y="4293"/>
                      <a:pt x="44391" y="4703"/>
                    </a:cubicBezTo>
                    <a:cubicBezTo>
                      <a:pt x="42446" y="5176"/>
                      <a:pt x="40457" y="6282"/>
                      <a:pt x="38343" y="7460"/>
                    </a:cubicBezTo>
                    <a:cubicBezTo>
                      <a:pt x="35185" y="9208"/>
                      <a:pt x="31616" y="11198"/>
                      <a:pt x="27316" y="11554"/>
                    </a:cubicBezTo>
                    <a:cubicBezTo>
                      <a:pt x="27016" y="11580"/>
                      <a:pt x="26723" y="11593"/>
                      <a:pt x="26435" y="11593"/>
                    </a:cubicBezTo>
                    <a:cubicBezTo>
                      <a:pt x="24702" y="11593"/>
                      <a:pt x="23155" y="11125"/>
                      <a:pt x="21411" y="10100"/>
                    </a:cubicBezTo>
                    <a:cubicBezTo>
                      <a:pt x="19073" y="8735"/>
                      <a:pt x="18672" y="6871"/>
                      <a:pt x="18288" y="5069"/>
                    </a:cubicBezTo>
                    <a:cubicBezTo>
                      <a:pt x="17896" y="3240"/>
                      <a:pt x="17530" y="1509"/>
                      <a:pt x="15059" y="653"/>
                    </a:cubicBezTo>
                    <a:cubicBezTo>
                      <a:pt x="14791" y="555"/>
                      <a:pt x="14506" y="475"/>
                      <a:pt x="14176" y="394"/>
                    </a:cubicBezTo>
                    <a:cubicBezTo>
                      <a:pt x="12932" y="112"/>
                      <a:pt x="11722" y="1"/>
                      <a:pt x="1056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219975" y="1561575"/>
                <a:ext cx="1759250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70370" h="11563" extrusionOk="0">
                    <a:moveTo>
                      <a:pt x="10493" y="0"/>
                    </a:moveTo>
                    <a:cubicBezTo>
                      <a:pt x="8117" y="0"/>
                      <a:pt x="5976" y="459"/>
                      <a:pt x="4256" y="822"/>
                    </a:cubicBezTo>
                    <a:cubicBezTo>
                      <a:pt x="3094" y="1072"/>
                      <a:pt x="2110" y="1284"/>
                      <a:pt x="1372" y="1284"/>
                    </a:cubicBezTo>
                    <a:cubicBezTo>
                      <a:pt x="767" y="1284"/>
                      <a:pt x="327" y="1141"/>
                      <a:pt x="89" y="759"/>
                    </a:cubicBezTo>
                    <a:lnTo>
                      <a:pt x="0" y="822"/>
                    </a:lnTo>
                    <a:cubicBezTo>
                      <a:pt x="259" y="1237"/>
                      <a:pt x="730" y="1390"/>
                      <a:pt x="1373" y="1390"/>
                    </a:cubicBezTo>
                    <a:cubicBezTo>
                      <a:pt x="2127" y="1390"/>
                      <a:pt x="3117" y="1179"/>
                      <a:pt x="4282" y="929"/>
                    </a:cubicBezTo>
                    <a:cubicBezTo>
                      <a:pt x="5992" y="560"/>
                      <a:pt x="8127" y="103"/>
                      <a:pt x="10493" y="103"/>
                    </a:cubicBezTo>
                    <a:cubicBezTo>
                      <a:pt x="11671" y="103"/>
                      <a:pt x="12907" y="216"/>
                      <a:pt x="14176" y="510"/>
                    </a:cubicBezTo>
                    <a:cubicBezTo>
                      <a:pt x="14506" y="590"/>
                      <a:pt x="14791" y="670"/>
                      <a:pt x="15050" y="768"/>
                    </a:cubicBezTo>
                    <a:cubicBezTo>
                      <a:pt x="17441" y="1616"/>
                      <a:pt x="17717" y="3311"/>
                      <a:pt x="18003" y="5104"/>
                    </a:cubicBezTo>
                    <a:cubicBezTo>
                      <a:pt x="18306" y="6977"/>
                      <a:pt x="18618" y="8904"/>
                      <a:pt x="21152" y="10287"/>
                    </a:cubicBezTo>
                    <a:cubicBezTo>
                      <a:pt x="22740" y="11152"/>
                      <a:pt x="24185" y="11563"/>
                      <a:pt x="25791" y="11563"/>
                    </a:cubicBezTo>
                    <a:cubicBezTo>
                      <a:pt x="26246" y="11563"/>
                      <a:pt x="26710" y="11527"/>
                      <a:pt x="27192" y="11465"/>
                    </a:cubicBezTo>
                    <a:cubicBezTo>
                      <a:pt x="31179" y="10947"/>
                      <a:pt x="34587" y="8993"/>
                      <a:pt x="37602" y="7281"/>
                    </a:cubicBezTo>
                    <a:cubicBezTo>
                      <a:pt x="39913" y="5951"/>
                      <a:pt x="42099" y="4702"/>
                      <a:pt x="44213" y="4292"/>
                    </a:cubicBezTo>
                    <a:cubicBezTo>
                      <a:pt x="45730" y="3989"/>
                      <a:pt x="47041" y="3712"/>
                      <a:pt x="48201" y="3462"/>
                    </a:cubicBezTo>
                    <a:cubicBezTo>
                      <a:pt x="52055" y="2651"/>
                      <a:pt x="54597" y="2106"/>
                      <a:pt x="59584" y="1857"/>
                    </a:cubicBezTo>
                    <a:cubicBezTo>
                      <a:pt x="59896" y="1841"/>
                      <a:pt x="60198" y="1833"/>
                      <a:pt x="60490" y="1833"/>
                    </a:cubicBezTo>
                    <a:cubicBezTo>
                      <a:pt x="67815" y="1833"/>
                      <a:pt x="69320" y="6625"/>
                      <a:pt x="70057" y="8984"/>
                    </a:cubicBezTo>
                    <a:cubicBezTo>
                      <a:pt x="70138" y="9234"/>
                      <a:pt x="70200" y="9448"/>
                      <a:pt x="70271" y="9627"/>
                    </a:cubicBezTo>
                    <a:lnTo>
                      <a:pt x="70369" y="9582"/>
                    </a:lnTo>
                    <a:cubicBezTo>
                      <a:pt x="70307" y="9413"/>
                      <a:pt x="70236" y="9199"/>
                      <a:pt x="70155" y="8949"/>
                    </a:cubicBezTo>
                    <a:cubicBezTo>
                      <a:pt x="69799" y="7798"/>
                      <a:pt x="69192" y="5862"/>
                      <a:pt x="67657" y="4310"/>
                    </a:cubicBezTo>
                    <a:cubicBezTo>
                      <a:pt x="65977" y="2597"/>
                      <a:pt x="63558" y="1727"/>
                      <a:pt x="60462" y="1727"/>
                    </a:cubicBezTo>
                    <a:cubicBezTo>
                      <a:pt x="60172" y="1727"/>
                      <a:pt x="59877" y="1734"/>
                      <a:pt x="59575" y="1750"/>
                    </a:cubicBezTo>
                    <a:cubicBezTo>
                      <a:pt x="54588" y="1999"/>
                      <a:pt x="52037" y="2544"/>
                      <a:pt x="48174" y="3364"/>
                    </a:cubicBezTo>
                    <a:cubicBezTo>
                      <a:pt x="47023" y="3614"/>
                      <a:pt x="45712" y="3891"/>
                      <a:pt x="44195" y="4185"/>
                    </a:cubicBezTo>
                    <a:cubicBezTo>
                      <a:pt x="42063" y="4604"/>
                      <a:pt x="39868" y="5862"/>
                      <a:pt x="37549" y="7182"/>
                    </a:cubicBezTo>
                    <a:cubicBezTo>
                      <a:pt x="34551" y="8904"/>
                      <a:pt x="31144" y="10840"/>
                      <a:pt x="27174" y="11366"/>
                    </a:cubicBezTo>
                    <a:cubicBezTo>
                      <a:pt x="26704" y="11426"/>
                      <a:pt x="26252" y="11457"/>
                      <a:pt x="25811" y="11457"/>
                    </a:cubicBezTo>
                    <a:cubicBezTo>
                      <a:pt x="24218" y="11457"/>
                      <a:pt x="22776" y="11057"/>
                      <a:pt x="21197" y="10198"/>
                    </a:cubicBezTo>
                    <a:cubicBezTo>
                      <a:pt x="18717" y="8842"/>
                      <a:pt x="18404" y="6933"/>
                      <a:pt x="18110" y="5086"/>
                    </a:cubicBezTo>
                    <a:cubicBezTo>
                      <a:pt x="17816" y="3266"/>
                      <a:pt x="17530" y="1535"/>
                      <a:pt x="15086" y="670"/>
                    </a:cubicBezTo>
                    <a:cubicBezTo>
                      <a:pt x="14818" y="572"/>
                      <a:pt x="14533" y="492"/>
                      <a:pt x="14203" y="411"/>
                    </a:cubicBezTo>
                    <a:cubicBezTo>
                      <a:pt x="12923" y="114"/>
                      <a:pt x="11679" y="0"/>
                      <a:pt x="104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5216175" y="1569250"/>
                <a:ext cx="1762825" cy="286300"/>
              </a:xfrm>
              <a:custGeom>
                <a:avLst/>
                <a:gdLst/>
                <a:ahLst/>
                <a:cxnLst/>
                <a:rect l="l" t="t" r="r" b="b"/>
                <a:pathLst>
                  <a:path w="70513" h="11452" extrusionOk="0">
                    <a:moveTo>
                      <a:pt x="10424" y="0"/>
                    </a:moveTo>
                    <a:cubicBezTo>
                      <a:pt x="8161" y="0"/>
                      <a:pt x="6119" y="407"/>
                      <a:pt x="4470" y="738"/>
                    </a:cubicBezTo>
                    <a:cubicBezTo>
                      <a:pt x="3319" y="966"/>
                      <a:pt x="2334" y="1160"/>
                      <a:pt x="1572" y="1160"/>
                    </a:cubicBezTo>
                    <a:cubicBezTo>
                      <a:pt x="876" y="1160"/>
                      <a:pt x="367" y="998"/>
                      <a:pt x="90" y="550"/>
                    </a:cubicBezTo>
                    <a:lnTo>
                      <a:pt x="1" y="613"/>
                    </a:lnTo>
                    <a:cubicBezTo>
                      <a:pt x="302" y="1091"/>
                      <a:pt x="837" y="1264"/>
                      <a:pt x="1562" y="1264"/>
                    </a:cubicBezTo>
                    <a:cubicBezTo>
                      <a:pt x="2338" y="1264"/>
                      <a:pt x="3331" y="1066"/>
                      <a:pt x="4488" y="836"/>
                    </a:cubicBezTo>
                    <a:cubicBezTo>
                      <a:pt x="6130" y="511"/>
                      <a:pt x="8164" y="107"/>
                      <a:pt x="10416" y="107"/>
                    </a:cubicBezTo>
                    <a:cubicBezTo>
                      <a:pt x="11627" y="107"/>
                      <a:pt x="12902" y="224"/>
                      <a:pt x="14212" y="533"/>
                    </a:cubicBezTo>
                    <a:cubicBezTo>
                      <a:pt x="14533" y="613"/>
                      <a:pt x="14818" y="693"/>
                      <a:pt x="15086" y="791"/>
                    </a:cubicBezTo>
                    <a:cubicBezTo>
                      <a:pt x="17450" y="1648"/>
                      <a:pt x="17638" y="3343"/>
                      <a:pt x="17843" y="5136"/>
                    </a:cubicBezTo>
                    <a:cubicBezTo>
                      <a:pt x="18057" y="7045"/>
                      <a:pt x="18280" y="9025"/>
                      <a:pt x="20956" y="10390"/>
                    </a:cubicBezTo>
                    <a:cubicBezTo>
                      <a:pt x="22375" y="11113"/>
                      <a:pt x="23704" y="11452"/>
                      <a:pt x="25158" y="11452"/>
                    </a:cubicBezTo>
                    <a:cubicBezTo>
                      <a:pt x="25765" y="11452"/>
                      <a:pt x="26398" y="11398"/>
                      <a:pt x="27067" y="11273"/>
                    </a:cubicBezTo>
                    <a:cubicBezTo>
                      <a:pt x="30751" y="10622"/>
                      <a:pt x="33990" y="8704"/>
                      <a:pt x="36853" y="7009"/>
                    </a:cubicBezTo>
                    <a:cubicBezTo>
                      <a:pt x="39360" y="5528"/>
                      <a:pt x="41724" y="4128"/>
                      <a:pt x="44017" y="3780"/>
                    </a:cubicBezTo>
                    <a:cubicBezTo>
                      <a:pt x="44882" y="3646"/>
                      <a:pt x="45676" y="3530"/>
                      <a:pt x="46408" y="3414"/>
                    </a:cubicBezTo>
                    <a:cubicBezTo>
                      <a:pt x="51341" y="2656"/>
                      <a:pt x="53812" y="2281"/>
                      <a:pt x="59540" y="1969"/>
                    </a:cubicBezTo>
                    <a:cubicBezTo>
                      <a:pt x="59860" y="1952"/>
                      <a:pt x="60171" y="1943"/>
                      <a:pt x="60473" y="1943"/>
                    </a:cubicBezTo>
                    <a:cubicBezTo>
                      <a:pt x="67807" y="1943"/>
                      <a:pt x="69490" y="6893"/>
                      <a:pt x="70227" y="9061"/>
                    </a:cubicBezTo>
                    <a:cubicBezTo>
                      <a:pt x="70298" y="9266"/>
                      <a:pt x="70352" y="9445"/>
                      <a:pt x="70414" y="9587"/>
                    </a:cubicBezTo>
                    <a:lnTo>
                      <a:pt x="70513" y="9552"/>
                    </a:lnTo>
                    <a:cubicBezTo>
                      <a:pt x="70450" y="9409"/>
                      <a:pt x="70397" y="9231"/>
                      <a:pt x="70325" y="9025"/>
                    </a:cubicBezTo>
                    <a:cubicBezTo>
                      <a:pt x="69580" y="6841"/>
                      <a:pt x="67881" y="1835"/>
                      <a:pt x="60488" y="1835"/>
                    </a:cubicBezTo>
                    <a:cubicBezTo>
                      <a:pt x="60182" y="1835"/>
                      <a:pt x="59866" y="1844"/>
                      <a:pt x="59540" y="1862"/>
                    </a:cubicBezTo>
                    <a:cubicBezTo>
                      <a:pt x="53803" y="2174"/>
                      <a:pt x="51323" y="2558"/>
                      <a:pt x="46399" y="3307"/>
                    </a:cubicBezTo>
                    <a:cubicBezTo>
                      <a:pt x="45659" y="3423"/>
                      <a:pt x="44865" y="3548"/>
                      <a:pt x="43999" y="3673"/>
                    </a:cubicBezTo>
                    <a:cubicBezTo>
                      <a:pt x="41689" y="4030"/>
                      <a:pt x="39316" y="5430"/>
                      <a:pt x="36800" y="6920"/>
                    </a:cubicBezTo>
                    <a:cubicBezTo>
                      <a:pt x="33945" y="8606"/>
                      <a:pt x="30716" y="10524"/>
                      <a:pt x="27049" y="11175"/>
                    </a:cubicBezTo>
                    <a:cubicBezTo>
                      <a:pt x="26390" y="11291"/>
                      <a:pt x="25769" y="11350"/>
                      <a:pt x="25168" y="11350"/>
                    </a:cubicBezTo>
                    <a:cubicBezTo>
                      <a:pt x="23728" y="11350"/>
                      <a:pt x="22411" y="11010"/>
                      <a:pt x="21001" y="10292"/>
                    </a:cubicBezTo>
                    <a:cubicBezTo>
                      <a:pt x="18378" y="8954"/>
                      <a:pt x="18155" y="7009"/>
                      <a:pt x="17950" y="5118"/>
                    </a:cubicBezTo>
                    <a:cubicBezTo>
                      <a:pt x="17745" y="3298"/>
                      <a:pt x="17548" y="1567"/>
                      <a:pt x="15122" y="693"/>
                    </a:cubicBezTo>
                    <a:cubicBezTo>
                      <a:pt x="14854" y="595"/>
                      <a:pt x="14560" y="506"/>
                      <a:pt x="14230" y="426"/>
                    </a:cubicBezTo>
                    <a:cubicBezTo>
                      <a:pt x="12915" y="117"/>
                      <a:pt x="11638" y="0"/>
                      <a:pt x="104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212375" y="1577075"/>
                <a:ext cx="1766400" cy="284275"/>
              </a:xfrm>
              <a:custGeom>
                <a:avLst/>
                <a:gdLst/>
                <a:ahLst/>
                <a:cxnLst/>
                <a:rect l="l" t="t" r="r" b="b"/>
                <a:pathLst>
                  <a:path w="70656" h="11371" extrusionOk="0">
                    <a:moveTo>
                      <a:pt x="10329" y="0"/>
                    </a:moveTo>
                    <a:cubicBezTo>
                      <a:pt x="8184" y="0"/>
                      <a:pt x="6247" y="352"/>
                      <a:pt x="4676" y="639"/>
                    </a:cubicBezTo>
                    <a:cubicBezTo>
                      <a:pt x="3534" y="853"/>
                      <a:pt x="2548" y="1036"/>
                      <a:pt x="1767" y="1036"/>
                    </a:cubicBezTo>
                    <a:cubicBezTo>
                      <a:pt x="987" y="1036"/>
                      <a:pt x="411" y="853"/>
                      <a:pt x="90" y="336"/>
                    </a:cubicBezTo>
                    <a:lnTo>
                      <a:pt x="1" y="398"/>
                    </a:lnTo>
                    <a:cubicBezTo>
                      <a:pt x="348" y="949"/>
                      <a:pt x="949" y="1141"/>
                      <a:pt x="1761" y="1141"/>
                    </a:cubicBezTo>
                    <a:cubicBezTo>
                      <a:pt x="2554" y="1141"/>
                      <a:pt x="3548" y="958"/>
                      <a:pt x="4702" y="746"/>
                    </a:cubicBezTo>
                    <a:cubicBezTo>
                      <a:pt x="6267" y="458"/>
                      <a:pt x="8204" y="105"/>
                      <a:pt x="10346" y="105"/>
                    </a:cubicBezTo>
                    <a:cubicBezTo>
                      <a:pt x="11586" y="105"/>
                      <a:pt x="12894" y="223"/>
                      <a:pt x="14239" y="541"/>
                    </a:cubicBezTo>
                    <a:cubicBezTo>
                      <a:pt x="14569" y="621"/>
                      <a:pt x="14854" y="710"/>
                      <a:pt x="15113" y="808"/>
                    </a:cubicBezTo>
                    <a:cubicBezTo>
                      <a:pt x="17468" y="1674"/>
                      <a:pt x="17575" y="3369"/>
                      <a:pt x="17682" y="5162"/>
                    </a:cubicBezTo>
                    <a:cubicBezTo>
                      <a:pt x="17807" y="7124"/>
                      <a:pt x="17932" y="9141"/>
                      <a:pt x="20760" y="10479"/>
                    </a:cubicBezTo>
                    <a:cubicBezTo>
                      <a:pt x="22027" y="11076"/>
                      <a:pt x="23231" y="11371"/>
                      <a:pt x="24534" y="11371"/>
                    </a:cubicBezTo>
                    <a:cubicBezTo>
                      <a:pt x="25292" y="11371"/>
                      <a:pt x="26086" y="11273"/>
                      <a:pt x="26943" y="11076"/>
                    </a:cubicBezTo>
                    <a:cubicBezTo>
                      <a:pt x="30350" y="10309"/>
                      <a:pt x="33294" y="8498"/>
                      <a:pt x="36140" y="6750"/>
                    </a:cubicBezTo>
                    <a:cubicBezTo>
                      <a:pt x="38825" y="5090"/>
                      <a:pt x="41368" y="3529"/>
                      <a:pt x="43821" y="3262"/>
                    </a:cubicBezTo>
                    <a:cubicBezTo>
                      <a:pt x="49754" y="2628"/>
                      <a:pt x="52260" y="2486"/>
                      <a:pt x="57265" y="2200"/>
                    </a:cubicBezTo>
                    <a:cubicBezTo>
                      <a:pt x="57952" y="2164"/>
                      <a:pt x="58693" y="2120"/>
                      <a:pt x="59504" y="2075"/>
                    </a:cubicBezTo>
                    <a:cubicBezTo>
                      <a:pt x="59845" y="2056"/>
                      <a:pt x="60175" y="2046"/>
                      <a:pt x="60495" y="2046"/>
                    </a:cubicBezTo>
                    <a:cubicBezTo>
                      <a:pt x="67825" y="2046"/>
                      <a:pt x="69619" y="6978"/>
                      <a:pt x="70406" y="9141"/>
                    </a:cubicBezTo>
                    <a:cubicBezTo>
                      <a:pt x="70459" y="9292"/>
                      <a:pt x="70513" y="9435"/>
                      <a:pt x="70558" y="9551"/>
                    </a:cubicBezTo>
                    <a:lnTo>
                      <a:pt x="70656" y="9515"/>
                    </a:lnTo>
                    <a:cubicBezTo>
                      <a:pt x="70611" y="9399"/>
                      <a:pt x="70558" y="9257"/>
                      <a:pt x="70504" y="9105"/>
                    </a:cubicBezTo>
                    <a:cubicBezTo>
                      <a:pt x="69709" y="6926"/>
                      <a:pt x="67899" y="1939"/>
                      <a:pt x="60502" y="1939"/>
                    </a:cubicBezTo>
                    <a:cubicBezTo>
                      <a:pt x="60178" y="1939"/>
                      <a:pt x="59842" y="1948"/>
                      <a:pt x="59495" y="1968"/>
                    </a:cubicBezTo>
                    <a:cubicBezTo>
                      <a:pt x="58693" y="2022"/>
                      <a:pt x="57952" y="2057"/>
                      <a:pt x="57256" y="2102"/>
                    </a:cubicBezTo>
                    <a:cubicBezTo>
                      <a:pt x="52260" y="2378"/>
                      <a:pt x="49745" y="2521"/>
                      <a:pt x="43812" y="3164"/>
                    </a:cubicBezTo>
                    <a:cubicBezTo>
                      <a:pt x="41332" y="3422"/>
                      <a:pt x="38781" y="4992"/>
                      <a:pt x="36087" y="6661"/>
                    </a:cubicBezTo>
                    <a:cubicBezTo>
                      <a:pt x="33250" y="8409"/>
                      <a:pt x="30315" y="10211"/>
                      <a:pt x="26916" y="10978"/>
                    </a:cubicBezTo>
                    <a:cubicBezTo>
                      <a:pt x="26072" y="11168"/>
                      <a:pt x="25292" y="11264"/>
                      <a:pt x="24544" y="11264"/>
                    </a:cubicBezTo>
                    <a:cubicBezTo>
                      <a:pt x="23253" y="11264"/>
                      <a:pt x="22059" y="10977"/>
                      <a:pt x="20805" y="10390"/>
                    </a:cubicBezTo>
                    <a:cubicBezTo>
                      <a:pt x="18030" y="9078"/>
                      <a:pt x="17905" y="7089"/>
                      <a:pt x="17790" y="5162"/>
                    </a:cubicBezTo>
                    <a:cubicBezTo>
                      <a:pt x="17674" y="3333"/>
                      <a:pt x="17575" y="1602"/>
                      <a:pt x="15149" y="710"/>
                    </a:cubicBezTo>
                    <a:cubicBezTo>
                      <a:pt x="14890" y="612"/>
                      <a:pt x="14596" y="523"/>
                      <a:pt x="14266" y="443"/>
                    </a:cubicBezTo>
                    <a:cubicBezTo>
                      <a:pt x="12904" y="120"/>
                      <a:pt x="11581" y="0"/>
                      <a:pt x="1032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208825" y="1584650"/>
                <a:ext cx="1769725" cy="282950"/>
              </a:xfrm>
              <a:custGeom>
                <a:avLst/>
                <a:gdLst/>
                <a:ahLst/>
                <a:cxnLst/>
                <a:rect l="l" t="t" r="r" b="b"/>
                <a:pathLst>
                  <a:path w="70789" h="11318" extrusionOk="0">
                    <a:moveTo>
                      <a:pt x="10223" y="1"/>
                    </a:moveTo>
                    <a:cubicBezTo>
                      <a:pt x="8237" y="1"/>
                      <a:pt x="6437" y="302"/>
                      <a:pt x="4871" y="568"/>
                    </a:cubicBezTo>
                    <a:cubicBezTo>
                      <a:pt x="3745" y="758"/>
                      <a:pt x="2767" y="923"/>
                      <a:pt x="1977" y="923"/>
                    </a:cubicBezTo>
                    <a:cubicBezTo>
                      <a:pt x="1101" y="923"/>
                      <a:pt x="455" y="721"/>
                      <a:pt x="89" y="131"/>
                    </a:cubicBezTo>
                    <a:lnTo>
                      <a:pt x="0" y="193"/>
                    </a:lnTo>
                    <a:cubicBezTo>
                      <a:pt x="388" y="818"/>
                      <a:pt x="1062" y="1028"/>
                      <a:pt x="1970" y="1028"/>
                    </a:cubicBezTo>
                    <a:cubicBezTo>
                      <a:pt x="2773" y="1028"/>
                      <a:pt x="3758" y="863"/>
                      <a:pt x="4889" y="675"/>
                    </a:cubicBezTo>
                    <a:cubicBezTo>
                      <a:pt x="6455" y="408"/>
                      <a:pt x="8256" y="106"/>
                      <a:pt x="10240" y="106"/>
                    </a:cubicBezTo>
                    <a:cubicBezTo>
                      <a:pt x="11511" y="106"/>
                      <a:pt x="12858" y="230"/>
                      <a:pt x="14265" y="568"/>
                    </a:cubicBezTo>
                    <a:cubicBezTo>
                      <a:pt x="14595" y="648"/>
                      <a:pt x="14881" y="737"/>
                      <a:pt x="15139" y="835"/>
                    </a:cubicBezTo>
                    <a:cubicBezTo>
                      <a:pt x="17485" y="1710"/>
                      <a:pt x="17503" y="3414"/>
                      <a:pt x="17530" y="5216"/>
                    </a:cubicBezTo>
                    <a:cubicBezTo>
                      <a:pt x="17548" y="7214"/>
                      <a:pt x="17575" y="9284"/>
                      <a:pt x="20554" y="10586"/>
                    </a:cubicBezTo>
                    <a:cubicBezTo>
                      <a:pt x="21678" y="11077"/>
                      <a:pt x="22767" y="11318"/>
                      <a:pt x="23935" y="11318"/>
                    </a:cubicBezTo>
                    <a:cubicBezTo>
                      <a:pt x="24827" y="11318"/>
                      <a:pt x="25764" y="11175"/>
                      <a:pt x="26808" y="10889"/>
                    </a:cubicBezTo>
                    <a:cubicBezTo>
                      <a:pt x="29966" y="10024"/>
                      <a:pt x="32758" y="8231"/>
                      <a:pt x="35452" y="6500"/>
                    </a:cubicBezTo>
                    <a:cubicBezTo>
                      <a:pt x="38307" y="4663"/>
                      <a:pt x="41001" y="2923"/>
                      <a:pt x="43615" y="2753"/>
                    </a:cubicBezTo>
                    <a:cubicBezTo>
                      <a:pt x="47157" y="2530"/>
                      <a:pt x="49503" y="2495"/>
                      <a:pt x="51760" y="2459"/>
                    </a:cubicBezTo>
                    <a:cubicBezTo>
                      <a:pt x="53928" y="2423"/>
                      <a:pt x="56158" y="2397"/>
                      <a:pt x="59450" y="2191"/>
                    </a:cubicBezTo>
                    <a:cubicBezTo>
                      <a:pt x="59805" y="2170"/>
                      <a:pt x="60149" y="2159"/>
                      <a:pt x="60482" y="2159"/>
                    </a:cubicBezTo>
                    <a:cubicBezTo>
                      <a:pt x="67855" y="2159"/>
                      <a:pt x="69824" y="7268"/>
                      <a:pt x="70584" y="9248"/>
                    </a:cubicBezTo>
                    <a:cubicBezTo>
                      <a:pt x="70619" y="9346"/>
                      <a:pt x="70655" y="9444"/>
                      <a:pt x="70691" y="9525"/>
                    </a:cubicBezTo>
                    <a:lnTo>
                      <a:pt x="70789" y="9489"/>
                    </a:lnTo>
                    <a:cubicBezTo>
                      <a:pt x="70753" y="9409"/>
                      <a:pt x="70717" y="9310"/>
                      <a:pt x="70682" y="9212"/>
                    </a:cubicBezTo>
                    <a:cubicBezTo>
                      <a:pt x="69913" y="7214"/>
                      <a:pt x="67927" y="2053"/>
                      <a:pt x="60482" y="2053"/>
                    </a:cubicBezTo>
                    <a:cubicBezTo>
                      <a:pt x="60149" y="2053"/>
                      <a:pt x="59805" y="2063"/>
                      <a:pt x="59450" y="2084"/>
                    </a:cubicBezTo>
                    <a:cubicBezTo>
                      <a:pt x="56158" y="2290"/>
                      <a:pt x="53919" y="2325"/>
                      <a:pt x="51760" y="2352"/>
                    </a:cubicBezTo>
                    <a:cubicBezTo>
                      <a:pt x="49494" y="2388"/>
                      <a:pt x="47157" y="2423"/>
                      <a:pt x="43615" y="2655"/>
                    </a:cubicBezTo>
                    <a:cubicBezTo>
                      <a:pt x="40966" y="2825"/>
                      <a:pt x="38263" y="4564"/>
                      <a:pt x="35390" y="6411"/>
                    </a:cubicBezTo>
                    <a:cubicBezTo>
                      <a:pt x="32705" y="8142"/>
                      <a:pt x="29921" y="9926"/>
                      <a:pt x="26781" y="10791"/>
                    </a:cubicBezTo>
                    <a:cubicBezTo>
                      <a:pt x="25748" y="11075"/>
                      <a:pt x="24815" y="11218"/>
                      <a:pt x="23929" y="11218"/>
                    </a:cubicBezTo>
                    <a:cubicBezTo>
                      <a:pt x="22779" y="11218"/>
                      <a:pt x="21707" y="10977"/>
                      <a:pt x="20599" y="10488"/>
                    </a:cubicBezTo>
                    <a:cubicBezTo>
                      <a:pt x="17682" y="9212"/>
                      <a:pt x="17655" y="7178"/>
                      <a:pt x="17628" y="5216"/>
                    </a:cubicBezTo>
                    <a:cubicBezTo>
                      <a:pt x="17610" y="3378"/>
                      <a:pt x="17584" y="1638"/>
                      <a:pt x="15175" y="737"/>
                    </a:cubicBezTo>
                    <a:cubicBezTo>
                      <a:pt x="14907" y="630"/>
                      <a:pt x="14622" y="550"/>
                      <a:pt x="14292" y="470"/>
                    </a:cubicBezTo>
                    <a:cubicBezTo>
                      <a:pt x="12867" y="127"/>
                      <a:pt x="11506" y="1"/>
                      <a:pt x="102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205025" y="1590575"/>
                <a:ext cx="1773300" cy="284175"/>
              </a:xfrm>
              <a:custGeom>
                <a:avLst/>
                <a:gdLst/>
                <a:ahLst/>
                <a:cxnLst/>
                <a:rect l="l" t="t" r="r" b="b"/>
                <a:pathLst>
                  <a:path w="70932" h="11367" extrusionOk="0">
                    <a:moveTo>
                      <a:pt x="90" y="1"/>
                    </a:moveTo>
                    <a:lnTo>
                      <a:pt x="1" y="54"/>
                    </a:lnTo>
                    <a:cubicBezTo>
                      <a:pt x="445" y="760"/>
                      <a:pt x="1193" y="991"/>
                      <a:pt x="2194" y="991"/>
                    </a:cubicBezTo>
                    <a:cubicBezTo>
                      <a:pt x="3002" y="991"/>
                      <a:pt x="3974" y="841"/>
                      <a:pt x="5086" y="670"/>
                    </a:cubicBezTo>
                    <a:cubicBezTo>
                      <a:pt x="6577" y="438"/>
                      <a:pt x="8282" y="175"/>
                      <a:pt x="10159" y="175"/>
                    </a:cubicBezTo>
                    <a:cubicBezTo>
                      <a:pt x="11460" y="175"/>
                      <a:pt x="12842" y="301"/>
                      <a:pt x="14292" y="652"/>
                    </a:cubicBezTo>
                    <a:cubicBezTo>
                      <a:pt x="14622" y="732"/>
                      <a:pt x="14908" y="821"/>
                      <a:pt x="15175" y="920"/>
                    </a:cubicBezTo>
                    <a:cubicBezTo>
                      <a:pt x="17504" y="1821"/>
                      <a:pt x="17450" y="3533"/>
                      <a:pt x="17379" y="5344"/>
                    </a:cubicBezTo>
                    <a:cubicBezTo>
                      <a:pt x="17307" y="7378"/>
                      <a:pt x="17236" y="9484"/>
                      <a:pt x="20358" y="10759"/>
                    </a:cubicBezTo>
                    <a:cubicBezTo>
                      <a:pt x="21358" y="11161"/>
                      <a:pt x="22339" y="11366"/>
                      <a:pt x="23374" y="11366"/>
                    </a:cubicBezTo>
                    <a:cubicBezTo>
                      <a:pt x="24391" y="11366"/>
                      <a:pt x="25470" y="11170"/>
                      <a:pt x="26683" y="10777"/>
                    </a:cubicBezTo>
                    <a:cubicBezTo>
                      <a:pt x="29618" y="9823"/>
                      <a:pt x="32250" y="8047"/>
                      <a:pt x="34802" y="6326"/>
                    </a:cubicBezTo>
                    <a:cubicBezTo>
                      <a:pt x="37817" y="4301"/>
                      <a:pt x="40654" y="2383"/>
                      <a:pt x="43428" y="2320"/>
                    </a:cubicBezTo>
                    <a:cubicBezTo>
                      <a:pt x="44272" y="2301"/>
                      <a:pt x="45043" y="2293"/>
                      <a:pt x="45758" y="2293"/>
                    </a:cubicBezTo>
                    <a:cubicBezTo>
                      <a:pt x="47699" y="2293"/>
                      <a:pt x="49236" y="2353"/>
                      <a:pt x="50735" y="2418"/>
                    </a:cubicBezTo>
                    <a:cubicBezTo>
                      <a:pt x="52079" y="2476"/>
                      <a:pt x="53385" y="2531"/>
                      <a:pt x="54893" y="2531"/>
                    </a:cubicBezTo>
                    <a:cubicBezTo>
                      <a:pt x="56197" y="2531"/>
                      <a:pt x="57652" y="2490"/>
                      <a:pt x="59415" y="2374"/>
                    </a:cubicBezTo>
                    <a:cubicBezTo>
                      <a:pt x="59796" y="2349"/>
                      <a:pt x="60164" y="2337"/>
                      <a:pt x="60520" y="2337"/>
                    </a:cubicBezTo>
                    <a:cubicBezTo>
                      <a:pt x="67929" y="2337"/>
                      <a:pt x="69980" y="7456"/>
                      <a:pt x="70780" y="9439"/>
                    </a:cubicBezTo>
                    <a:lnTo>
                      <a:pt x="70834" y="9564"/>
                    </a:lnTo>
                    <a:lnTo>
                      <a:pt x="70932" y="9528"/>
                    </a:lnTo>
                    <a:lnTo>
                      <a:pt x="70878" y="9403"/>
                    </a:lnTo>
                    <a:cubicBezTo>
                      <a:pt x="70468" y="8386"/>
                      <a:pt x="69710" y="6486"/>
                      <a:pt x="67988" y="4889"/>
                    </a:cubicBezTo>
                    <a:cubicBezTo>
                      <a:pt x="66095" y="3125"/>
                      <a:pt x="63581" y="2239"/>
                      <a:pt x="60509" y="2239"/>
                    </a:cubicBezTo>
                    <a:cubicBezTo>
                      <a:pt x="60149" y="2239"/>
                      <a:pt x="59781" y="2251"/>
                      <a:pt x="59406" y="2276"/>
                    </a:cubicBezTo>
                    <a:cubicBezTo>
                      <a:pt x="57674" y="2386"/>
                      <a:pt x="56237" y="2425"/>
                      <a:pt x="54950" y="2425"/>
                    </a:cubicBezTo>
                    <a:cubicBezTo>
                      <a:pt x="53420" y="2425"/>
                      <a:pt x="52100" y="2369"/>
                      <a:pt x="50743" y="2311"/>
                    </a:cubicBezTo>
                    <a:cubicBezTo>
                      <a:pt x="49213" y="2252"/>
                      <a:pt x="47647" y="2187"/>
                      <a:pt x="45656" y="2187"/>
                    </a:cubicBezTo>
                    <a:cubicBezTo>
                      <a:pt x="44967" y="2187"/>
                      <a:pt x="44227" y="2195"/>
                      <a:pt x="43419" y="2213"/>
                    </a:cubicBezTo>
                    <a:cubicBezTo>
                      <a:pt x="40618" y="2276"/>
                      <a:pt x="37772" y="4203"/>
                      <a:pt x="34748" y="6237"/>
                    </a:cubicBezTo>
                    <a:cubicBezTo>
                      <a:pt x="32197" y="7949"/>
                      <a:pt x="29565" y="9725"/>
                      <a:pt x="26648" y="10670"/>
                    </a:cubicBezTo>
                    <a:cubicBezTo>
                      <a:pt x="25442" y="11062"/>
                      <a:pt x="24372" y="11258"/>
                      <a:pt x="23360" y="11258"/>
                    </a:cubicBezTo>
                    <a:cubicBezTo>
                      <a:pt x="22342" y="11258"/>
                      <a:pt x="21383" y="11059"/>
                      <a:pt x="20403" y="10661"/>
                    </a:cubicBezTo>
                    <a:cubicBezTo>
                      <a:pt x="17343" y="9421"/>
                      <a:pt x="17414" y="7352"/>
                      <a:pt x="17486" y="5344"/>
                    </a:cubicBezTo>
                    <a:cubicBezTo>
                      <a:pt x="17548" y="3498"/>
                      <a:pt x="17611" y="1749"/>
                      <a:pt x="15211" y="830"/>
                    </a:cubicBezTo>
                    <a:cubicBezTo>
                      <a:pt x="14943" y="723"/>
                      <a:pt x="14649" y="634"/>
                      <a:pt x="14319" y="554"/>
                    </a:cubicBezTo>
                    <a:cubicBezTo>
                      <a:pt x="12854" y="198"/>
                      <a:pt x="11458" y="70"/>
                      <a:pt x="10145" y="70"/>
                    </a:cubicBezTo>
                    <a:cubicBezTo>
                      <a:pt x="8266" y="70"/>
                      <a:pt x="6559" y="332"/>
                      <a:pt x="5068" y="563"/>
                    </a:cubicBezTo>
                    <a:cubicBezTo>
                      <a:pt x="3963" y="736"/>
                      <a:pt x="2995" y="886"/>
                      <a:pt x="2196" y="886"/>
                    </a:cubicBezTo>
                    <a:cubicBezTo>
                      <a:pt x="1226" y="886"/>
                      <a:pt x="505" y="666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201225" y="1593025"/>
                <a:ext cx="1776875" cy="289075"/>
              </a:xfrm>
              <a:custGeom>
                <a:avLst/>
                <a:gdLst/>
                <a:ahLst/>
                <a:cxnLst/>
                <a:rect l="l" t="t" r="r" b="b"/>
                <a:pathLst>
                  <a:path w="71075" h="11563" extrusionOk="0">
                    <a:moveTo>
                      <a:pt x="90" y="1"/>
                    </a:moveTo>
                    <a:lnTo>
                      <a:pt x="1" y="54"/>
                    </a:lnTo>
                    <a:cubicBezTo>
                      <a:pt x="501" y="848"/>
                      <a:pt x="1328" y="1097"/>
                      <a:pt x="2430" y="1097"/>
                    </a:cubicBezTo>
                    <a:cubicBezTo>
                      <a:pt x="3237" y="1097"/>
                      <a:pt x="4191" y="963"/>
                      <a:pt x="5273" y="813"/>
                    </a:cubicBezTo>
                    <a:cubicBezTo>
                      <a:pt x="6683" y="610"/>
                      <a:pt x="8291" y="384"/>
                      <a:pt x="10055" y="384"/>
                    </a:cubicBezTo>
                    <a:cubicBezTo>
                      <a:pt x="11396" y="384"/>
                      <a:pt x="12826" y="514"/>
                      <a:pt x="14328" y="884"/>
                    </a:cubicBezTo>
                    <a:cubicBezTo>
                      <a:pt x="14658" y="964"/>
                      <a:pt x="14944" y="1054"/>
                      <a:pt x="15202" y="1152"/>
                    </a:cubicBezTo>
                    <a:cubicBezTo>
                      <a:pt x="17531" y="2062"/>
                      <a:pt x="17388" y="3792"/>
                      <a:pt x="17236" y="5621"/>
                    </a:cubicBezTo>
                    <a:cubicBezTo>
                      <a:pt x="17067" y="7691"/>
                      <a:pt x="16888" y="9841"/>
                      <a:pt x="20162" y="11063"/>
                    </a:cubicBezTo>
                    <a:cubicBezTo>
                      <a:pt x="21055" y="11393"/>
                      <a:pt x="21929" y="11563"/>
                      <a:pt x="22839" y="11563"/>
                    </a:cubicBezTo>
                    <a:cubicBezTo>
                      <a:pt x="23972" y="11563"/>
                      <a:pt x="25176" y="11304"/>
                      <a:pt x="26550" y="10795"/>
                    </a:cubicBezTo>
                    <a:cubicBezTo>
                      <a:pt x="29280" y="9769"/>
                      <a:pt x="31778" y="8003"/>
                      <a:pt x="34195" y="6299"/>
                    </a:cubicBezTo>
                    <a:cubicBezTo>
                      <a:pt x="37311" y="4092"/>
                      <a:pt x="40253" y="2016"/>
                      <a:pt x="43141" y="2016"/>
                    </a:cubicBezTo>
                    <a:cubicBezTo>
                      <a:pt x="43171" y="2016"/>
                      <a:pt x="43202" y="2017"/>
                      <a:pt x="43232" y="2017"/>
                    </a:cubicBezTo>
                    <a:cubicBezTo>
                      <a:pt x="46248" y="2071"/>
                      <a:pt x="48398" y="2276"/>
                      <a:pt x="50298" y="2472"/>
                    </a:cubicBezTo>
                    <a:cubicBezTo>
                      <a:pt x="52150" y="2654"/>
                      <a:pt x="53824" y="2820"/>
                      <a:pt x="55970" y="2820"/>
                    </a:cubicBezTo>
                    <a:cubicBezTo>
                      <a:pt x="56978" y="2820"/>
                      <a:pt x="58088" y="2783"/>
                      <a:pt x="59370" y="2695"/>
                    </a:cubicBezTo>
                    <a:cubicBezTo>
                      <a:pt x="59755" y="2669"/>
                      <a:pt x="60131" y="2657"/>
                      <a:pt x="60499" y="2657"/>
                    </a:cubicBezTo>
                    <a:cubicBezTo>
                      <a:pt x="65508" y="2657"/>
                      <a:pt x="69032" y="5031"/>
                      <a:pt x="70977" y="9743"/>
                    </a:cubicBezTo>
                    <a:lnTo>
                      <a:pt x="71075" y="9707"/>
                    </a:lnTo>
                    <a:cubicBezTo>
                      <a:pt x="70718" y="8859"/>
                      <a:pt x="69906" y="6879"/>
                      <a:pt x="68095" y="5238"/>
                    </a:cubicBezTo>
                    <a:cubicBezTo>
                      <a:pt x="66149" y="3458"/>
                      <a:pt x="63602" y="2556"/>
                      <a:pt x="60529" y="2556"/>
                    </a:cubicBezTo>
                    <a:cubicBezTo>
                      <a:pt x="60150" y="2556"/>
                      <a:pt x="59764" y="2570"/>
                      <a:pt x="59370" y="2597"/>
                    </a:cubicBezTo>
                    <a:cubicBezTo>
                      <a:pt x="58115" y="2681"/>
                      <a:pt x="57022" y="2716"/>
                      <a:pt x="56030" y="2716"/>
                    </a:cubicBezTo>
                    <a:cubicBezTo>
                      <a:pt x="53858" y="2716"/>
                      <a:pt x="52169" y="2549"/>
                      <a:pt x="50307" y="2365"/>
                    </a:cubicBezTo>
                    <a:cubicBezTo>
                      <a:pt x="48406" y="2178"/>
                      <a:pt x="46257" y="1964"/>
                      <a:pt x="43232" y="1910"/>
                    </a:cubicBezTo>
                    <a:lnTo>
                      <a:pt x="43134" y="1910"/>
                    </a:lnTo>
                    <a:cubicBezTo>
                      <a:pt x="40217" y="1910"/>
                      <a:pt x="37255" y="3997"/>
                      <a:pt x="34133" y="6210"/>
                    </a:cubicBezTo>
                    <a:cubicBezTo>
                      <a:pt x="31724" y="7914"/>
                      <a:pt x="29235" y="9680"/>
                      <a:pt x="26514" y="10697"/>
                    </a:cubicBezTo>
                    <a:cubicBezTo>
                      <a:pt x="25153" y="11205"/>
                      <a:pt x="23967" y="11457"/>
                      <a:pt x="22846" y="11457"/>
                    </a:cubicBezTo>
                    <a:cubicBezTo>
                      <a:pt x="21939" y="11457"/>
                      <a:pt x="21076" y="11292"/>
                      <a:pt x="20198" y="10965"/>
                    </a:cubicBezTo>
                    <a:cubicBezTo>
                      <a:pt x="17004" y="9769"/>
                      <a:pt x="17174" y="7664"/>
                      <a:pt x="17343" y="5630"/>
                    </a:cubicBezTo>
                    <a:cubicBezTo>
                      <a:pt x="17495" y="3757"/>
                      <a:pt x="17647" y="1990"/>
                      <a:pt x="15238" y="1062"/>
                    </a:cubicBezTo>
                    <a:cubicBezTo>
                      <a:pt x="14979" y="955"/>
                      <a:pt x="14685" y="866"/>
                      <a:pt x="14355" y="786"/>
                    </a:cubicBezTo>
                    <a:cubicBezTo>
                      <a:pt x="12841" y="412"/>
                      <a:pt x="11404" y="281"/>
                      <a:pt x="10058" y="281"/>
                    </a:cubicBezTo>
                    <a:cubicBezTo>
                      <a:pt x="8287" y="281"/>
                      <a:pt x="6675" y="508"/>
                      <a:pt x="5255" y="706"/>
                    </a:cubicBezTo>
                    <a:cubicBezTo>
                      <a:pt x="4181" y="858"/>
                      <a:pt x="3233" y="991"/>
                      <a:pt x="2435" y="991"/>
                    </a:cubicBezTo>
                    <a:cubicBezTo>
                      <a:pt x="1365" y="991"/>
                      <a:pt x="565" y="752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197675" y="1595500"/>
                <a:ext cx="1780200" cy="294625"/>
              </a:xfrm>
              <a:custGeom>
                <a:avLst/>
                <a:gdLst/>
                <a:ahLst/>
                <a:cxnLst/>
                <a:rect l="l" t="t" r="r" b="b"/>
                <a:pathLst>
                  <a:path w="71208" h="11785" extrusionOk="0">
                    <a:moveTo>
                      <a:pt x="89" y="0"/>
                    </a:moveTo>
                    <a:lnTo>
                      <a:pt x="0" y="54"/>
                    </a:lnTo>
                    <a:cubicBezTo>
                      <a:pt x="552" y="938"/>
                      <a:pt x="1458" y="1204"/>
                      <a:pt x="2664" y="1204"/>
                    </a:cubicBezTo>
                    <a:cubicBezTo>
                      <a:pt x="3466" y="1204"/>
                      <a:pt x="4400" y="1086"/>
                      <a:pt x="5451" y="955"/>
                    </a:cubicBezTo>
                    <a:cubicBezTo>
                      <a:pt x="6779" y="784"/>
                      <a:pt x="8288" y="593"/>
                      <a:pt x="9941" y="593"/>
                    </a:cubicBezTo>
                    <a:cubicBezTo>
                      <a:pt x="11319" y="593"/>
                      <a:pt x="12797" y="726"/>
                      <a:pt x="14354" y="1115"/>
                    </a:cubicBezTo>
                    <a:cubicBezTo>
                      <a:pt x="14684" y="1195"/>
                      <a:pt x="14970" y="1285"/>
                      <a:pt x="15228" y="1383"/>
                    </a:cubicBezTo>
                    <a:cubicBezTo>
                      <a:pt x="17557" y="2311"/>
                      <a:pt x="17334" y="4050"/>
                      <a:pt x="17093" y="5897"/>
                    </a:cubicBezTo>
                    <a:cubicBezTo>
                      <a:pt x="16816" y="8011"/>
                      <a:pt x="16540" y="10197"/>
                      <a:pt x="19957" y="11374"/>
                    </a:cubicBezTo>
                    <a:cubicBezTo>
                      <a:pt x="20751" y="11642"/>
                      <a:pt x="21527" y="11785"/>
                      <a:pt x="22338" y="11785"/>
                    </a:cubicBezTo>
                    <a:cubicBezTo>
                      <a:pt x="23578" y="11785"/>
                      <a:pt x="24890" y="11464"/>
                      <a:pt x="26415" y="10812"/>
                    </a:cubicBezTo>
                    <a:cubicBezTo>
                      <a:pt x="28958" y="9724"/>
                      <a:pt x="31313" y="7975"/>
                      <a:pt x="33597" y="6280"/>
                    </a:cubicBezTo>
                    <a:cubicBezTo>
                      <a:pt x="36764" y="3925"/>
                      <a:pt x="39752" y="1704"/>
                      <a:pt x="42705" y="1704"/>
                    </a:cubicBezTo>
                    <a:cubicBezTo>
                      <a:pt x="42812" y="1704"/>
                      <a:pt x="42919" y="1713"/>
                      <a:pt x="43026" y="1713"/>
                    </a:cubicBezTo>
                    <a:cubicBezTo>
                      <a:pt x="46024" y="1882"/>
                      <a:pt x="48156" y="2212"/>
                      <a:pt x="50029" y="2507"/>
                    </a:cubicBezTo>
                    <a:cubicBezTo>
                      <a:pt x="52109" y="2836"/>
                      <a:pt x="53978" y="3129"/>
                      <a:pt x="56537" y="3129"/>
                    </a:cubicBezTo>
                    <a:cubicBezTo>
                      <a:pt x="57381" y="3129"/>
                      <a:pt x="58299" y="3097"/>
                      <a:pt x="59325" y="3024"/>
                    </a:cubicBezTo>
                    <a:cubicBezTo>
                      <a:pt x="59718" y="2996"/>
                      <a:pt x="60103" y="2982"/>
                      <a:pt x="60482" y="2982"/>
                    </a:cubicBezTo>
                    <a:cubicBezTo>
                      <a:pt x="65455" y="2982"/>
                      <a:pt x="69203" y="5419"/>
                      <a:pt x="71110" y="9920"/>
                    </a:cubicBezTo>
                    <a:lnTo>
                      <a:pt x="71208" y="9876"/>
                    </a:lnTo>
                    <a:cubicBezTo>
                      <a:pt x="70450" y="8082"/>
                      <a:pt x="69397" y="6602"/>
                      <a:pt x="68086" y="5469"/>
                    </a:cubicBezTo>
                    <a:cubicBezTo>
                      <a:pt x="66089" y="3748"/>
                      <a:pt x="63548" y="2872"/>
                      <a:pt x="60524" y="2872"/>
                    </a:cubicBezTo>
                    <a:cubicBezTo>
                      <a:pt x="60129" y="2872"/>
                      <a:pt x="59727" y="2887"/>
                      <a:pt x="59316" y="2917"/>
                    </a:cubicBezTo>
                    <a:cubicBezTo>
                      <a:pt x="58290" y="2990"/>
                      <a:pt x="57372" y="3022"/>
                      <a:pt x="56530" y="3022"/>
                    </a:cubicBezTo>
                    <a:cubicBezTo>
                      <a:pt x="53979" y="3022"/>
                      <a:pt x="52119" y="2731"/>
                      <a:pt x="50047" y="2409"/>
                    </a:cubicBezTo>
                    <a:cubicBezTo>
                      <a:pt x="48165" y="2114"/>
                      <a:pt x="46033" y="1775"/>
                      <a:pt x="43035" y="1606"/>
                    </a:cubicBezTo>
                    <a:cubicBezTo>
                      <a:pt x="42928" y="1600"/>
                      <a:pt x="42820" y="1597"/>
                      <a:pt x="42713" y="1597"/>
                    </a:cubicBezTo>
                    <a:cubicBezTo>
                      <a:pt x="39723" y="1597"/>
                      <a:pt x="36712" y="3832"/>
                      <a:pt x="33534" y="6191"/>
                    </a:cubicBezTo>
                    <a:cubicBezTo>
                      <a:pt x="31260" y="7886"/>
                      <a:pt x="28904" y="9635"/>
                      <a:pt x="26380" y="10714"/>
                    </a:cubicBezTo>
                    <a:cubicBezTo>
                      <a:pt x="24865" y="11361"/>
                      <a:pt x="23568" y="11676"/>
                      <a:pt x="22344" y="11676"/>
                    </a:cubicBezTo>
                    <a:cubicBezTo>
                      <a:pt x="21543" y="11676"/>
                      <a:pt x="20772" y="11541"/>
                      <a:pt x="19992" y="11276"/>
                    </a:cubicBezTo>
                    <a:cubicBezTo>
                      <a:pt x="16656" y="10125"/>
                      <a:pt x="16932" y="7984"/>
                      <a:pt x="17200" y="5915"/>
                    </a:cubicBezTo>
                    <a:cubicBezTo>
                      <a:pt x="17441" y="4023"/>
                      <a:pt x="17673" y="2239"/>
                      <a:pt x="15264" y="1294"/>
                    </a:cubicBezTo>
                    <a:cubicBezTo>
                      <a:pt x="14996" y="1187"/>
                      <a:pt x="14711" y="1097"/>
                      <a:pt x="14372" y="1008"/>
                    </a:cubicBezTo>
                    <a:cubicBezTo>
                      <a:pt x="12811" y="619"/>
                      <a:pt x="11328" y="486"/>
                      <a:pt x="9946" y="486"/>
                    </a:cubicBezTo>
                    <a:cubicBezTo>
                      <a:pt x="8287" y="486"/>
                      <a:pt x="6771" y="677"/>
                      <a:pt x="5433" y="848"/>
                    </a:cubicBezTo>
                    <a:cubicBezTo>
                      <a:pt x="4385" y="981"/>
                      <a:pt x="3454" y="1100"/>
                      <a:pt x="2658" y="1100"/>
                    </a:cubicBezTo>
                    <a:cubicBezTo>
                      <a:pt x="1490" y="1100"/>
                      <a:pt x="615" y="844"/>
                      <a:pt x="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193875" y="1597950"/>
                <a:ext cx="1783775" cy="300425"/>
              </a:xfrm>
              <a:custGeom>
                <a:avLst/>
                <a:gdLst/>
                <a:ahLst/>
                <a:cxnLst/>
                <a:rect l="l" t="t" r="r" b="b"/>
                <a:pathLst>
                  <a:path w="71351" h="12017" extrusionOk="0">
                    <a:moveTo>
                      <a:pt x="90" y="0"/>
                    </a:moveTo>
                    <a:lnTo>
                      <a:pt x="1" y="54"/>
                    </a:lnTo>
                    <a:cubicBezTo>
                      <a:pt x="619" y="1040"/>
                      <a:pt x="1609" y="1323"/>
                      <a:pt x="2921" y="1323"/>
                    </a:cubicBezTo>
                    <a:cubicBezTo>
                      <a:pt x="3711" y="1323"/>
                      <a:pt x="4618" y="1220"/>
                      <a:pt x="5630" y="1106"/>
                    </a:cubicBezTo>
                    <a:cubicBezTo>
                      <a:pt x="6885" y="962"/>
                      <a:pt x="8302" y="800"/>
                      <a:pt x="9849" y="800"/>
                    </a:cubicBezTo>
                    <a:cubicBezTo>
                      <a:pt x="11259" y="800"/>
                      <a:pt x="12778" y="934"/>
                      <a:pt x="14381" y="1338"/>
                    </a:cubicBezTo>
                    <a:cubicBezTo>
                      <a:pt x="14711" y="1419"/>
                      <a:pt x="14997" y="1517"/>
                      <a:pt x="15255" y="1615"/>
                    </a:cubicBezTo>
                    <a:cubicBezTo>
                      <a:pt x="17584" y="2552"/>
                      <a:pt x="17281" y="4318"/>
                      <a:pt x="16959" y="6191"/>
                    </a:cubicBezTo>
                    <a:cubicBezTo>
                      <a:pt x="16585" y="8332"/>
                      <a:pt x="16201" y="10554"/>
                      <a:pt x="19770" y="11678"/>
                    </a:cubicBezTo>
                    <a:cubicBezTo>
                      <a:pt x="20465" y="11901"/>
                      <a:pt x="21161" y="12017"/>
                      <a:pt x="21884" y="12017"/>
                    </a:cubicBezTo>
                    <a:cubicBezTo>
                      <a:pt x="23213" y="12017"/>
                      <a:pt x="24623" y="11624"/>
                      <a:pt x="26291" y="10830"/>
                    </a:cubicBezTo>
                    <a:cubicBezTo>
                      <a:pt x="28655" y="9697"/>
                      <a:pt x="30885" y="7949"/>
                      <a:pt x="33044" y="6263"/>
                    </a:cubicBezTo>
                    <a:cubicBezTo>
                      <a:pt x="36251" y="3764"/>
                      <a:pt x="39291" y="1386"/>
                      <a:pt x="42314" y="1386"/>
                    </a:cubicBezTo>
                    <a:cubicBezTo>
                      <a:pt x="42486" y="1386"/>
                      <a:pt x="42658" y="1394"/>
                      <a:pt x="42830" y="1410"/>
                    </a:cubicBezTo>
                    <a:cubicBezTo>
                      <a:pt x="45846" y="1695"/>
                      <a:pt x="47969" y="2150"/>
                      <a:pt x="49842" y="2552"/>
                    </a:cubicBezTo>
                    <a:cubicBezTo>
                      <a:pt x="52061" y="3018"/>
                      <a:pt x="54034" y="3440"/>
                      <a:pt x="56859" y="3440"/>
                    </a:cubicBezTo>
                    <a:cubicBezTo>
                      <a:pt x="57601" y="3440"/>
                      <a:pt x="58402" y="3410"/>
                      <a:pt x="59281" y="3346"/>
                    </a:cubicBezTo>
                    <a:cubicBezTo>
                      <a:pt x="59713" y="3313"/>
                      <a:pt x="60130" y="3297"/>
                      <a:pt x="60533" y="3297"/>
                    </a:cubicBezTo>
                    <a:cubicBezTo>
                      <a:pt x="67533" y="3297"/>
                      <a:pt x="70342" y="7990"/>
                      <a:pt x="71253" y="10099"/>
                    </a:cubicBezTo>
                    <a:lnTo>
                      <a:pt x="71351" y="10054"/>
                    </a:lnTo>
                    <a:cubicBezTo>
                      <a:pt x="70431" y="7928"/>
                      <a:pt x="67596" y="3191"/>
                      <a:pt x="60526" y="3191"/>
                    </a:cubicBezTo>
                    <a:cubicBezTo>
                      <a:pt x="60122" y="3191"/>
                      <a:pt x="59704" y="3206"/>
                      <a:pt x="59272" y="3238"/>
                    </a:cubicBezTo>
                    <a:cubicBezTo>
                      <a:pt x="58388" y="3304"/>
                      <a:pt x="57584" y="3333"/>
                      <a:pt x="56839" y="3333"/>
                    </a:cubicBezTo>
                    <a:cubicBezTo>
                      <a:pt x="54034" y="3333"/>
                      <a:pt x="52068" y="2917"/>
                      <a:pt x="49869" y="2445"/>
                    </a:cubicBezTo>
                    <a:cubicBezTo>
                      <a:pt x="47987" y="2043"/>
                      <a:pt x="45864" y="1588"/>
                      <a:pt x="42839" y="1312"/>
                    </a:cubicBezTo>
                    <a:cubicBezTo>
                      <a:pt x="42661" y="1295"/>
                      <a:pt x="42483" y="1287"/>
                      <a:pt x="42304" y="1287"/>
                    </a:cubicBezTo>
                    <a:cubicBezTo>
                      <a:pt x="39254" y="1287"/>
                      <a:pt x="36201" y="3671"/>
                      <a:pt x="32982" y="6182"/>
                    </a:cubicBezTo>
                    <a:cubicBezTo>
                      <a:pt x="30832" y="7868"/>
                      <a:pt x="28601" y="9608"/>
                      <a:pt x="26246" y="10732"/>
                    </a:cubicBezTo>
                    <a:cubicBezTo>
                      <a:pt x="24594" y="11526"/>
                      <a:pt x="23202" y="11910"/>
                      <a:pt x="21886" y="11910"/>
                    </a:cubicBezTo>
                    <a:cubicBezTo>
                      <a:pt x="21177" y="11910"/>
                      <a:pt x="20490" y="11798"/>
                      <a:pt x="19796" y="11580"/>
                    </a:cubicBezTo>
                    <a:cubicBezTo>
                      <a:pt x="16317" y="10482"/>
                      <a:pt x="16692" y="8306"/>
                      <a:pt x="17058" y="6209"/>
                    </a:cubicBezTo>
                    <a:cubicBezTo>
                      <a:pt x="17379" y="4380"/>
                      <a:pt x="17709" y="2489"/>
                      <a:pt x="15300" y="1517"/>
                    </a:cubicBezTo>
                    <a:cubicBezTo>
                      <a:pt x="15032" y="1419"/>
                      <a:pt x="14747" y="1320"/>
                      <a:pt x="14408" y="1240"/>
                    </a:cubicBezTo>
                    <a:cubicBezTo>
                      <a:pt x="12789" y="830"/>
                      <a:pt x="11258" y="694"/>
                      <a:pt x="9836" y="694"/>
                    </a:cubicBezTo>
                    <a:cubicBezTo>
                      <a:pt x="8289" y="694"/>
                      <a:pt x="6872" y="855"/>
                      <a:pt x="5612" y="999"/>
                    </a:cubicBezTo>
                    <a:cubicBezTo>
                      <a:pt x="4608" y="1114"/>
                      <a:pt x="3709" y="1216"/>
                      <a:pt x="2928" y="1216"/>
                    </a:cubicBezTo>
                    <a:cubicBezTo>
                      <a:pt x="1647" y="1216"/>
                      <a:pt x="683" y="942"/>
                      <a:pt x="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190075" y="1600400"/>
                <a:ext cx="1787375" cy="306450"/>
              </a:xfrm>
              <a:custGeom>
                <a:avLst/>
                <a:gdLst/>
                <a:ahLst/>
                <a:cxnLst/>
                <a:rect l="l" t="t" r="r" b="b"/>
                <a:pathLst>
                  <a:path w="71495" h="12258" extrusionOk="0">
                    <a:moveTo>
                      <a:pt x="90" y="0"/>
                    </a:moveTo>
                    <a:lnTo>
                      <a:pt x="1" y="54"/>
                    </a:lnTo>
                    <a:cubicBezTo>
                      <a:pt x="685" y="1143"/>
                      <a:pt x="1763" y="1442"/>
                      <a:pt x="3191" y="1442"/>
                    </a:cubicBezTo>
                    <a:cubicBezTo>
                      <a:pt x="3961" y="1442"/>
                      <a:pt x="4833" y="1355"/>
                      <a:pt x="5800" y="1258"/>
                    </a:cubicBezTo>
                    <a:cubicBezTo>
                      <a:pt x="6972" y="1139"/>
                      <a:pt x="8287" y="1006"/>
                      <a:pt x="9718" y="1006"/>
                    </a:cubicBezTo>
                    <a:cubicBezTo>
                      <a:pt x="11173" y="1006"/>
                      <a:pt x="12749" y="1143"/>
                      <a:pt x="14417" y="1570"/>
                    </a:cubicBezTo>
                    <a:cubicBezTo>
                      <a:pt x="14738" y="1651"/>
                      <a:pt x="15033" y="1749"/>
                      <a:pt x="15292" y="1847"/>
                    </a:cubicBezTo>
                    <a:cubicBezTo>
                      <a:pt x="17620" y="2801"/>
                      <a:pt x="17236" y="4586"/>
                      <a:pt x="16826" y="6486"/>
                    </a:cubicBezTo>
                    <a:cubicBezTo>
                      <a:pt x="16353" y="8663"/>
                      <a:pt x="15862" y="10920"/>
                      <a:pt x="19574" y="11990"/>
                    </a:cubicBezTo>
                    <a:cubicBezTo>
                      <a:pt x="20198" y="12169"/>
                      <a:pt x="20814" y="12258"/>
                      <a:pt x="21456" y="12258"/>
                    </a:cubicBezTo>
                    <a:cubicBezTo>
                      <a:pt x="22874" y="12258"/>
                      <a:pt x="24373" y="11803"/>
                      <a:pt x="26166" y="10848"/>
                    </a:cubicBezTo>
                    <a:cubicBezTo>
                      <a:pt x="28379" y="9671"/>
                      <a:pt x="30484" y="7940"/>
                      <a:pt x="32518" y="6263"/>
                    </a:cubicBezTo>
                    <a:cubicBezTo>
                      <a:pt x="35764" y="3597"/>
                      <a:pt x="38833" y="1069"/>
                      <a:pt x="41925" y="1069"/>
                    </a:cubicBezTo>
                    <a:cubicBezTo>
                      <a:pt x="42164" y="1069"/>
                      <a:pt x="42404" y="1084"/>
                      <a:pt x="42643" y="1115"/>
                    </a:cubicBezTo>
                    <a:cubicBezTo>
                      <a:pt x="45686" y="1508"/>
                      <a:pt x="47818" y="2079"/>
                      <a:pt x="49700" y="2587"/>
                    </a:cubicBezTo>
                    <a:cubicBezTo>
                      <a:pt x="52075" y="3230"/>
                      <a:pt x="54040" y="3761"/>
                      <a:pt x="56982" y="3761"/>
                    </a:cubicBezTo>
                    <a:cubicBezTo>
                      <a:pt x="57676" y="3761"/>
                      <a:pt x="58424" y="3732"/>
                      <a:pt x="59246" y="3667"/>
                    </a:cubicBezTo>
                    <a:cubicBezTo>
                      <a:pt x="59688" y="3632"/>
                      <a:pt x="60116" y="3615"/>
                      <a:pt x="60530" y="3615"/>
                    </a:cubicBezTo>
                    <a:cubicBezTo>
                      <a:pt x="68064" y="3615"/>
                      <a:pt x="70889" y="9119"/>
                      <a:pt x="71396" y="10277"/>
                    </a:cubicBezTo>
                    <a:lnTo>
                      <a:pt x="71494" y="10233"/>
                    </a:lnTo>
                    <a:cubicBezTo>
                      <a:pt x="70978" y="9065"/>
                      <a:pt x="68127" y="3509"/>
                      <a:pt x="60522" y="3509"/>
                    </a:cubicBezTo>
                    <a:cubicBezTo>
                      <a:pt x="60107" y="3509"/>
                      <a:pt x="59679" y="3525"/>
                      <a:pt x="59237" y="3560"/>
                    </a:cubicBezTo>
                    <a:cubicBezTo>
                      <a:pt x="58418" y="3625"/>
                      <a:pt x="57672" y="3654"/>
                      <a:pt x="56980" y="3654"/>
                    </a:cubicBezTo>
                    <a:cubicBezTo>
                      <a:pt x="54052" y="3654"/>
                      <a:pt x="52094" y="3124"/>
                      <a:pt x="49727" y="2489"/>
                    </a:cubicBezTo>
                    <a:cubicBezTo>
                      <a:pt x="47844" y="1981"/>
                      <a:pt x="45703" y="1401"/>
                      <a:pt x="42652" y="1008"/>
                    </a:cubicBezTo>
                    <a:cubicBezTo>
                      <a:pt x="42411" y="977"/>
                      <a:pt x="42169" y="962"/>
                      <a:pt x="41928" y="962"/>
                    </a:cubicBezTo>
                    <a:cubicBezTo>
                      <a:pt x="38804" y="962"/>
                      <a:pt x="35710" y="3499"/>
                      <a:pt x="32456" y="6183"/>
                    </a:cubicBezTo>
                    <a:cubicBezTo>
                      <a:pt x="30422" y="7851"/>
                      <a:pt x="28316" y="9581"/>
                      <a:pt x="26113" y="10750"/>
                    </a:cubicBezTo>
                    <a:cubicBezTo>
                      <a:pt x="24333" y="11702"/>
                      <a:pt x="22853" y="12157"/>
                      <a:pt x="21447" y="12157"/>
                    </a:cubicBezTo>
                    <a:cubicBezTo>
                      <a:pt x="20823" y="12157"/>
                      <a:pt x="20214" y="12067"/>
                      <a:pt x="19600" y="11892"/>
                    </a:cubicBezTo>
                    <a:cubicBezTo>
                      <a:pt x="15987" y="10848"/>
                      <a:pt x="16460" y="8645"/>
                      <a:pt x="16924" y="6504"/>
                    </a:cubicBezTo>
                    <a:cubicBezTo>
                      <a:pt x="17326" y="4657"/>
                      <a:pt x="17745" y="2739"/>
                      <a:pt x="15336" y="1749"/>
                    </a:cubicBezTo>
                    <a:cubicBezTo>
                      <a:pt x="15068" y="1651"/>
                      <a:pt x="14774" y="1553"/>
                      <a:pt x="14444" y="1463"/>
                    </a:cubicBezTo>
                    <a:cubicBezTo>
                      <a:pt x="12767" y="1036"/>
                      <a:pt x="11184" y="899"/>
                      <a:pt x="9724" y="899"/>
                    </a:cubicBezTo>
                    <a:cubicBezTo>
                      <a:pt x="8287" y="899"/>
                      <a:pt x="6967" y="1032"/>
                      <a:pt x="5791" y="1151"/>
                    </a:cubicBezTo>
                    <a:cubicBezTo>
                      <a:pt x="4824" y="1249"/>
                      <a:pt x="3953" y="1337"/>
                      <a:pt x="3186" y="1337"/>
                    </a:cubicBezTo>
                    <a:cubicBezTo>
                      <a:pt x="1795" y="1337"/>
                      <a:pt x="746" y="1047"/>
                      <a:pt x="9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86525" y="1602850"/>
                <a:ext cx="1790700" cy="312925"/>
              </a:xfrm>
              <a:custGeom>
                <a:avLst/>
                <a:gdLst/>
                <a:ahLst/>
                <a:cxnLst/>
                <a:rect l="l" t="t" r="r" b="b"/>
                <a:pathLst>
                  <a:path w="71628" h="12517" extrusionOk="0">
                    <a:moveTo>
                      <a:pt x="89" y="0"/>
                    </a:moveTo>
                    <a:lnTo>
                      <a:pt x="0" y="54"/>
                    </a:lnTo>
                    <a:cubicBezTo>
                      <a:pt x="750" y="1254"/>
                      <a:pt x="1915" y="1566"/>
                      <a:pt x="3452" y="1566"/>
                    </a:cubicBezTo>
                    <a:cubicBezTo>
                      <a:pt x="4201" y="1566"/>
                      <a:pt x="5039" y="1492"/>
                      <a:pt x="5959" y="1410"/>
                    </a:cubicBezTo>
                    <a:cubicBezTo>
                      <a:pt x="7046" y="1314"/>
                      <a:pt x="8255" y="1209"/>
                      <a:pt x="9567" y="1209"/>
                    </a:cubicBezTo>
                    <a:cubicBezTo>
                      <a:pt x="11066" y="1209"/>
                      <a:pt x="12698" y="1346"/>
                      <a:pt x="14434" y="1794"/>
                    </a:cubicBezTo>
                    <a:cubicBezTo>
                      <a:pt x="14764" y="1883"/>
                      <a:pt x="15059" y="1972"/>
                      <a:pt x="15318" y="2079"/>
                    </a:cubicBezTo>
                    <a:cubicBezTo>
                      <a:pt x="17646" y="3051"/>
                      <a:pt x="17182" y="4862"/>
                      <a:pt x="16682" y="6780"/>
                    </a:cubicBezTo>
                    <a:cubicBezTo>
                      <a:pt x="16112" y="9002"/>
                      <a:pt x="15514" y="11294"/>
                      <a:pt x="19368" y="12302"/>
                    </a:cubicBezTo>
                    <a:cubicBezTo>
                      <a:pt x="19921" y="12445"/>
                      <a:pt x="20474" y="12517"/>
                      <a:pt x="21036" y="12517"/>
                    </a:cubicBezTo>
                    <a:cubicBezTo>
                      <a:pt x="22544" y="12517"/>
                      <a:pt x="24123" y="11990"/>
                      <a:pt x="26032" y="10866"/>
                    </a:cubicBezTo>
                    <a:cubicBezTo>
                      <a:pt x="28092" y="9653"/>
                      <a:pt x="30091" y="7931"/>
                      <a:pt x="32009" y="6263"/>
                    </a:cubicBezTo>
                    <a:cubicBezTo>
                      <a:pt x="35290" y="3431"/>
                      <a:pt x="38407" y="740"/>
                      <a:pt x="41558" y="740"/>
                    </a:cubicBezTo>
                    <a:cubicBezTo>
                      <a:pt x="41851" y="740"/>
                      <a:pt x="42144" y="764"/>
                      <a:pt x="42438" y="812"/>
                    </a:cubicBezTo>
                    <a:cubicBezTo>
                      <a:pt x="45524" y="1321"/>
                      <a:pt x="47674" y="2017"/>
                      <a:pt x="49565" y="2632"/>
                    </a:cubicBezTo>
                    <a:cubicBezTo>
                      <a:pt x="52002" y="3422"/>
                      <a:pt x="54018" y="4078"/>
                      <a:pt x="57109" y="4078"/>
                    </a:cubicBezTo>
                    <a:cubicBezTo>
                      <a:pt x="57752" y="4078"/>
                      <a:pt x="58441" y="4050"/>
                      <a:pt x="59191" y="3988"/>
                    </a:cubicBezTo>
                    <a:cubicBezTo>
                      <a:pt x="59636" y="3952"/>
                      <a:pt x="60068" y="3934"/>
                      <a:pt x="60488" y="3934"/>
                    </a:cubicBezTo>
                    <a:cubicBezTo>
                      <a:pt x="66852" y="3934"/>
                      <a:pt x="70399" y="7937"/>
                      <a:pt x="71529" y="10456"/>
                    </a:cubicBezTo>
                    <a:lnTo>
                      <a:pt x="71627" y="10411"/>
                    </a:lnTo>
                    <a:cubicBezTo>
                      <a:pt x="70489" y="7876"/>
                      <a:pt x="66911" y="3826"/>
                      <a:pt x="60494" y="3826"/>
                    </a:cubicBezTo>
                    <a:cubicBezTo>
                      <a:pt x="60069" y="3826"/>
                      <a:pt x="59632" y="3844"/>
                      <a:pt x="59182" y="3881"/>
                    </a:cubicBezTo>
                    <a:cubicBezTo>
                      <a:pt x="58430" y="3943"/>
                      <a:pt x="57738" y="3972"/>
                      <a:pt x="57094" y="3972"/>
                    </a:cubicBezTo>
                    <a:cubicBezTo>
                      <a:pt x="54026" y="3972"/>
                      <a:pt x="52027" y="3323"/>
                      <a:pt x="49601" y="2534"/>
                    </a:cubicBezTo>
                    <a:cubicBezTo>
                      <a:pt x="47701" y="1918"/>
                      <a:pt x="45551" y="1214"/>
                      <a:pt x="42455" y="705"/>
                    </a:cubicBezTo>
                    <a:cubicBezTo>
                      <a:pt x="42155" y="655"/>
                      <a:pt x="41855" y="632"/>
                      <a:pt x="41555" y="632"/>
                    </a:cubicBezTo>
                    <a:cubicBezTo>
                      <a:pt x="38363" y="632"/>
                      <a:pt x="35233" y="3336"/>
                      <a:pt x="31946" y="6183"/>
                    </a:cubicBezTo>
                    <a:cubicBezTo>
                      <a:pt x="30019" y="7842"/>
                      <a:pt x="28030" y="9564"/>
                      <a:pt x="25978" y="10777"/>
                    </a:cubicBezTo>
                    <a:cubicBezTo>
                      <a:pt x="24088" y="11888"/>
                      <a:pt x="22529" y="12412"/>
                      <a:pt x="21043" y="12412"/>
                    </a:cubicBezTo>
                    <a:cubicBezTo>
                      <a:pt x="20488" y="12412"/>
                      <a:pt x="19943" y="12339"/>
                      <a:pt x="19394" y="12195"/>
                    </a:cubicBezTo>
                    <a:cubicBezTo>
                      <a:pt x="15648" y="11214"/>
                      <a:pt x="16227" y="8975"/>
                      <a:pt x="16781" y="6807"/>
                    </a:cubicBezTo>
                    <a:cubicBezTo>
                      <a:pt x="17271" y="4934"/>
                      <a:pt x="17771" y="2989"/>
                      <a:pt x="15353" y="1981"/>
                    </a:cubicBezTo>
                    <a:cubicBezTo>
                      <a:pt x="15095" y="1874"/>
                      <a:pt x="14791" y="1776"/>
                      <a:pt x="14461" y="1695"/>
                    </a:cubicBezTo>
                    <a:cubicBezTo>
                      <a:pt x="12724" y="1246"/>
                      <a:pt x="11092" y="1107"/>
                      <a:pt x="9593" y="1107"/>
                    </a:cubicBezTo>
                    <a:cubicBezTo>
                      <a:pt x="8268" y="1107"/>
                      <a:pt x="7047" y="1216"/>
                      <a:pt x="5950" y="1312"/>
                    </a:cubicBezTo>
                    <a:cubicBezTo>
                      <a:pt x="5038" y="1391"/>
                      <a:pt x="4208" y="1463"/>
                      <a:pt x="3467" y="1463"/>
                    </a:cubicBezTo>
                    <a:cubicBezTo>
                      <a:pt x="1956" y="1463"/>
                      <a:pt x="814" y="1162"/>
                      <a:pt x="89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182725" y="1605300"/>
                <a:ext cx="1794275" cy="319400"/>
              </a:xfrm>
              <a:custGeom>
                <a:avLst/>
                <a:gdLst/>
                <a:ahLst/>
                <a:cxnLst/>
                <a:rect l="l" t="t" r="r" b="b"/>
                <a:pathLst>
                  <a:path w="71771" h="12776" extrusionOk="0">
                    <a:moveTo>
                      <a:pt x="90" y="1"/>
                    </a:moveTo>
                    <a:lnTo>
                      <a:pt x="0" y="54"/>
                    </a:lnTo>
                    <a:cubicBezTo>
                      <a:pt x="829" y="1374"/>
                      <a:pt x="2087" y="1699"/>
                      <a:pt x="3748" y="1699"/>
                    </a:cubicBezTo>
                    <a:cubicBezTo>
                      <a:pt x="4467" y="1699"/>
                      <a:pt x="5261" y="1638"/>
                      <a:pt x="6129" y="1571"/>
                    </a:cubicBezTo>
                    <a:cubicBezTo>
                      <a:pt x="7128" y="1497"/>
                      <a:pt x="8232" y="1414"/>
                      <a:pt x="9425" y="1414"/>
                    </a:cubicBezTo>
                    <a:cubicBezTo>
                      <a:pt x="10970" y="1414"/>
                      <a:pt x="12663" y="1552"/>
                      <a:pt x="14470" y="2026"/>
                    </a:cubicBezTo>
                    <a:cubicBezTo>
                      <a:pt x="14792" y="2106"/>
                      <a:pt x="15095" y="2204"/>
                      <a:pt x="15345" y="2311"/>
                    </a:cubicBezTo>
                    <a:cubicBezTo>
                      <a:pt x="17682" y="3301"/>
                      <a:pt x="17138" y="5139"/>
                      <a:pt x="16549" y="7093"/>
                    </a:cubicBezTo>
                    <a:cubicBezTo>
                      <a:pt x="16148" y="8449"/>
                      <a:pt x="15728" y="9849"/>
                      <a:pt x="16362" y="10947"/>
                    </a:cubicBezTo>
                    <a:cubicBezTo>
                      <a:pt x="16808" y="11723"/>
                      <a:pt x="17727" y="12267"/>
                      <a:pt x="19172" y="12606"/>
                    </a:cubicBezTo>
                    <a:cubicBezTo>
                      <a:pt x="19654" y="12722"/>
                      <a:pt x="20135" y="12775"/>
                      <a:pt x="20626" y="12775"/>
                    </a:cubicBezTo>
                    <a:cubicBezTo>
                      <a:pt x="22232" y="12775"/>
                      <a:pt x="23909" y="12169"/>
                      <a:pt x="25907" y="10884"/>
                    </a:cubicBezTo>
                    <a:cubicBezTo>
                      <a:pt x="27834" y="9635"/>
                      <a:pt x="29716" y="7922"/>
                      <a:pt x="31536" y="6272"/>
                    </a:cubicBezTo>
                    <a:cubicBezTo>
                      <a:pt x="34848" y="3267"/>
                      <a:pt x="37985" y="407"/>
                      <a:pt x="41203" y="407"/>
                    </a:cubicBezTo>
                    <a:cubicBezTo>
                      <a:pt x="41548" y="407"/>
                      <a:pt x="41894" y="440"/>
                      <a:pt x="42242" y="509"/>
                    </a:cubicBezTo>
                    <a:cubicBezTo>
                      <a:pt x="45382" y="1134"/>
                      <a:pt x="47541" y="1954"/>
                      <a:pt x="49450" y="2677"/>
                    </a:cubicBezTo>
                    <a:cubicBezTo>
                      <a:pt x="51940" y="3622"/>
                      <a:pt x="53989" y="4397"/>
                      <a:pt x="57198" y="4397"/>
                    </a:cubicBezTo>
                    <a:cubicBezTo>
                      <a:pt x="57805" y="4397"/>
                      <a:pt x="58454" y="4369"/>
                      <a:pt x="59156" y="4309"/>
                    </a:cubicBezTo>
                    <a:cubicBezTo>
                      <a:pt x="59624" y="4270"/>
                      <a:pt x="60085" y="4250"/>
                      <a:pt x="60538" y="4250"/>
                    </a:cubicBezTo>
                    <a:cubicBezTo>
                      <a:pt x="63342" y="4250"/>
                      <a:pt x="65857" y="5009"/>
                      <a:pt x="68015" y="6522"/>
                    </a:cubicBezTo>
                    <a:cubicBezTo>
                      <a:pt x="69941" y="7860"/>
                      <a:pt x="71190" y="9573"/>
                      <a:pt x="71672" y="10634"/>
                    </a:cubicBezTo>
                    <a:lnTo>
                      <a:pt x="71770" y="10590"/>
                    </a:lnTo>
                    <a:cubicBezTo>
                      <a:pt x="71280" y="9519"/>
                      <a:pt x="70022" y="7789"/>
                      <a:pt x="68077" y="6433"/>
                    </a:cubicBezTo>
                    <a:cubicBezTo>
                      <a:pt x="65893" y="4910"/>
                      <a:pt x="63358" y="4143"/>
                      <a:pt x="60529" y="4143"/>
                    </a:cubicBezTo>
                    <a:cubicBezTo>
                      <a:pt x="60076" y="4143"/>
                      <a:pt x="59615" y="4163"/>
                      <a:pt x="59147" y="4202"/>
                    </a:cubicBezTo>
                    <a:cubicBezTo>
                      <a:pt x="58436" y="4264"/>
                      <a:pt x="57779" y="4293"/>
                      <a:pt x="57165" y="4293"/>
                    </a:cubicBezTo>
                    <a:cubicBezTo>
                      <a:pt x="53990" y="4293"/>
                      <a:pt x="51961" y="3521"/>
                      <a:pt x="49494" y="2579"/>
                    </a:cubicBezTo>
                    <a:cubicBezTo>
                      <a:pt x="47576" y="1856"/>
                      <a:pt x="45409" y="1035"/>
                      <a:pt x="42259" y="402"/>
                    </a:cubicBezTo>
                    <a:cubicBezTo>
                      <a:pt x="41906" y="332"/>
                      <a:pt x="41553" y="298"/>
                      <a:pt x="41202" y="298"/>
                    </a:cubicBezTo>
                    <a:cubicBezTo>
                      <a:pt x="37949" y="298"/>
                      <a:pt x="34790" y="3172"/>
                      <a:pt x="31465" y="6192"/>
                    </a:cubicBezTo>
                    <a:cubicBezTo>
                      <a:pt x="29654" y="7842"/>
                      <a:pt x="27772" y="9555"/>
                      <a:pt x="25845" y="10795"/>
                    </a:cubicBezTo>
                    <a:cubicBezTo>
                      <a:pt x="23867" y="12068"/>
                      <a:pt x="22199" y="12674"/>
                      <a:pt x="20620" y="12674"/>
                    </a:cubicBezTo>
                    <a:cubicBezTo>
                      <a:pt x="20140" y="12674"/>
                      <a:pt x="19668" y="12618"/>
                      <a:pt x="19199" y="12508"/>
                    </a:cubicBezTo>
                    <a:cubicBezTo>
                      <a:pt x="17780" y="12169"/>
                      <a:pt x="16879" y="11642"/>
                      <a:pt x="16451" y="10902"/>
                    </a:cubicBezTo>
                    <a:cubicBezTo>
                      <a:pt x="15835" y="9840"/>
                      <a:pt x="16255" y="8458"/>
                      <a:pt x="16656" y="7119"/>
                    </a:cubicBezTo>
                    <a:cubicBezTo>
                      <a:pt x="17227" y="5210"/>
                      <a:pt x="17816" y="3239"/>
                      <a:pt x="15389" y="2213"/>
                    </a:cubicBezTo>
                    <a:cubicBezTo>
                      <a:pt x="15131" y="2106"/>
                      <a:pt x="14827" y="2008"/>
                      <a:pt x="14497" y="1919"/>
                    </a:cubicBezTo>
                    <a:cubicBezTo>
                      <a:pt x="12690" y="1448"/>
                      <a:pt x="10999" y="1309"/>
                      <a:pt x="9455" y="1309"/>
                    </a:cubicBezTo>
                    <a:cubicBezTo>
                      <a:pt x="8248" y="1309"/>
                      <a:pt x="7131" y="1394"/>
                      <a:pt x="6120" y="1473"/>
                    </a:cubicBezTo>
                    <a:cubicBezTo>
                      <a:pt x="5262" y="1537"/>
                      <a:pt x="4477" y="1596"/>
                      <a:pt x="3767" y="1596"/>
                    </a:cubicBezTo>
                    <a:cubicBezTo>
                      <a:pt x="2129" y="1596"/>
                      <a:pt x="892" y="1282"/>
                      <a:pt x="9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178925" y="1606950"/>
                <a:ext cx="1797625" cy="327125"/>
              </a:xfrm>
              <a:custGeom>
                <a:avLst/>
                <a:gdLst/>
                <a:ahLst/>
                <a:cxnLst/>
                <a:rect l="l" t="t" r="r" b="b"/>
                <a:pathLst>
                  <a:path w="71905" h="13085" extrusionOk="0">
                    <a:moveTo>
                      <a:pt x="40857" y="0"/>
                    </a:moveTo>
                    <a:cubicBezTo>
                      <a:pt x="37538" y="0"/>
                      <a:pt x="34360" y="3036"/>
                      <a:pt x="31019" y="6242"/>
                    </a:cubicBezTo>
                    <a:cubicBezTo>
                      <a:pt x="29298" y="7883"/>
                      <a:pt x="27522" y="9578"/>
                      <a:pt x="25720" y="10845"/>
                    </a:cubicBezTo>
                    <a:cubicBezTo>
                      <a:pt x="23655" y="12292"/>
                      <a:pt x="21923" y="12978"/>
                      <a:pt x="20264" y="12978"/>
                    </a:cubicBezTo>
                    <a:cubicBezTo>
                      <a:pt x="19837" y="12978"/>
                      <a:pt x="19415" y="12933"/>
                      <a:pt x="18994" y="12843"/>
                    </a:cubicBezTo>
                    <a:cubicBezTo>
                      <a:pt x="17531" y="12531"/>
                      <a:pt x="16612" y="12022"/>
                      <a:pt x="16192" y="11273"/>
                    </a:cubicBezTo>
                    <a:cubicBezTo>
                      <a:pt x="15586" y="10220"/>
                      <a:pt x="16059" y="8829"/>
                      <a:pt x="16523" y="7473"/>
                    </a:cubicBezTo>
                    <a:cubicBezTo>
                      <a:pt x="17174" y="5528"/>
                      <a:pt x="17852" y="3530"/>
                      <a:pt x="15425" y="2477"/>
                    </a:cubicBezTo>
                    <a:cubicBezTo>
                      <a:pt x="15158" y="2370"/>
                      <a:pt x="14854" y="2263"/>
                      <a:pt x="14533" y="2183"/>
                    </a:cubicBezTo>
                    <a:cubicBezTo>
                      <a:pt x="12639" y="1683"/>
                      <a:pt x="10876" y="1544"/>
                      <a:pt x="9282" y="1544"/>
                    </a:cubicBezTo>
                    <a:cubicBezTo>
                      <a:pt x="8203" y="1544"/>
                      <a:pt x="7201" y="1608"/>
                      <a:pt x="6290" y="1665"/>
                    </a:cubicBezTo>
                    <a:cubicBezTo>
                      <a:pt x="5495" y="1714"/>
                      <a:pt x="4761" y="1760"/>
                      <a:pt x="4089" y="1760"/>
                    </a:cubicBezTo>
                    <a:cubicBezTo>
                      <a:pt x="2317" y="1760"/>
                      <a:pt x="976" y="1443"/>
                      <a:pt x="90" y="33"/>
                    </a:cubicBezTo>
                    <a:lnTo>
                      <a:pt x="1" y="86"/>
                    </a:lnTo>
                    <a:cubicBezTo>
                      <a:pt x="910" y="1541"/>
                      <a:pt x="2283" y="1866"/>
                      <a:pt x="4093" y="1866"/>
                    </a:cubicBezTo>
                    <a:cubicBezTo>
                      <a:pt x="4768" y="1866"/>
                      <a:pt x="5504" y="1821"/>
                      <a:pt x="6299" y="1772"/>
                    </a:cubicBezTo>
                    <a:cubicBezTo>
                      <a:pt x="7211" y="1714"/>
                      <a:pt x="8214" y="1651"/>
                      <a:pt x="9294" y="1651"/>
                    </a:cubicBezTo>
                    <a:cubicBezTo>
                      <a:pt x="10878" y="1651"/>
                      <a:pt x="12629" y="1788"/>
                      <a:pt x="14506" y="2281"/>
                    </a:cubicBezTo>
                    <a:cubicBezTo>
                      <a:pt x="14828" y="2370"/>
                      <a:pt x="15122" y="2468"/>
                      <a:pt x="15381" y="2575"/>
                    </a:cubicBezTo>
                    <a:cubicBezTo>
                      <a:pt x="17727" y="3583"/>
                      <a:pt x="17094" y="5457"/>
                      <a:pt x="16424" y="7437"/>
                    </a:cubicBezTo>
                    <a:cubicBezTo>
                      <a:pt x="15952" y="8811"/>
                      <a:pt x="15479" y="10238"/>
                      <a:pt x="16094" y="11327"/>
                    </a:cubicBezTo>
                    <a:cubicBezTo>
                      <a:pt x="16540" y="12103"/>
                      <a:pt x="17477" y="12629"/>
                      <a:pt x="18976" y="12950"/>
                    </a:cubicBezTo>
                    <a:cubicBezTo>
                      <a:pt x="19404" y="13039"/>
                      <a:pt x="19832" y="13084"/>
                      <a:pt x="20269" y="13084"/>
                    </a:cubicBezTo>
                    <a:cubicBezTo>
                      <a:pt x="21947" y="13084"/>
                      <a:pt x="23695" y="12388"/>
                      <a:pt x="25774" y="10934"/>
                    </a:cubicBezTo>
                    <a:cubicBezTo>
                      <a:pt x="27594" y="9658"/>
                      <a:pt x="29369" y="7955"/>
                      <a:pt x="31091" y="6313"/>
                    </a:cubicBezTo>
                    <a:cubicBezTo>
                      <a:pt x="34418" y="3129"/>
                      <a:pt x="37583" y="101"/>
                      <a:pt x="40856" y="101"/>
                    </a:cubicBezTo>
                    <a:cubicBezTo>
                      <a:pt x="41251" y="101"/>
                      <a:pt x="41647" y="145"/>
                      <a:pt x="42046" y="238"/>
                    </a:cubicBezTo>
                    <a:cubicBezTo>
                      <a:pt x="45239" y="978"/>
                      <a:pt x="47425" y="1924"/>
                      <a:pt x="49352" y="2763"/>
                    </a:cubicBezTo>
                    <a:cubicBezTo>
                      <a:pt x="51867" y="3853"/>
                      <a:pt x="53939" y="4751"/>
                      <a:pt x="57233" y="4751"/>
                    </a:cubicBezTo>
                    <a:cubicBezTo>
                      <a:pt x="57818" y="4751"/>
                      <a:pt x="58441" y="4723"/>
                      <a:pt x="59112" y="4663"/>
                    </a:cubicBezTo>
                    <a:cubicBezTo>
                      <a:pt x="59597" y="4619"/>
                      <a:pt x="60069" y="4599"/>
                      <a:pt x="60526" y="4599"/>
                    </a:cubicBezTo>
                    <a:cubicBezTo>
                      <a:pt x="67322" y="4599"/>
                      <a:pt x="71021" y="9131"/>
                      <a:pt x="71815" y="10845"/>
                    </a:cubicBezTo>
                    <a:lnTo>
                      <a:pt x="71904" y="10800"/>
                    </a:lnTo>
                    <a:cubicBezTo>
                      <a:pt x="71101" y="9077"/>
                      <a:pt x="67374" y="4492"/>
                      <a:pt x="60515" y="4492"/>
                    </a:cubicBezTo>
                    <a:cubicBezTo>
                      <a:pt x="60058" y="4492"/>
                      <a:pt x="59588" y="4513"/>
                      <a:pt x="59103" y="4556"/>
                    </a:cubicBezTo>
                    <a:cubicBezTo>
                      <a:pt x="58432" y="4616"/>
                      <a:pt x="57809" y="4645"/>
                      <a:pt x="57224" y="4645"/>
                    </a:cubicBezTo>
                    <a:cubicBezTo>
                      <a:pt x="53955" y="4645"/>
                      <a:pt x="51893" y="3754"/>
                      <a:pt x="49388" y="2664"/>
                    </a:cubicBezTo>
                    <a:cubicBezTo>
                      <a:pt x="47461" y="1826"/>
                      <a:pt x="45275" y="880"/>
                      <a:pt x="42072" y="140"/>
                    </a:cubicBezTo>
                    <a:cubicBezTo>
                      <a:pt x="41665" y="45"/>
                      <a:pt x="41260" y="0"/>
                      <a:pt x="4085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175375" y="1600825"/>
                <a:ext cx="1800950" cy="342600"/>
              </a:xfrm>
              <a:custGeom>
                <a:avLst/>
                <a:gdLst/>
                <a:ahLst/>
                <a:cxnLst/>
                <a:rect l="l" t="t" r="r" b="b"/>
                <a:pathLst>
                  <a:path w="72038" h="13704" extrusionOk="0">
                    <a:moveTo>
                      <a:pt x="40507" y="0"/>
                    </a:moveTo>
                    <a:cubicBezTo>
                      <a:pt x="37136" y="0"/>
                      <a:pt x="33942" y="3217"/>
                      <a:pt x="30581" y="6594"/>
                    </a:cubicBezTo>
                    <a:cubicBezTo>
                      <a:pt x="28958" y="8226"/>
                      <a:pt x="27281" y="9912"/>
                      <a:pt x="25577" y="11206"/>
                    </a:cubicBezTo>
                    <a:cubicBezTo>
                      <a:pt x="23460" y="12821"/>
                      <a:pt x="21618" y="13601"/>
                      <a:pt x="19873" y="13601"/>
                    </a:cubicBezTo>
                    <a:cubicBezTo>
                      <a:pt x="19508" y="13601"/>
                      <a:pt x="19146" y="13567"/>
                      <a:pt x="18788" y="13499"/>
                    </a:cubicBezTo>
                    <a:cubicBezTo>
                      <a:pt x="17271" y="13213"/>
                      <a:pt x="16334" y="12714"/>
                      <a:pt x="15915" y="11973"/>
                    </a:cubicBezTo>
                    <a:cubicBezTo>
                      <a:pt x="15326" y="10920"/>
                      <a:pt x="15862" y="9502"/>
                      <a:pt x="16379" y="8137"/>
                    </a:cubicBezTo>
                    <a:cubicBezTo>
                      <a:pt x="17120" y="6157"/>
                      <a:pt x="17887" y="4123"/>
                      <a:pt x="15442" y="3052"/>
                    </a:cubicBezTo>
                    <a:cubicBezTo>
                      <a:pt x="15184" y="2945"/>
                      <a:pt x="14880" y="2838"/>
                      <a:pt x="14550" y="2749"/>
                    </a:cubicBezTo>
                    <a:cubicBezTo>
                      <a:pt x="12579" y="2225"/>
                      <a:pt x="10749" y="2089"/>
                      <a:pt x="9109" y="2089"/>
                    </a:cubicBezTo>
                    <a:cubicBezTo>
                      <a:pt x="8152" y="2089"/>
                      <a:pt x="7260" y="2135"/>
                      <a:pt x="6441" y="2178"/>
                    </a:cubicBezTo>
                    <a:cubicBezTo>
                      <a:pt x="5718" y="2213"/>
                      <a:pt x="5045" y="2246"/>
                      <a:pt x="4421" y="2246"/>
                    </a:cubicBezTo>
                    <a:cubicBezTo>
                      <a:pt x="2505" y="2246"/>
                      <a:pt x="1058" y="1931"/>
                      <a:pt x="89" y="376"/>
                    </a:cubicBezTo>
                    <a:lnTo>
                      <a:pt x="0" y="429"/>
                    </a:lnTo>
                    <a:cubicBezTo>
                      <a:pt x="987" y="2021"/>
                      <a:pt x="2455" y="2349"/>
                      <a:pt x="4392" y="2349"/>
                    </a:cubicBezTo>
                    <a:cubicBezTo>
                      <a:pt x="5027" y="2349"/>
                      <a:pt x="5714" y="2313"/>
                      <a:pt x="6450" y="2276"/>
                    </a:cubicBezTo>
                    <a:cubicBezTo>
                      <a:pt x="7254" y="2237"/>
                      <a:pt x="8129" y="2194"/>
                      <a:pt x="9067" y="2194"/>
                    </a:cubicBezTo>
                    <a:cubicBezTo>
                      <a:pt x="10711" y="2194"/>
                      <a:pt x="12547" y="2328"/>
                      <a:pt x="14524" y="2856"/>
                    </a:cubicBezTo>
                    <a:cubicBezTo>
                      <a:pt x="14845" y="2936"/>
                      <a:pt x="15148" y="3043"/>
                      <a:pt x="15407" y="3150"/>
                    </a:cubicBezTo>
                    <a:cubicBezTo>
                      <a:pt x="17753" y="4176"/>
                      <a:pt x="17039" y="6085"/>
                      <a:pt x="16281" y="8101"/>
                    </a:cubicBezTo>
                    <a:cubicBezTo>
                      <a:pt x="15755" y="9493"/>
                      <a:pt x="15219" y="10929"/>
                      <a:pt x="15826" y="12018"/>
                    </a:cubicBezTo>
                    <a:cubicBezTo>
                      <a:pt x="16263" y="12794"/>
                      <a:pt x="17227" y="13311"/>
                      <a:pt x="18770" y="13597"/>
                    </a:cubicBezTo>
                    <a:cubicBezTo>
                      <a:pt x="19136" y="13668"/>
                      <a:pt x="19501" y="13704"/>
                      <a:pt x="19876" y="13704"/>
                    </a:cubicBezTo>
                    <a:cubicBezTo>
                      <a:pt x="21643" y="13704"/>
                      <a:pt x="23507" y="12919"/>
                      <a:pt x="25639" y="11295"/>
                    </a:cubicBezTo>
                    <a:cubicBezTo>
                      <a:pt x="27343" y="9993"/>
                      <a:pt x="29029" y="8307"/>
                      <a:pt x="30653" y="6674"/>
                    </a:cubicBezTo>
                    <a:cubicBezTo>
                      <a:pt x="33997" y="3306"/>
                      <a:pt x="37181" y="106"/>
                      <a:pt x="40518" y="106"/>
                    </a:cubicBezTo>
                    <a:cubicBezTo>
                      <a:pt x="40956" y="106"/>
                      <a:pt x="41396" y="161"/>
                      <a:pt x="41840" y="278"/>
                    </a:cubicBezTo>
                    <a:cubicBezTo>
                      <a:pt x="45096" y="1143"/>
                      <a:pt x="47299" y="2214"/>
                      <a:pt x="49244" y="3159"/>
                    </a:cubicBezTo>
                    <a:cubicBezTo>
                      <a:pt x="51785" y="4403"/>
                      <a:pt x="53875" y="5418"/>
                      <a:pt x="57240" y="5418"/>
                    </a:cubicBezTo>
                    <a:cubicBezTo>
                      <a:pt x="57809" y="5418"/>
                      <a:pt x="58415" y="5389"/>
                      <a:pt x="59066" y="5327"/>
                    </a:cubicBezTo>
                    <a:cubicBezTo>
                      <a:pt x="59575" y="5280"/>
                      <a:pt x="60069" y="5258"/>
                      <a:pt x="60548" y="5258"/>
                    </a:cubicBezTo>
                    <a:cubicBezTo>
                      <a:pt x="67558" y="5258"/>
                      <a:pt x="71297" y="9997"/>
                      <a:pt x="71948" y="11366"/>
                    </a:cubicBezTo>
                    <a:lnTo>
                      <a:pt x="72038" y="11322"/>
                    </a:lnTo>
                    <a:cubicBezTo>
                      <a:pt x="71386" y="9936"/>
                      <a:pt x="67617" y="5159"/>
                      <a:pt x="60555" y="5159"/>
                    </a:cubicBezTo>
                    <a:cubicBezTo>
                      <a:pt x="60072" y="5159"/>
                      <a:pt x="59572" y="5181"/>
                      <a:pt x="59057" y="5229"/>
                    </a:cubicBezTo>
                    <a:cubicBezTo>
                      <a:pt x="58420" y="5289"/>
                      <a:pt x="57827" y="5317"/>
                      <a:pt x="57268" y="5317"/>
                    </a:cubicBezTo>
                    <a:cubicBezTo>
                      <a:pt x="53909" y="5317"/>
                      <a:pt x="51828" y="4302"/>
                      <a:pt x="49289" y="3070"/>
                    </a:cubicBezTo>
                    <a:cubicBezTo>
                      <a:pt x="47335" y="2115"/>
                      <a:pt x="45132" y="1045"/>
                      <a:pt x="41867" y="180"/>
                    </a:cubicBezTo>
                    <a:cubicBezTo>
                      <a:pt x="41410" y="58"/>
                      <a:pt x="40957" y="0"/>
                      <a:pt x="4050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171575" y="1594725"/>
                <a:ext cx="1804525" cy="358300"/>
              </a:xfrm>
              <a:custGeom>
                <a:avLst/>
                <a:gdLst/>
                <a:ahLst/>
                <a:cxnLst/>
                <a:rect l="l" t="t" r="r" b="b"/>
                <a:pathLst>
                  <a:path w="72181" h="14332" extrusionOk="0">
                    <a:moveTo>
                      <a:pt x="40191" y="0"/>
                    </a:moveTo>
                    <a:cubicBezTo>
                      <a:pt x="36757" y="0"/>
                      <a:pt x="33543" y="3396"/>
                      <a:pt x="30171" y="6963"/>
                    </a:cubicBezTo>
                    <a:cubicBezTo>
                      <a:pt x="26785" y="10539"/>
                      <a:pt x="23299" y="14222"/>
                      <a:pt x="19532" y="14222"/>
                    </a:cubicBezTo>
                    <a:cubicBezTo>
                      <a:pt x="19220" y="14222"/>
                      <a:pt x="18907" y="14196"/>
                      <a:pt x="18592" y="14144"/>
                    </a:cubicBezTo>
                    <a:cubicBezTo>
                      <a:pt x="17031" y="13885"/>
                      <a:pt x="16067" y="13404"/>
                      <a:pt x="15657" y="12663"/>
                    </a:cubicBezTo>
                    <a:cubicBezTo>
                      <a:pt x="15086" y="11628"/>
                      <a:pt x="15675" y="10192"/>
                      <a:pt x="16246" y="8800"/>
                    </a:cubicBezTo>
                    <a:cubicBezTo>
                      <a:pt x="16825" y="7400"/>
                      <a:pt x="17423" y="5946"/>
                      <a:pt x="16879" y="4831"/>
                    </a:cubicBezTo>
                    <a:cubicBezTo>
                      <a:pt x="16540" y="4144"/>
                      <a:pt x="15782" y="3644"/>
                      <a:pt x="14586" y="3323"/>
                    </a:cubicBezTo>
                    <a:cubicBezTo>
                      <a:pt x="12487" y="2757"/>
                      <a:pt x="10553" y="2627"/>
                      <a:pt x="8842" y="2627"/>
                    </a:cubicBezTo>
                    <a:cubicBezTo>
                      <a:pt x="8045" y="2627"/>
                      <a:pt x="7297" y="2655"/>
                      <a:pt x="6602" y="2681"/>
                    </a:cubicBezTo>
                    <a:cubicBezTo>
                      <a:pt x="5946" y="2708"/>
                      <a:pt x="5331" y="2733"/>
                      <a:pt x="4755" y="2733"/>
                    </a:cubicBezTo>
                    <a:cubicBezTo>
                      <a:pt x="2699" y="2733"/>
                      <a:pt x="1149" y="2412"/>
                      <a:pt x="90" y="718"/>
                    </a:cubicBezTo>
                    <a:lnTo>
                      <a:pt x="0" y="771"/>
                    </a:lnTo>
                    <a:cubicBezTo>
                      <a:pt x="1094" y="2518"/>
                      <a:pt x="2679" y="2836"/>
                      <a:pt x="4780" y="2836"/>
                    </a:cubicBezTo>
                    <a:cubicBezTo>
                      <a:pt x="5352" y="2836"/>
                      <a:pt x="5962" y="2812"/>
                      <a:pt x="6611" y="2788"/>
                    </a:cubicBezTo>
                    <a:cubicBezTo>
                      <a:pt x="7306" y="2762"/>
                      <a:pt x="8056" y="2734"/>
                      <a:pt x="8854" y="2734"/>
                    </a:cubicBezTo>
                    <a:cubicBezTo>
                      <a:pt x="10556" y="2734"/>
                      <a:pt x="12477" y="2862"/>
                      <a:pt x="14560" y="3421"/>
                    </a:cubicBezTo>
                    <a:cubicBezTo>
                      <a:pt x="15728" y="3733"/>
                      <a:pt x="16460" y="4215"/>
                      <a:pt x="16781" y="4884"/>
                    </a:cubicBezTo>
                    <a:cubicBezTo>
                      <a:pt x="17316" y="5946"/>
                      <a:pt x="16718" y="7382"/>
                      <a:pt x="16156" y="8756"/>
                    </a:cubicBezTo>
                    <a:cubicBezTo>
                      <a:pt x="15568" y="10174"/>
                      <a:pt x="14970" y="11637"/>
                      <a:pt x="15568" y="12717"/>
                    </a:cubicBezTo>
                    <a:cubicBezTo>
                      <a:pt x="15996" y="13484"/>
                      <a:pt x="16977" y="13983"/>
                      <a:pt x="18574" y="14251"/>
                    </a:cubicBezTo>
                    <a:cubicBezTo>
                      <a:pt x="18895" y="14305"/>
                      <a:pt x="19216" y="14331"/>
                      <a:pt x="19529" y="14331"/>
                    </a:cubicBezTo>
                    <a:cubicBezTo>
                      <a:pt x="23338" y="14331"/>
                      <a:pt x="26844" y="10620"/>
                      <a:pt x="30243" y="7034"/>
                    </a:cubicBezTo>
                    <a:cubicBezTo>
                      <a:pt x="33599" y="3483"/>
                      <a:pt x="36791" y="109"/>
                      <a:pt x="40184" y="109"/>
                    </a:cubicBezTo>
                    <a:cubicBezTo>
                      <a:pt x="40669" y="109"/>
                      <a:pt x="41158" y="178"/>
                      <a:pt x="41653" y="325"/>
                    </a:cubicBezTo>
                    <a:cubicBezTo>
                      <a:pt x="44962" y="1307"/>
                      <a:pt x="47184" y="2502"/>
                      <a:pt x="49146" y="3555"/>
                    </a:cubicBezTo>
                    <a:cubicBezTo>
                      <a:pt x="51716" y="4947"/>
                      <a:pt x="53820" y="6081"/>
                      <a:pt x="57262" y="6081"/>
                    </a:cubicBezTo>
                    <a:cubicBezTo>
                      <a:pt x="57812" y="6081"/>
                      <a:pt x="58396" y="6052"/>
                      <a:pt x="59022" y="5990"/>
                    </a:cubicBezTo>
                    <a:cubicBezTo>
                      <a:pt x="59538" y="5940"/>
                      <a:pt x="60040" y="5917"/>
                      <a:pt x="60529" y="5917"/>
                    </a:cubicBezTo>
                    <a:cubicBezTo>
                      <a:pt x="67108" y="5917"/>
                      <a:pt x="71269" y="10185"/>
                      <a:pt x="72091" y="11887"/>
                    </a:cubicBezTo>
                    <a:lnTo>
                      <a:pt x="72181" y="11833"/>
                    </a:lnTo>
                    <a:cubicBezTo>
                      <a:pt x="71681" y="10790"/>
                      <a:pt x="70209" y="9157"/>
                      <a:pt x="68068" y="7873"/>
                    </a:cubicBezTo>
                    <a:cubicBezTo>
                      <a:pt x="66431" y="6895"/>
                      <a:pt x="63875" y="5816"/>
                      <a:pt x="60554" y="5816"/>
                    </a:cubicBezTo>
                    <a:cubicBezTo>
                      <a:pt x="60057" y="5816"/>
                      <a:pt x="59544" y="5840"/>
                      <a:pt x="59013" y="5892"/>
                    </a:cubicBezTo>
                    <a:cubicBezTo>
                      <a:pt x="58402" y="5951"/>
                      <a:pt x="57830" y="5979"/>
                      <a:pt x="57291" y="5979"/>
                    </a:cubicBezTo>
                    <a:cubicBezTo>
                      <a:pt x="53860" y="5979"/>
                      <a:pt x="51760" y="4846"/>
                      <a:pt x="49200" y="3466"/>
                    </a:cubicBezTo>
                    <a:cubicBezTo>
                      <a:pt x="47228" y="2404"/>
                      <a:pt x="44998" y="1209"/>
                      <a:pt x="41680" y="218"/>
                    </a:cubicBezTo>
                    <a:cubicBezTo>
                      <a:pt x="41178" y="70"/>
                      <a:pt x="40682" y="0"/>
                      <a:pt x="4019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chemeClr val="accent2"/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9100F9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2"/>
            <p:cNvGrpSpPr/>
            <p:nvPr/>
          </p:nvGrpSpPr>
          <p:grpSpPr>
            <a:xfrm rot="3813896">
              <a:off x="-1054571" y="2679218"/>
              <a:ext cx="6915375" cy="3849761"/>
              <a:chOff x="411750" y="2489850"/>
              <a:chExt cx="3341229" cy="1860049"/>
            </a:xfrm>
          </p:grpSpPr>
          <p:sp>
            <p:nvSpPr>
              <p:cNvPr id="65" name="Google Shape;65;p2"/>
              <p:cNvSpPr/>
              <p:nvPr/>
            </p:nvSpPr>
            <p:spPr>
              <a:xfrm>
                <a:off x="411750" y="2784692"/>
                <a:ext cx="2968932" cy="1447325"/>
              </a:xfrm>
              <a:custGeom>
                <a:avLst/>
                <a:gdLst/>
                <a:ahLst/>
                <a:cxnLst/>
                <a:rect l="l" t="t" r="r" b="b"/>
                <a:pathLst>
                  <a:path w="49441" h="24102" extrusionOk="0">
                    <a:moveTo>
                      <a:pt x="46258" y="1"/>
                    </a:moveTo>
                    <a:cubicBezTo>
                      <a:pt x="44408" y="1"/>
                      <a:pt x="42511" y="366"/>
                      <a:pt x="40707" y="1086"/>
                    </a:cubicBezTo>
                    <a:cubicBezTo>
                      <a:pt x="37852" y="2218"/>
                      <a:pt x="35488" y="4145"/>
                      <a:pt x="34061" y="6509"/>
                    </a:cubicBezTo>
                    <a:cubicBezTo>
                      <a:pt x="33651" y="7187"/>
                      <a:pt x="33303" y="7919"/>
                      <a:pt x="32964" y="8615"/>
                    </a:cubicBezTo>
                    <a:cubicBezTo>
                      <a:pt x="32598" y="9391"/>
                      <a:pt x="32214" y="10194"/>
                      <a:pt x="31742" y="10934"/>
                    </a:cubicBezTo>
                    <a:cubicBezTo>
                      <a:pt x="31126" y="11898"/>
                      <a:pt x="29806" y="13566"/>
                      <a:pt x="27807" y="13941"/>
                    </a:cubicBezTo>
                    <a:cubicBezTo>
                      <a:pt x="27502" y="14000"/>
                      <a:pt x="27196" y="14024"/>
                      <a:pt x="26890" y="14024"/>
                    </a:cubicBezTo>
                    <a:cubicBezTo>
                      <a:pt x="25989" y="14024"/>
                      <a:pt x="25089" y="13808"/>
                      <a:pt x="24203" y="13602"/>
                    </a:cubicBezTo>
                    <a:cubicBezTo>
                      <a:pt x="23299" y="13382"/>
                      <a:pt x="22364" y="13162"/>
                      <a:pt x="21411" y="13162"/>
                    </a:cubicBezTo>
                    <a:cubicBezTo>
                      <a:pt x="21357" y="13162"/>
                      <a:pt x="21304" y="13163"/>
                      <a:pt x="21250" y="13165"/>
                    </a:cubicBezTo>
                    <a:cubicBezTo>
                      <a:pt x="19029" y="13236"/>
                      <a:pt x="16817" y="14583"/>
                      <a:pt x="14693" y="17179"/>
                    </a:cubicBezTo>
                    <a:cubicBezTo>
                      <a:pt x="14345" y="17607"/>
                      <a:pt x="13998" y="18062"/>
                      <a:pt x="13659" y="18499"/>
                    </a:cubicBezTo>
                    <a:cubicBezTo>
                      <a:pt x="12445" y="20078"/>
                      <a:pt x="11179" y="21711"/>
                      <a:pt x="9430" y="22764"/>
                    </a:cubicBezTo>
                    <a:cubicBezTo>
                      <a:pt x="8104" y="23563"/>
                      <a:pt x="6536" y="23957"/>
                      <a:pt x="4978" y="23957"/>
                    </a:cubicBezTo>
                    <a:cubicBezTo>
                      <a:pt x="3213" y="23957"/>
                      <a:pt x="1459" y="23451"/>
                      <a:pt x="81" y="22451"/>
                    </a:cubicBezTo>
                    <a:lnTo>
                      <a:pt x="0" y="22567"/>
                    </a:lnTo>
                    <a:cubicBezTo>
                      <a:pt x="1401" y="23584"/>
                      <a:pt x="3185" y="24102"/>
                      <a:pt x="4978" y="24102"/>
                    </a:cubicBezTo>
                    <a:cubicBezTo>
                      <a:pt x="6566" y="24102"/>
                      <a:pt x="8154" y="23700"/>
                      <a:pt x="9501" y="22888"/>
                    </a:cubicBezTo>
                    <a:cubicBezTo>
                      <a:pt x="11286" y="21818"/>
                      <a:pt x="12552" y="20176"/>
                      <a:pt x="13775" y="18589"/>
                    </a:cubicBezTo>
                    <a:cubicBezTo>
                      <a:pt x="14114" y="18151"/>
                      <a:pt x="14461" y="17705"/>
                      <a:pt x="14809" y="17268"/>
                    </a:cubicBezTo>
                    <a:cubicBezTo>
                      <a:pt x="16906" y="14717"/>
                      <a:pt x="19074" y="13379"/>
                      <a:pt x="21259" y="13316"/>
                    </a:cubicBezTo>
                    <a:cubicBezTo>
                      <a:pt x="21311" y="13315"/>
                      <a:pt x="21364" y="13314"/>
                      <a:pt x="21416" y="13314"/>
                    </a:cubicBezTo>
                    <a:cubicBezTo>
                      <a:pt x="22345" y="13314"/>
                      <a:pt x="23272" y="13533"/>
                      <a:pt x="24168" y="13744"/>
                    </a:cubicBezTo>
                    <a:cubicBezTo>
                      <a:pt x="25061" y="13958"/>
                      <a:pt x="25979" y="14176"/>
                      <a:pt x="26899" y="14176"/>
                    </a:cubicBezTo>
                    <a:cubicBezTo>
                      <a:pt x="27211" y="14176"/>
                      <a:pt x="27523" y="14151"/>
                      <a:pt x="27834" y="14092"/>
                    </a:cubicBezTo>
                    <a:cubicBezTo>
                      <a:pt x="29886" y="13709"/>
                      <a:pt x="31242" y="11996"/>
                      <a:pt x="31866" y="11015"/>
                    </a:cubicBezTo>
                    <a:cubicBezTo>
                      <a:pt x="32339" y="10265"/>
                      <a:pt x="32732" y="9462"/>
                      <a:pt x="33098" y="8677"/>
                    </a:cubicBezTo>
                    <a:cubicBezTo>
                      <a:pt x="33437" y="7981"/>
                      <a:pt x="33784" y="7259"/>
                      <a:pt x="34195" y="6590"/>
                    </a:cubicBezTo>
                    <a:cubicBezTo>
                      <a:pt x="36564" y="2655"/>
                      <a:pt x="41482" y="159"/>
                      <a:pt x="46284" y="159"/>
                    </a:cubicBezTo>
                    <a:cubicBezTo>
                      <a:pt x="47339" y="159"/>
                      <a:pt x="48389" y="280"/>
                      <a:pt x="49405" y="532"/>
                    </a:cubicBezTo>
                    <a:lnTo>
                      <a:pt x="49441" y="381"/>
                    </a:lnTo>
                    <a:cubicBezTo>
                      <a:pt x="48415" y="127"/>
                      <a:pt x="47344" y="1"/>
                      <a:pt x="46258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54085" y="2779347"/>
                <a:ext cx="2942150" cy="1450568"/>
              </a:xfrm>
              <a:custGeom>
                <a:avLst/>
                <a:gdLst/>
                <a:ahLst/>
                <a:cxnLst/>
                <a:rect l="l" t="t" r="r" b="b"/>
                <a:pathLst>
                  <a:path w="48995" h="24156" extrusionOk="0">
                    <a:moveTo>
                      <a:pt x="46438" y="0"/>
                    </a:moveTo>
                    <a:cubicBezTo>
                      <a:pt x="42623" y="0"/>
                      <a:pt x="38592" y="1606"/>
                      <a:pt x="35809" y="4359"/>
                    </a:cubicBezTo>
                    <a:cubicBezTo>
                      <a:pt x="35078" y="5082"/>
                      <a:pt x="34444" y="5876"/>
                      <a:pt x="33927" y="6706"/>
                    </a:cubicBezTo>
                    <a:cubicBezTo>
                      <a:pt x="33517" y="7357"/>
                      <a:pt x="33169" y="8053"/>
                      <a:pt x="32830" y="8722"/>
                    </a:cubicBezTo>
                    <a:cubicBezTo>
                      <a:pt x="32437" y="9498"/>
                      <a:pt x="32027" y="10301"/>
                      <a:pt x="31536" y="11041"/>
                    </a:cubicBezTo>
                    <a:cubicBezTo>
                      <a:pt x="30903" y="11978"/>
                      <a:pt x="29556" y="13601"/>
                      <a:pt x="27566" y="13949"/>
                    </a:cubicBezTo>
                    <a:cubicBezTo>
                      <a:pt x="27278" y="13999"/>
                      <a:pt x="26982" y="14028"/>
                      <a:pt x="26667" y="14028"/>
                    </a:cubicBezTo>
                    <a:cubicBezTo>
                      <a:pt x="26533" y="14028"/>
                      <a:pt x="26396" y="14022"/>
                      <a:pt x="26255" y="14012"/>
                    </a:cubicBezTo>
                    <a:cubicBezTo>
                      <a:pt x="25497" y="13958"/>
                      <a:pt x="24729" y="13771"/>
                      <a:pt x="23989" y="13593"/>
                    </a:cubicBezTo>
                    <a:cubicBezTo>
                      <a:pt x="23075" y="13373"/>
                      <a:pt x="22137" y="13144"/>
                      <a:pt x="21190" y="13144"/>
                    </a:cubicBezTo>
                    <a:cubicBezTo>
                      <a:pt x="21139" y="13144"/>
                      <a:pt x="21087" y="13145"/>
                      <a:pt x="21036" y="13147"/>
                    </a:cubicBezTo>
                    <a:cubicBezTo>
                      <a:pt x="18815" y="13200"/>
                      <a:pt x="16611" y="14538"/>
                      <a:pt x="14497" y="17107"/>
                    </a:cubicBezTo>
                    <a:cubicBezTo>
                      <a:pt x="14327" y="17322"/>
                      <a:pt x="14158" y="17527"/>
                      <a:pt x="13988" y="17741"/>
                    </a:cubicBezTo>
                    <a:cubicBezTo>
                      <a:pt x="13792" y="18000"/>
                      <a:pt x="13596" y="18258"/>
                      <a:pt x="13400" y="18508"/>
                    </a:cubicBezTo>
                    <a:cubicBezTo>
                      <a:pt x="12204" y="20060"/>
                      <a:pt x="10982" y="21657"/>
                      <a:pt x="9287" y="22719"/>
                    </a:cubicBezTo>
                    <a:cubicBezTo>
                      <a:pt x="8877" y="22977"/>
                      <a:pt x="8431" y="23200"/>
                      <a:pt x="7967" y="23388"/>
                    </a:cubicBezTo>
                    <a:cubicBezTo>
                      <a:pt x="6910" y="23808"/>
                      <a:pt x="5776" y="24015"/>
                      <a:pt x="4657" y="24015"/>
                    </a:cubicBezTo>
                    <a:cubicBezTo>
                      <a:pt x="3000" y="24015"/>
                      <a:pt x="1375" y="23562"/>
                      <a:pt x="80" y="22683"/>
                    </a:cubicBezTo>
                    <a:lnTo>
                      <a:pt x="0" y="22808"/>
                    </a:lnTo>
                    <a:cubicBezTo>
                      <a:pt x="1321" y="23700"/>
                      <a:pt x="2971" y="24155"/>
                      <a:pt x="4657" y="24155"/>
                    </a:cubicBezTo>
                    <a:cubicBezTo>
                      <a:pt x="5799" y="24155"/>
                      <a:pt x="6950" y="23950"/>
                      <a:pt x="8020" y="23522"/>
                    </a:cubicBezTo>
                    <a:cubicBezTo>
                      <a:pt x="8493" y="23334"/>
                      <a:pt x="8948" y="23102"/>
                      <a:pt x="9367" y="22835"/>
                    </a:cubicBezTo>
                    <a:cubicBezTo>
                      <a:pt x="11080" y="21764"/>
                      <a:pt x="12311" y="20149"/>
                      <a:pt x="13507" y="18597"/>
                    </a:cubicBezTo>
                    <a:cubicBezTo>
                      <a:pt x="13703" y="18339"/>
                      <a:pt x="13899" y="18089"/>
                      <a:pt x="14104" y="17830"/>
                    </a:cubicBezTo>
                    <a:cubicBezTo>
                      <a:pt x="14265" y="17616"/>
                      <a:pt x="14434" y="17411"/>
                      <a:pt x="14613" y="17197"/>
                    </a:cubicBezTo>
                    <a:cubicBezTo>
                      <a:pt x="16691" y="14663"/>
                      <a:pt x="18859" y="13343"/>
                      <a:pt x="21045" y="13289"/>
                    </a:cubicBezTo>
                    <a:cubicBezTo>
                      <a:pt x="21095" y="13288"/>
                      <a:pt x="21146" y="13287"/>
                      <a:pt x="21196" y="13287"/>
                    </a:cubicBezTo>
                    <a:cubicBezTo>
                      <a:pt x="22127" y="13287"/>
                      <a:pt x="23056" y="13515"/>
                      <a:pt x="23953" y="13726"/>
                    </a:cubicBezTo>
                    <a:cubicBezTo>
                      <a:pt x="24703" y="13905"/>
                      <a:pt x="25479" y="14092"/>
                      <a:pt x="26246" y="14155"/>
                    </a:cubicBezTo>
                    <a:cubicBezTo>
                      <a:pt x="26390" y="14165"/>
                      <a:pt x="26530" y="14170"/>
                      <a:pt x="26668" y="14170"/>
                    </a:cubicBezTo>
                    <a:cubicBezTo>
                      <a:pt x="26992" y="14170"/>
                      <a:pt x="27299" y="14142"/>
                      <a:pt x="27593" y="14092"/>
                    </a:cubicBezTo>
                    <a:cubicBezTo>
                      <a:pt x="29110" y="13825"/>
                      <a:pt x="30546" y="12772"/>
                      <a:pt x="31652" y="11121"/>
                    </a:cubicBezTo>
                    <a:cubicBezTo>
                      <a:pt x="32152" y="10372"/>
                      <a:pt x="32562" y="9569"/>
                      <a:pt x="32955" y="8784"/>
                    </a:cubicBezTo>
                    <a:cubicBezTo>
                      <a:pt x="33294" y="8115"/>
                      <a:pt x="33641" y="7428"/>
                      <a:pt x="34043" y="6777"/>
                    </a:cubicBezTo>
                    <a:cubicBezTo>
                      <a:pt x="34560" y="5956"/>
                      <a:pt x="35185" y="5180"/>
                      <a:pt x="35907" y="4466"/>
                    </a:cubicBezTo>
                    <a:cubicBezTo>
                      <a:pt x="38672" y="1731"/>
                      <a:pt x="42671" y="140"/>
                      <a:pt x="46448" y="140"/>
                    </a:cubicBezTo>
                    <a:cubicBezTo>
                      <a:pt x="47302" y="140"/>
                      <a:pt x="48144" y="222"/>
                      <a:pt x="48959" y="389"/>
                    </a:cubicBezTo>
                    <a:lnTo>
                      <a:pt x="48995" y="256"/>
                    </a:lnTo>
                    <a:cubicBezTo>
                      <a:pt x="48165" y="83"/>
                      <a:pt x="47307" y="0"/>
                      <a:pt x="4643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96359" y="2771781"/>
                <a:ext cx="2914887" cy="1456513"/>
              </a:xfrm>
              <a:custGeom>
                <a:avLst/>
                <a:gdLst/>
                <a:ahLst/>
                <a:cxnLst/>
                <a:rect l="l" t="t" r="r" b="b"/>
                <a:pathLst>
                  <a:path w="48541" h="24255" extrusionOk="0">
                    <a:moveTo>
                      <a:pt x="46552" y="1"/>
                    </a:moveTo>
                    <a:cubicBezTo>
                      <a:pt x="42694" y="1"/>
                      <a:pt x="38593" y="1701"/>
                      <a:pt x="35676" y="4610"/>
                    </a:cubicBezTo>
                    <a:cubicBezTo>
                      <a:pt x="34945" y="5333"/>
                      <a:pt x="34311" y="6118"/>
                      <a:pt x="33785" y="6939"/>
                    </a:cubicBezTo>
                    <a:cubicBezTo>
                      <a:pt x="33384" y="7563"/>
                      <a:pt x="33036" y="8223"/>
                      <a:pt x="32697" y="8857"/>
                    </a:cubicBezTo>
                    <a:cubicBezTo>
                      <a:pt x="32277" y="9642"/>
                      <a:pt x="31849" y="10445"/>
                      <a:pt x="31323" y="11185"/>
                    </a:cubicBezTo>
                    <a:cubicBezTo>
                      <a:pt x="30217" y="12755"/>
                      <a:pt x="28798" y="13754"/>
                      <a:pt x="27335" y="13995"/>
                    </a:cubicBezTo>
                    <a:cubicBezTo>
                      <a:pt x="27070" y="14040"/>
                      <a:pt x="26800" y="14064"/>
                      <a:pt x="26521" y="14064"/>
                    </a:cubicBezTo>
                    <a:cubicBezTo>
                      <a:pt x="26359" y="14064"/>
                      <a:pt x="26194" y="14056"/>
                      <a:pt x="26024" y="14040"/>
                    </a:cubicBezTo>
                    <a:cubicBezTo>
                      <a:pt x="25274" y="13986"/>
                      <a:pt x="24507" y="13799"/>
                      <a:pt x="23776" y="13612"/>
                    </a:cubicBezTo>
                    <a:cubicBezTo>
                      <a:pt x="22846" y="13388"/>
                      <a:pt x="21891" y="13156"/>
                      <a:pt x="20928" y="13156"/>
                    </a:cubicBezTo>
                    <a:cubicBezTo>
                      <a:pt x="20893" y="13156"/>
                      <a:pt x="20858" y="13156"/>
                      <a:pt x="20823" y="13157"/>
                    </a:cubicBezTo>
                    <a:cubicBezTo>
                      <a:pt x="18601" y="13210"/>
                      <a:pt x="16407" y="14530"/>
                      <a:pt x="14301" y="17082"/>
                    </a:cubicBezTo>
                    <a:cubicBezTo>
                      <a:pt x="14132" y="17287"/>
                      <a:pt x="13962" y="17501"/>
                      <a:pt x="13793" y="17706"/>
                    </a:cubicBezTo>
                    <a:cubicBezTo>
                      <a:pt x="13570" y="17992"/>
                      <a:pt x="13347" y="18277"/>
                      <a:pt x="13133" y="18563"/>
                    </a:cubicBezTo>
                    <a:cubicBezTo>
                      <a:pt x="11973" y="20079"/>
                      <a:pt x="10778" y="21640"/>
                      <a:pt x="9154" y="22702"/>
                    </a:cubicBezTo>
                    <a:cubicBezTo>
                      <a:pt x="8753" y="22970"/>
                      <a:pt x="8315" y="23202"/>
                      <a:pt x="7860" y="23398"/>
                    </a:cubicBezTo>
                    <a:cubicBezTo>
                      <a:pt x="6740" y="23878"/>
                      <a:pt x="5527" y="24114"/>
                      <a:pt x="4334" y="24114"/>
                    </a:cubicBezTo>
                    <a:cubicBezTo>
                      <a:pt x="2800" y="24114"/>
                      <a:pt x="1301" y="23724"/>
                      <a:pt x="81" y="22961"/>
                    </a:cubicBezTo>
                    <a:lnTo>
                      <a:pt x="1" y="23077"/>
                    </a:lnTo>
                    <a:cubicBezTo>
                      <a:pt x="1250" y="23853"/>
                      <a:pt x="2775" y="24254"/>
                      <a:pt x="4337" y="24254"/>
                    </a:cubicBezTo>
                    <a:cubicBezTo>
                      <a:pt x="5550" y="24254"/>
                      <a:pt x="6781" y="24013"/>
                      <a:pt x="7914" y="23523"/>
                    </a:cubicBezTo>
                    <a:cubicBezTo>
                      <a:pt x="8378" y="23326"/>
                      <a:pt x="8815" y="23095"/>
                      <a:pt x="9225" y="22818"/>
                    </a:cubicBezTo>
                    <a:cubicBezTo>
                      <a:pt x="10867" y="21739"/>
                      <a:pt x="12071" y="20168"/>
                      <a:pt x="13240" y="18652"/>
                    </a:cubicBezTo>
                    <a:cubicBezTo>
                      <a:pt x="13463" y="18366"/>
                      <a:pt x="13677" y="18081"/>
                      <a:pt x="13900" y="17795"/>
                    </a:cubicBezTo>
                    <a:cubicBezTo>
                      <a:pt x="14069" y="17581"/>
                      <a:pt x="14239" y="17376"/>
                      <a:pt x="14408" y="17162"/>
                    </a:cubicBezTo>
                    <a:cubicBezTo>
                      <a:pt x="16487" y="14646"/>
                      <a:pt x="18646" y="13344"/>
                      <a:pt x="20823" y="13299"/>
                    </a:cubicBezTo>
                    <a:cubicBezTo>
                      <a:pt x="20873" y="13298"/>
                      <a:pt x="20923" y="13297"/>
                      <a:pt x="20974" y="13297"/>
                    </a:cubicBezTo>
                    <a:cubicBezTo>
                      <a:pt x="21905" y="13297"/>
                      <a:pt x="22834" y="13525"/>
                      <a:pt x="23740" y="13745"/>
                    </a:cubicBezTo>
                    <a:cubicBezTo>
                      <a:pt x="24480" y="13933"/>
                      <a:pt x="25248" y="14120"/>
                      <a:pt x="26006" y="14182"/>
                    </a:cubicBezTo>
                    <a:cubicBezTo>
                      <a:pt x="26171" y="14195"/>
                      <a:pt x="26332" y="14201"/>
                      <a:pt x="26489" y="14201"/>
                    </a:cubicBezTo>
                    <a:cubicBezTo>
                      <a:pt x="26791" y="14201"/>
                      <a:pt x="27077" y="14179"/>
                      <a:pt x="27353" y="14138"/>
                    </a:cubicBezTo>
                    <a:cubicBezTo>
                      <a:pt x="29280" y="13817"/>
                      <a:pt x="30636" y="12398"/>
                      <a:pt x="31439" y="11265"/>
                    </a:cubicBezTo>
                    <a:cubicBezTo>
                      <a:pt x="31965" y="10516"/>
                      <a:pt x="32393" y="9704"/>
                      <a:pt x="32813" y="8919"/>
                    </a:cubicBezTo>
                    <a:cubicBezTo>
                      <a:pt x="33152" y="8286"/>
                      <a:pt x="33508" y="7634"/>
                      <a:pt x="33901" y="7010"/>
                    </a:cubicBezTo>
                    <a:cubicBezTo>
                      <a:pt x="34427" y="6198"/>
                      <a:pt x="35052" y="5422"/>
                      <a:pt x="35774" y="4708"/>
                    </a:cubicBezTo>
                    <a:cubicBezTo>
                      <a:pt x="38670" y="1821"/>
                      <a:pt x="42730" y="137"/>
                      <a:pt x="46555" y="137"/>
                    </a:cubicBezTo>
                    <a:cubicBezTo>
                      <a:pt x="47220" y="137"/>
                      <a:pt x="47879" y="188"/>
                      <a:pt x="48523" y="292"/>
                    </a:cubicBezTo>
                    <a:lnTo>
                      <a:pt x="48540" y="159"/>
                    </a:lnTo>
                    <a:cubicBezTo>
                      <a:pt x="47890" y="53"/>
                      <a:pt x="47225" y="1"/>
                      <a:pt x="4655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39235" y="2763434"/>
                <a:ext cx="2887564" cy="1463238"/>
              </a:xfrm>
              <a:custGeom>
                <a:avLst/>
                <a:gdLst/>
                <a:ahLst/>
                <a:cxnLst/>
                <a:rect l="l" t="t" r="r" b="b"/>
                <a:pathLst>
                  <a:path w="48086" h="24367" extrusionOk="0">
                    <a:moveTo>
                      <a:pt x="46746" y="0"/>
                    </a:moveTo>
                    <a:cubicBezTo>
                      <a:pt x="42842" y="0"/>
                      <a:pt x="38571" y="1828"/>
                      <a:pt x="35533" y="4874"/>
                    </a:cubicBezTo>
                    <a:cubicBezTo>
                      <a:pt x="34811" y="5597"/>
                      <a:pt x="34177" y="6373"/>
                      <a:pt x="33642" y="7176"/>
                    </a:cubicBezTo>
                    <a:cubicBezTo>
                      <a:pt x="33249" y="7773"/>
                      <a:pt x="32893" y="8398"/>
                      <a:pt x="32554" y="8996"/>
                    </a:cubicBezTo>
                    <a:cubicBezTo>
                      <a:pt x="32116" y="9790"/>
                      <a:pt x="31653" y="10601"/>
                      <a:pt x="31108" y="11342"/>
                    </a:cubicBezTo>
                    <a:cubicBezTo>
                      <a:pt x="30305" y="12421"/>
                      <a:pt x="28949" y="13768"/>
                      <a:pt x="27085" y="14054"/>
                    </a:cubicBezTo>
                    <a:cubicBezTo>
                      <a:pt x="26829" y="14093"/>
                      <a:pt x="26567" y="14114"/>
                      <a:pt x="26291" y="14114"/>
                    </a:cubicBezTo>
                    <a:cubicBezTo>
                      <a:pt x="26124" y="14114"/>
                      <a:pt x="25952" y="14106"/>
                      <a:pt x="25774" y="14090"/>
                    </a:cubicBezTo>
                    <a:cubicBezTo>
                      <a:pt x="25033" y="14027"/>
                      <a:pt x="24275" y="13840"/>
                      <a:pt x="23543" y="13652"/>
                    </a:cubicBezTo>
                    <a:cubicBezTo>
                      <a:pt x="22636" y="13423"/>
                      <a:pt x="21697" y="13187"/>
                      <a:pt x="20748" y="13187"/>
                    </a:cubicBezTo>
                    <a:cubicBezTo>
                      <a:pt x="20699" y="13187"/>
                      <a:pt x="20649" y="13187"/>
                      <a:pt x="20599" y="13188"/>
                    </a:cubicBezTo>
                    <a:cubicBezTo>
                      <a:pt x="18378" y="13224"/>
                      <a:pt x="16183" y="14527"/>
                      <a:pt x="14087" y="17060"/>
                    </a:cubicBezTo>
                    <a:cubicBezTo>
                      <a:pt x="13935" y="17248"/>
                      <a:pt x="13766" y="17453"/>
                      <a:pt x="13587" y="17694"/>
                    </a:cubicBezTo>
                    <a:cubicBezTo>
                      <a:pt x="13338" y="18006"/>
                      <a:pt x="13097" y="18318"/>
                      <a:pt x="12856" y="18639"/>
                    </a:cubicBezTo>
                    <a:cubicBezTo>
                      <a:pt x="11732" y="20111"/>
                      <a:pt x="10563" y="21637"/>
                      <a:pt x="9011" y="22707"/>
                    </a:cubicBezTo>
                    <a:cubicBezTo>
                      <a:pt x="8609" y="22984"/>
                      <a:pt x="8181" y="23225"/>
                      <a:pt x="7744" y="23430"/>
                    </a:cubicBezTo>
                    <a:cubicBezTo>
                      <a:pt x="6560" y="23971"/>
                      <a:pt x="5262" y="24240"/>
                      <a:pt x="3993" y="24240"/>
                    </a:cubicBezTo>
                    <a:cubicBezTo>
                      <a:pt x="2583" y="24240"/>
                      <a:pt x="1208" y="23908"/>
                      <a:pt x="63" y="23251"/>
                    </a:cubicBezTo>
                    <a:lnTo>
                      <a:pt x="1" y="23358"/>
                    </a:lnTo>
                    <a:cubicBezTo>
                      <a:pt x="1160" y="24036"/>
                      <a:pt x="2561" y="24366"/>
                      <a:pt x="3988" y="24366"/>
                    </a:cubicBezTo>
                    <a:cubicBezTo>
                      <a:pt x="5282" y="24366"/>
                      <a:pt x="6593" y="24099"/>
                      <a:pt x="7798" y="23546"/>
                    </a:cubicBezTo>
                    <a:cubicBezTo>
                      <a:pt x="8244" y="23341"/>
                      <a:pt x="8681" y="23091"/>
                      <a:pt x="9082" y="22814"/>
                    </a:cubicBezTo>
                    <a:cubicBezTo>
                      <a:pt x="10652" y="21735"/>
                      <a:pt x="11830" y="20200"/>
                      <a:pt x="12963" y="18720"/>
                    </a:cubicBezTo>
                    <a:cubicBezTo>
                      <a:pt x="13204" y="18398"/>
                      <a:pt x="13445" y="18086"/>
                      <a:pt x="13686" y="17774"/>
                    </a:cubicBezTo>
                    <a:cubicBezTo>
                      <a:pt x="13873" y="17542"/>
                      <a:pt x="14033" y="17337"/>
                      <a:pt x="14194" y="17140"/>
                    </a:cubicBezTo>
                    <a:cubicBezTo>
                      <a:pt x="16264" y="14643"/>
                      <a:pt x="18414" y="13358"/>
                      <a:pt x="20599" y="13322"/>
                    </a:cubicBezTo>
                    <a:cubicBezTo>
                      <a:pt x="20634" y="13322"/>
                      <a:pt x="20668" y="13321"/>
                      <a:pt x="20703" y="13321"/>
                    </a:cubicBezTo>
                    <a:cubicBezTo>
                      <a:pt x="21650" y="13321"/>
                      <a:pt x="22595" y="13554"/>
                      <a:pt x="23517" y="13786"/>
                    </a:cubicBezTo>
                    <a:cubicBezTo>
                      <a:pt x="24248" y="13965"/>
                      <a:pt x="25006" y="14161"/>
                      <a:pt x="25765" y="14223"/>
                    </a:cubicBezTo>
                    <a:cubicBezTo>
                      <a:pt x="25950" y="14237"/>
                      <a:pt x="26129" y="14244"/>
                      <a:pt x="26303" y="14244"/>
                    </a:cubicBezTo>
                    <a:cubicBezTo>
                      <a:pt x="26580" y="14244"/>
                      <a:pt x="26845" y="14226"/>
                      <a:pt x="27103" y="14188"/>
                    </a:cubicBezTo>
                    <a:cubicBezTo>
                      <a:pt x="29012" y="13893"/>
                      <a:pt x="30395" y="12519"/>
                      <a:pt x="31215" y="11413"/>
                    </a:cubicBezTo>
                    <a:cubicBezTo>
                      <a:pt x="31768" y="10673"/>
                      <a:pt x="32223" y="9852"/>
                      <a:pt x="32670" y="9067"/>
                    </a:cubicBezTo>
                    <a:cubicBezTo>
                      <a:pt x="33009" y="8460"/>
                      <a:pt x="33356" y="7845"/>
                      <a:pt x="33749" y="7247"/>
                    </a:cubicBezTo>
                    <a:cubicBezTo>
                      <a:pt x="34275" y="6453"/>
                      <a:pt x="34909" y="5686"/>
                      <a:pt x="35622" y="4963"/>
                    </a:cubicBezTo>
                    <a:cubicBezTo>
                      <a:pt x="38634" y="1944"/>
                      <a:pt x="42868" y="133"/>
                      <a:pt x="46731" y="133"/>
                    </a:cubicBezTo>
                    <a:cubicBezTo>
                      <a:pt x="47182" y="133"/>
                      <a:pt x="47629" y="158"/>
                      <a:pt x="48067" y="208"/>
                    </a:cubicBezTo>
                    <a:lnTo>
                      <a:pt x="48085" y="75"/>
                    </a:lnTo>
                    <a:cubicBezTo>
                      <a:pt x="47645" y="25"/>
                      <a:pt x="47198" y="0"/>
                      <a:pt x="4674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81569" y="2753166"/>
                <a:ext cx="2860182" cy="1474047"/>
              </a:xfrm>
              <a:custGeom>
                <a:avLst/>
                <a:gdLst/>
                <a:ahLst/>
                <a:cxnLst/>
                <a:rect l="l" t="t" r="r" b="b"/>
                <a:pathLst>
                  <a:path w="47630" h="24547" extrusionOk="0">
                    <a:moveTo>
                      <a:pt x="46920" y="0"/>
                    </a:moveTo>
                    <a:cubicBezTo>
                      <a:pt x="43006" y="0"/>
                      <a:pt x="38561" y="1975"/>
                      <a:pt x="35399" y="5170"/>
                    </a:cubicBezTo>
                    <a:cubicBezTo>
                      <a:pt x="34677" y="5893"/>
                      <a:pt x="34043" y="6660"/>
                      <a:pt x="33499" y="7454"/>
                    </a:cubicBezTo>
                    <a:cubicBezTo>
                      <a:pt x="33124" y="8016"/>
                      <a:pt x="32776" y="8596"/>
                      <a:pt x="32437" y="9167"/>
                    </a:cubicBezTo>
                    <a:cubicBezTo>
                      <a:pt x="31973" y="9961"/>
                      <a:pt x="31483" y="10781"/>
                      <a:pt x="30903" y="11531"/>
                    </a:cubicBezTo>
                    <a:cubicBezTo>
                      <a:pt x="30082" y="12574"/>
                      <a:pt x="28708" y="13877"/>
                      <a:pt x="26844" y="14145"/>
                    </a:cubicBezTo>
                    <a:cubicBezTo>
                      <a:pt x="26604" y="14181"/>
                      <a:pt x="26359" y="14199"/>
                      <a:pt x="26104" y="14199"/>
                    </a:cubicBezTo>
                    <a:cubicBezTo>
                      <a:pt x="25922" y="14199"/>
                      <a:pt x="25735" y="14190"/>
                      <a:pt x="25541" y="14171"/>
                    </a:cubicBezTo>
                    <a:cubicBezTo>
                      <a:pt x="24801" y="14100"/>
                      <a:pt x="24052" y="13913"/>
                      <a:pt x="23329" y="13725"/>
                    </a:cubicBezTo>
                    <a:cubicBezTo>
                      <a:pt x="22391" y="13489"/>
                      <a:pt x="21419" y="13243"/>
                      <a:pt x="20437" y="13243"/>
                    </a:cubicBezTo>
                    <a:cubicBezTo>
                      <a:pt x="20420" y="13243"/>
                      <a:pt x="20402" y="13243"/>
                      <a:pt x="20385" y="13244"/>
                    </a:cubicBezTo>
                    <a:cubicBezTo>
                      <a:pt x="18164" y="13279"/>
                      <a:pt x="15978" y="14564"/>
                      <a:pt x="13890" y="17071"/>
                    </a:cubicBezTo>
                    <a:cubicBezTo>
                      <a:pt x="13730" y="17267"/>
                      <a:pt x="13560" y="17472"/>
                      <a:pt x="13382" y="17704"/>
                    </a:cubicBezTo>
                    <a:cubicBezTo>
                      <a:pt x="13114" y="18043"/>
                      <a:pt x="12847" y="18400"/>
                      <a:pt x="12588" y="18739"/>
                    </a:cubicBezTo>
                    <a:cubicBezTo>
                      <a:pt x="11491" y="20184"/>
                      <a:pt x="10358" y="21674"/>
                      <a:pt x="8868" y="22744"/>
                    </a:cubicBezTo>
                    <a:cubicBezTo>
                      <a:pt x="8484" y="23021"/>
                      <a:pt x="8065" y="23271"/>
                      <a:pt x="7628" y="23485"/>
                    </a:cubicBezTo>
                    <a:cubicBezTo>
                      <a:pt x="6369" y="24105"/>
                      <a:pt x="4996" y="24415"/>
                      <a:pt x="3660" y="24415"/>
                    </a:cubicBezTo>
                    <a:cubicBezTo>
                      <a:pt x="2383" y="24415"/>
                      <a:pt x="1140" y="24132"/>
                      <a:pt x="63" y="23565"/>
                    </a:cubicBezTo>
                    <a:lnTo>
                      <a:pt x="0" y="23681"/>
                    </a:lnTo>
                    <a:cubicBezTo>
                      <a:pt x="1098" y="24252"/>
                      <a:pt x="2356" y="24546"/>
                      <a:pt x="3649" y="24546"/>
                    </a:cubicBezTo>
                    <a:cubicBezTo>
                      <a:pt x="5005" y="24546"/>
                      <a:pt x="6406" y="24225"/>
                      <a:pt x="7690" y="23601"/>
                    </a:cubicBezTo>
                    <a:cubicBezTo>
                      <a:pt x="8127" y="23378"/>
                      <a:pt x="8556" y="23128"/>
                      <a:pt x="8948" y="22843"/>
                    </a:cubicBezTo>
                    <a:cubicBezTo>
                      <a:pt x="10447" y="21763"/>
                      <a:pt x="11589" y="20264"/>
                      <a:pt x="12686" y="18819"/>
                    </a:cubicBezTo>
                    <a:cubicBezTo>
                      <a:pt x="12945" y="18471"/>
                      <a:pt x="13212" y="18123"/>
                      <a:pt x="13489" y="17775"/>
                    </a:cubicBezTo>
                    <a:cubicBezTo>
                      <a:pt x="13667" y="17552"/>
                      <a:pt x="13828" y="17347"/>
                      <a:pt x="13989" y="17151"/>
                    </a:cubicBezTo>
                    <a:cubicBezTo>
                      <a:pt x="16049" y="14680"/>
                      <a:pt x="18199" y="13404"/>
                      <a:pt x="20385" y="13368"/>
                    </a:cubicBezTo>
                    <a:cubicBezTo>
                      <a:pt x="20402" y="13368"/>
                      <a:pt x="20419" y="13368"/>
                      <a:pt x="20436" y="13368"/>
                    </a:cubicBezTo>
                    <a:cubicBezTo>
                      <a:pt x="21400" y="13368"/>
                      <a:pt x="22364" y="13613"/>
                      <a:pt x="23293" y="13850"/>
                    </a:cubicBezTo>
                    <a:cubicBezTo>
                      <a:pt x="24025" y="14037"/>
                      <a:pt x="24783" y="14225"/>
                      <a:pt x="25524" y="14296"/>
                    </a:cubicBezTo>
                    <a:cubicBezTo>
                      <a:pt x="25724" y="14315"/>
                      <a:pt x="25917" y="14324"/>
                      <a:pt x="26104" y="14324"/>
                    </a:cubicBezTo>
                    <a:cubicBezTo>
                      <a:pt x="26366" y="14324"/>
                      <a:pt x="26617" y="14306"/>
                      <a:pt x="26862" y="14269"/>
                    </a:cubicBezTo>
                    <a:cubicBezTo>
                      <a:pt x="28771" y="14002"/>
                      <a:pt x="30162" y="12673"/>
                      <a:pt x="31001" y="11602"/>
                    </a:cubicBezTo>
                    <a:cubicBezTo>
                      <a:pt x="31590" y="10853"/>
                      <a:pt x="32080" y="10032"/>
                      <a:pt x="32553" y="9229"/>
                    </a:cubicBezTo>
                    <a:cubicBezTo>
                      <a:pt x="32883" y="8667"/>
                      <a:pt x="33231" y="8087"/>
                      <a:pt x="33606" y="7525"/>
                    </a:cubicBezTo>
                    <a:cubicBezTo>
                      <a:pt x="34141" y="6740"/>
                      <a:pt x="34775" y="5973"/>
                      <a:pt x="35488" y="5259"/>
                    </a:cubicBezTo>
                    <a:cubicBezTo>
                      <a:pt x="38629" y="2085"/>
                      <a:pt x="43049" y="127"/>
                      <a:pt x="46941" y="127"/>
                    </a:cubicBezTo>
                    <a:cubicBezTo>
                      <a:pt x="47173" y="127"/>
                      <a:pt x="47402" y="133"/>
                      <a:pt x="47630" y="147"/>
                    </a:cubicBezTo>
                    <a:lnTo>
                      <a:pt x="47630" y="23"/>
                    </a:lnTo>
                    <a:cubicBezTo>
                      <a:pt x="47395" y="8"/>
                      <a:pt x="47158" y="0"/>
                      <a:pt x="469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624444" y="2741576"/>
                <a:ext cx="2832859" cy="1485097"/>
              </a:xfrm>
              <a:custGeom>
                <a:avLst/>
                <a:gdLst/>
                <a:ahLst/>
                <a:cxnLst/>
                <a:rect l="l" t="t" r="r" b="b"/>
                <a:pathLst>
                  <a:path w="47175" h="24731" extrusionOk="0">
                    <a:moveTo>
                      <a:pt x="47050" y="1"/>
                    </a:moveTo>
                    <a:cubicBezTo>
                      <a:pt x="43101" y="1"/>
                      <a:pt x="38584" y="2098"/>
                      <a:pt x="35256" y="5488"/>
                    </a:cubicBezTo>
                    <a:cubicBezTo>
                      <a:pt x="34542" y="6211"/>
                      <a:pt x="33900" y="6969"/>
                      <a:pt x="33356" y="7754"/>
                    </a:cubicBezTo>
                    <a:cubicBezTo>
                      <a:pt x="32990" y="8280"/>
                      <a:pt x="32651" y="8824"/>
                      <a:pt x="32321" y="9351"/>
                    </a:cubicBezTo>
                    <a:cubicBezTo>
                      <a:pt x="31795" y="10198"/>
                      <a:pt x="31295" y="10992"/>
                      <a:pt x="30680" y="11742"/>
                    </a:cubicBezTo>
                    <a:cubicBezTo>
                      <a:pt x="29841" y="12750"/>
                      <a:pt x="28458" y="14016"/>
                      <a:pt x="26594" y="14257"/>
                    </a:cubicBezTo>
                    <a:cubicBezTo>
                      <a:pt x="26361" y="14288"/>
                      <a:pt x="26122" y="14304"/>
                      <a:pt x="25874" y="14304"/>
                    </a:cubicBezTo>
                    <a:cubicBezTo>
                      <a:pt x="25686" y="14304"/>
                      <a:pt x="25492" y="14294"/>
                      <a:pt x="25291" y="14275"/>
                    </a:cubicBezTo>
                    <a:cubicBezTo>
                      <a:pt x="24560" y="14195"/>
                      <a:pt x="23819" y="14007"/>
                      <a:pt x="23106" y="13820"/>
                    </a:cubicBezTo>
                    <a:cubicBezTo>
                      <a:pt x="22159" y="13575"/>
                      <a:pt x="21186" y="13329"/>
                      <a:pt x="20205" y="13329"/>
                    </a:cubicBezTo>
                    <a:cubicBezTo>
                      <a:pt x="20187" y="13329"/>
                      <a:pt x="20170" y="13329"/>
                      <a:pt x="20153" y="13329"/>
                    </a:cubicBezTo>
                    <a:cubicBezTo>
                      <a:pt x="17396" y="13356"/>
                      <a:pt x="15112" y="15399"/>
                      <a:pt x="13685" y="17103"/>
                    </a:cubicBezTo>
                    <a:cubicBezTo>
                      <a:pt x="13524" y="17299"/>
                      <a:pt x="13355" y="17504"/>
                      <a:pt x="13176" y="17736"/>
                    </a:cubicBezTo>
                    <a:cubicBezTo>
                      <a:pt x="12882" y="18111"/>
                      <a:pt x="12588" y="18495"/>
                      <a:pt x="12302" y="18869"/>
                    </a:cubicBezTo>
                    <a:cubicBezTo>
                      <a:pt x="11241" y="20279"/>
                      <a:pt x="10143" y="21733"/>
                      <a:pt x="8725" y="22795"/>
                    </a:cubicBezTo>
                    <a:cubicBezTo>
                      <a:pt x="8341" y="23080"/>
                      <a:pt x="7940" y="23339"/>
                      <a:pt x="7512" y="23562"/>
                    </a:cubicBezTo>
                    <a:cubicBezTo>
                      <a:pt x="6182" y="24261"/>
                      <a:pt x="4717" y="24615"/>
                      <a:pt x="3302" y="24615"/>
                    </a:cubicBezTo>
                    <a:cubicBezTo>
                      <a:pt x="2153" y="24615"/>
                      <a:pt x="1037" y="24382"/>
                      <a:pt x="54" y="23910"/>
                    </a:cubicBezTo>
                    <a:lnTo>
                      <a:pt x="0" y="24017"/>
                    </a:lnTo>
                    <a:cubicBezTo>
                      <a:pt x="999" y="24499"/>
                      <a:pt x="2132" y="24730"/>
                      <a:pt x="3301" y="24730"/>
                    </a:cubicBezTo>
                    <a:cubicBezTo>
                      <a:pt x="4737" y="24730"/>
                      <a:pt x="6227" y="24374"/>
                      <a:pt x="7574" y="23669"/>
                    </a:cubicBezTo>
                    <a:cubicBezTo>
                      <a:pt x="8002" y="23446"/>
                      <a:pt x="8413" y="23187"/>
                      <a:pt x="8796" y="22893"/>
                    </a:cubicBezTo>
                    <a:cubicBezTo>
                      <a:pt x="10233" y="21822"/>
                      <a:pt x="11339" y="20359"/>
                      <a:pt x="12400" y="18950"/>
                    </a:cubicBezTo>
                    <a:cubicBezTo>
                      <a:pt x="12686" y="18575"/>
                      <a:pt x="12980" y="18182"/>
                      <a:pt x="13275" y="17808"/>
                    </a:cubicBezTo>
                    <a:cubicBezTo>
                      <a:pt x="13453" y="17585"/>
                      <a:pt x="13614" y="17380"/>
                      <a:pt x="13774" y="17183"/>
                    </a:cubicBezTo>
                    <a:cubicBezTo>
                      <a:pt x="15184" y="15497"/>
                      <a:pt x="17441" y="13481"/>
                      <a:pt x="20162" y="13445"/>
                    </a:cubicBezTo>
                    <a:cubicBezTo>
                      <a:pt x="21143" y="13445"/>
                      <a:pt x="22124" y="13695"/>
                      <a:pt x="23070" y="13936"/>
                    </a:cubicBezTo>
                    <a:cubicBezTo>
                      <a:pt x="23793" y="14123"/>
                      <a:pt x="24542" y="14320"/>
                      <a:pt x="25282" y="14391"/>
                    </a:cubicBezTo>
                    <a:cubicBezTo>
                      <a:pt x="25508" y="14412"/>
                      <a:pt x="25725" y="14423"/>
                      <a:pt x="25937" y="14423"/>
                    </a:cubicBezTo>
                    <a:cubicBezTo>
                      <a:pt x="26168" y="14423"/>
                      <a:pt x="26392" y="14410"/>
                      <a:pt x="26612" y="14382"/>
                    </a:cubicBezTo>
                    <a:cubicBezTo>
                      <a:pt x="28512" y="14132"/>
                      <a:pt x="29921" y="12848"/>
                      <a:pt x="30778" y="11813"/>
                    </a:cubicBezTo>
                    <a:cubicBezTo>
                      <a:pt x="31393" y="11064"/>
                      <a:pt x="31920" y="10225"/>
                      <a:pt x="32419" y="9413"/>
                    </a:cubicBezTo>
                    <a:cubicBezTo>
                      <a:pt x="32749" y="8887"/>
                      <a:pt x="33088" y="8343"/>
                      <a:pt x="33454" y="7825"/>
                    </a:cubicBezTo>
                    <a:cubicBezTo>
                      <a:pt x="33998" y="7049"/>
                      <a:pt x="34632" y="6291"/>
                      <a:pt x="35336" y="5568"/>
                    </a:cubicBezTo>
                    <a:cubicBezTo>
                      <a:pt x="38655" y="2196"/>
                      <a:pt x="43133" y="117"/>
                      <a:pt x="47059" y="117"/>
                    </a:cubicBezTo>
                    <a:lnTo>
                      <a:pt x="47175" y="117"/>
                    </a:lnTo>
                    <a:lnTo>
                      <a:pt x="47175" y="1"/>
                    </a:lnTo>
                    <a:cubicBezTo>
                      <a:pt x="47133" y="1"/>
                      <a:pt x="47092" y="1"/>
                      <a:pt x="47050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666719" y="2728245"/>
                <a:ext cx="2806137" cy="1499509"/>
              </a:xfrm>
              <a:custGeom>
                <a:avLst/>
                <a:gdLst/>
                <a:ahLst/>
                <a:cxnLst/>
                <a:rect l="l" t="t" r="r" b="b"/>
                <a:pathLst>
                  <a:path w="46730" h="24971" extrusionOk="0">
                    <a:moveTo>
                      <a:pt x="46729" y="0"/>
                    </a:moveTo>
                    <a:cubicBezTo>
                      <a:pt x="42902" y="179"/>
                      <a:pt x="38459" y="2418"/>
                      <a:pt x="35123" y="5826"/>
                    </a:cubicBezTo>
                    <a:cubicBezTo>
                      <a:pt x="34418" y="6548"/>
                      <a:pt x="33776" y="7307"/>
                      <a:pt x="33214" y="8083"/>
                    </a:cubicBezTo>
                    <a:cubicBezTo>
                      <a:pt x="32866" y="8574"/>
                      <a:pt x="32536" y="9073"/>
                      <a:pt x="32224" y="9555"/>
                    </a:cubicBezTo>
                    <a:cubicBezTo>
                      <a:pt x="31662" y="10420"/>
                      <a:pt x="31126" y="11223"/>
                      <a:pt x="30475" y="11972"/>
                    </a:cubicBezTo>
                    <a:cubicBezTo>
                      <a:pt x="29619" y="12963"/>
                      <a:pt x="28209" y="14176"/>
                      <a:pt x="26354" y="14399"/>
                    </a:cubicBezTo>
                    <a:cubicBezTo>
                      <a:pt x="26148" y="14426"/>
                      <a:pt x="25939" y="14439"/>
                      <a:pt x="25724" y="14439"/>
                    </a:cubicBezTo>
                    <a:cubicBezTo>
                      <a:pt x="25508" y="14439"/>
                      <a:pt x="25288" y="14426"/>
                      <a:pt x="25060" y="14399"/>
                    </a:cubicBezTo>
                    <a:cubicBezTo>
                      <a:pt x="24329" y="14319"/>
                      <a:pt x="23597" y="14131"/>
                      <a:pt x="22883" y="13944"/>
                    </a:cubicBezTo>
                    <a:cubicBezTo>
                      <a:pt x="21944" y="13698"/>
                      <a:pt x="20971" y="13435"/>
                      <a:pt x="19988" y="13435"/>
                    </a:cubicBezTo>
                    <a:cubicBezTo>
                      <a:pt x="19972" y="13435"/>
                      <a:pt x="19956" y="13435"/>
                      <a:pt x="19939" y="13435"/>
                    </a:cubicBezTo>
                    <a:cubicBezTo>
                      <a:pt x="17183" y="13453"/>
                      <a:pt x="14908" y="15478"/>
                      <a:pt x="13489" y="17173"/>
                    </a:cubicBezTo>
                    <a:cubicBezTo>
                      <a:pt x="13320" y="17361"/>
                      <a:pt x="13159" y="17566"/>
                      <a:pt x="12981" y="17798"/>
                    </a:cubicBezTo>
                    <a:cubicBezTo>
                      <a:pt x="12660" y="18208"/>
                      <a:pt x="12339" y="18628"/>
                      <a:pt x="12035" y="19038"/>
                    </a:cubicBezTo>
                    <a:cubicBezTo>
                      <a:pt x="11001" y="20403"/>
                      <a:pt x="9939" y="21821"/>
                      <a:pt x="8592" y="22883"/>
                    </a:cubicBezTo>
                    <a:cubicBezTo>
                      <a:pt x="8217" y="23177"/>
                      <a:pt x="7816" y="23445"/>
                      <a:pt x="7405" y="23677"/>
                    </a:cubicBezTo>
                    <a:cubicBezTo>
                      <a:pt x="6014" y="24454"/>
                      <a:pt x="4457" y="24852"/>
                      <a:pt x="2962" y="24852"/>
                    </a:cubicBezTo>
                    <a:cubicBezTo>
                      <a:pt x="1936" y="24852"/>
                      <a:pt x="939" y="24665"/>
                      <a:pt x="45" y="24283"/>
                    </a:cubicBezTo>
                    <a:lnTo>
                      <a:pt x="1" y="24390"/>
                    </a:lnTo>
                    <a:cubicBezTo>
                      <a:pt x="911" y="24774"/>
                      <a:pt x="1919" y="24970"/>
                      <a:pt x="2963" y="24970"/>
                    </a:cubicBezTo>
                    <a:cubicBezTo>
                      <a:pt x="4470" y="24970"/>
                      <a:pt x="6049" y="24560"/>
                      <a:pt x="7459" y="23775"/>
                    </a:cubicBezTo>
                    <a:cubicBezTo>
                      <a:pt x="7878" y="23534"/>
                      <a:pt x="8289" y="23266"/>
                      <a:pt x="8663" y="22972"/>
                    </a:cubicBezTo>
                    <a:cubicBezTo>
                      <a:pt x="10028" y="21902"/>
                      <a:pt x="11090" y="20483"/>
                      <a:pt x="12125" y="19109"/>
                    </a:cubicBezTo>
                    <a:cubicBezTo>
                      <a:pt x="12428" y="18699"/>
                      <a:pt x="12749" y="18271"/>
                      <a:pt x="13070" y="17869"/>
                    </a:cubicBezTo>
                    <a:cubicBezTo>
                      <a:pt x="13249" y="17637"/>
                      <a:pt x="13409" y="17441"/>
                      <a:pt x="13570" y="17245"/>
                    </a:cubicBezTo>
                    <a:cubicBezTo>
                      <a:pt x="14979" y="15568"/>
                      <a:pt x="17227" y="13569"/>
                      <a:pt x="19939" y="13551"/>
                    </a:cubicBezTo>
                    <a:lnTo>
                      <a:pt x="19975" y="13551"/>
                    </a:lnTo>
                    <a:cubicBezTo>
                      <a:pt x="20947" y="13551"/>
                      <a:pt x="21920" y="13810"/>
                      <a:pt x="22857" y="14051"/>
                    </a:cubicBezTo>
                    <a:cubicBezTo>
                      <a:pt x="23570" y="14238"/>
                      <a:pt x="24311" y="14435"/>
                      <a:pt x="25042" y="14515"/>
                    </a:cubicBezTo>
                    <a:cubicBezTo>
                      <a:pt x="25279" y="14542"/>
                      <a:pt x="25506" y="14555"/>
                      <a:pt x="25726" y="14555"/>
                    </a:cubicBezTo>
                    <a:cubicBezTo>
                      <a:pt x="25945" y="14555"/>
                      <a:pt x="26157" y="14542"/>
                      <a:pt x="26363" y="14515"/>
                    </a:cubicBezTo>
                    <a:cubicBezTo>
                      <a:pt x="28263" y="14292"/>
                      <a:pt x="29690" y="13052"/>
                      <a:pt x="30564" y="12053"/>
                    </a:cubicBezTo>
                    <a:cubicBezTo>
                      <a:pt x="31225" y="11294"/>
                      <a:pt x="31751" y="10483"/>
                      <a:pt x="32313" y="9617"/>
                    </a:cubicBezTo>
                    <a:cubicBezTo>
                      <a:pt x="32634" y="9136"/>
                      <a:pt x="32964" y="8636"/>
                      <a:pt x="33312" y="8145"/>
                    </a:cubicBezTo>
                    <a:cubicBezTo>
                      <a:pt x="33865" y="7378"/>
                      <a:pt x="34499" y="6629"/>
                      <a:pt x="35203" y="5906"/>
                    </a:cubicBezTo>
                    <a:cubicBezTo>
                      <a:pt x="38522" y="2516"/>
                      <a:pt x="42938" y="295"/>
                      <a:pt x="46729" y="116"/>
                    </a:cubicBezTo>
                    <a:lnTo>
                      <a:pt x="4672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709594" y="2714854"/>
                <a:ext cx="2779294" cy="1515062"/>
              </a:xfrm>
              <a:custGeom>
                <a:avLst/>
                <a:gdLst/>
                <a:ahLst/>
                <a:cxnLst/>
                <a:rect l="l" t="t" r="r" b="b"/>
                <a:pathLst>
                  <a:path w="46283" h="25230" extrusionOk="0">
                    <a:moveTo>
                      <a:pt x="46265" y="0"/>
                    </a:moveTo>
                    <a:cubicBezTo>
                      <a:pt x="42554" y="411"/>
                      <a:pt x="38334" y="2712"/>
                      <a:pt x="34980" y="6174"/>
                    </a:cubicBezTo>
                    <a:cubicBezTo>
                      <a:pt x="34275" y="6896"/>
                      <a:pt x="33633" y="7655"/>
                      <a:pt x="33071" y="8413"/>
                    </a:cubicBezTo>
                    <a:cubicBezTo>
                      <a:pt x="32741" y="8859"/>
                      <a:pt x="32429" y="9314"/>
                      <a:pt x="32116" y="9760"/>
                    </a:cubicBezTo>
                    <a:cubicBezTo>
                      <a:pt x="31519" y="10634"/>
                      <a:pt x="30957" y="11464"/>
                      <a:pt x="30261" y="12213"/>
                    </a:cubicBezTo>
                    <a:cubicBezTo>
                      <a:pt x="29386" y="13168"/>
                      <a:pt x="27959" y="14345"/>
                      <a:pt x="26104" y="14542"/>
                    </a:cubicBezTo>
                    <a:cubicBezTo>
                      <a:pt x="25908" y="14563"/>
                      <a:pt x="25710" y="14574"/>
                      <a:pt x="25506" y="14574"/>
                    </a:cubicBezTo>
                    <a:cubicBezTo>
                      <a:pt x="25283" y="14574"/>
                      <a:pt x="25052" y="14561"/>
                      <a:pt x="24810" y="14533"/>
                    </a:cubicBezTo>
                    <a:cubicBezTo>
                      <a:pt x="24087" y="14452"/>
                      <a:pt x="23365" y="14256"/>
                      <a:pt x="22660" y="14069"/>
                    </a:cubicBezTo>
                    <a:cubicBezTo>
                      <a:pt x="21705" y="13810"/>
                      <a:pt x="20724" y="13551"/>
                      <a:pt x="19716" y="13551"/>
                    </a:cubicBezTo>
                    <a:cubicBezTo>
                      <a:pt x="16959" y="13560"/>
                      <a:pt x="14694" y="15559"/>
                      <a:pt x="13275" y="17236"/>
                    </a:cubicBezTo>
                    <a:cubicBezTo>
                      <a:pt x="13114" y="17432"/>
                      <a:pt x="12945" y="17637"/>
                      <a:pt x="12775" y="17860"/>
                    </a:cubicBezTo>
                    <a:cubicBezTo>
                      <a:pt x="12419" y="18297"/>
                      <a:pt x="12080" y="18761"/>
                      <a:pt x="11750" y="19207"/>
                    </a:cubicBezTo>
                    <a:cubicBezTo>
                      <a:pt x="10759" y="20537"/>
                      <a:pt x="9733" y="21919"/>
                      <a:pt x="8440" y="22972"/>
                    </a:cubicBezTo>
                    <a:cubicBezTo>
                      <a:pt x="8083" y="23266"/>
                      <a:pt x="7690" y="23543"/>
                      <a:pt x="7289" y="23784"/>
                    </a:cubicBezTo>
                    <a:cubicBezTo>
                      <a:pt x="5814" y="24665"/>
                      <a:pt x="4186" y="25117"/>
                      <a:pt x="2628" y="25117"/>
                    </a:cubicBezTo>
                    <a:cubicBezTo>
                      <a:pt x="1726" y="25117"/>
                      <a:pt x="848" y="24966"/>
                      <a:pt x="36" y="24658"/>
                    </a:cubicBezTo>
                    <a:lnTo>
                      <a:pt x="1" y="24756"/>
                    </a:lnTo>
                    <a:cubicBezTo>
                      <a:pt x="821" y="25068"/>
                      <a:pt x="1713" y="25229"/>
                      <a:pt x="2632" y="25229"/>
                    </a:cubicBezTo>
                    <a:cubicBezTo>
                      <a:pt x="4211" y="25229"/>
                      <a:pt x="5853" y="24765"/>
                      <a:pt x="7343" y="23873"/>
                    </a:cubicBezTo>
                    <a:cubicBezTo>
                      <a:pt x="7753" y="23632"/>
                      <a:pt x="8145" y="23356"/>
                      <a:pt x="8511" y="23052"/>
                    </a:cubicBezTo>
                    <a:cubicBezTo>
                      <a:pt x="9814" y="21991"/>
                      <a:pt x="10840" y="20608"/>
                      <a:pt x="11830" y="19279"/>
                    </a:cubicBezTo>
                    <a:cubicBezTo>
                      <a:pt x="12169" y="18833"/>
                      <a:pt x="12508" y="18369"/>
                      <a:pt x="12856" y="17923"/>
                    </a:cubicBezTo>
                    <a:cubicBezTo>
                      <a:pt x="13034" y="17700"/>
                      <a:pt x="13195" y="17503"/>
                      <a:pt x="13364" y="17307"/>
                    </a:cubicBezTo>
                    <a:cubicBezTo>
                      <a:pt x="14756" y="15648"/>
                      <a:pt x="16995" y="13667"/>
                      <a:pt x="19716" y="13658"/>
                    </a:cubicBezTo>
                    <a:cubicBezTo>
                      <a:pt x="20706" y="13658"/>
                      <a:pt x="21679" y="13917"/>
                      <a:pt x="22633" y="14176"/>
                    </a:cubicBezTo>
                    <a:cubicBezTo>
                      <a:pt x="23338" y="14363"/>
                      <a:pt x="24070" y="14560"/>
                      <a:pt x="24801" y="14640"/>
                    </a:cubicBezTo>
                    <a:cubicBezTo>
                      <a:pt x="25064" y="14670"/>
                      <a:pt x="25316" y="14686"/>
                      <a:pt x="25562" y="14686"/>
                    </a:cubicBezTo>
                    <a:cubicBezTo>
                      <a:pt x="25748" y="14686"/>
                      <a:pt x="25931" y="14677"/>
                      <a:pt x="26112" y="14658"/>
                    </a:cubicBezTo>
                    <a:cubicBezTo>
                      <a:pt x="28004" y="14452"/>
                      <a:pt x="29458" y="13257"/>
                      <a:pt x="30341" y="12294"/>
                    </a:cubicBezTo>
                    <a:cubicBezTo>
                      <a:pt x="31037" y="11526"/>
                      <a:pt x="31608" y="10697"/>
                      <a:pt x="32214" y="9822"/>
                    </a:cubicBezTo>
                    <a:cubicBezTo>
                      <a:pt x="32518" y="9376"/>
                      <a:pt x="32830" y="8921"/>
                      <a:pt x="33160" y="8475"/>
                    </a:cubicBezTo>
                    <a:cubicBezTo>
                      <a:pt x="33722" y="7717"/>
                      <a:pt x="34355" y="6977"/>
                      <a:pt x="35060" y="6254"/>
                    </a:cubicBezTo>
                    <a:cubicBezTo>
                      <a:pt x="38397" y="2811"/>
                      <a:pt x="42590" y="509"/>
                      <a:pt x="46283" y="107"/>
                    </a:cubicBezTo>
                    <a:lnTo>
                      <a:pt x="46265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751929" y="2702004"/>
                <a:ext cx="2752512" cy="1530014"/>
              </a:xfrm>
              <a:custGeom>
                <a:avLst/>
                <a:gdLst/>
                <a:ahLst/>
                <a:cxnLst/>
                <a:rect l="l" t="t" r="r" b="b"/>
                <a:pathLst>
                  <a:path w="45837" h="25479" extrusionOk="0">
                    <a:moveTo>
                      <a:pt x="45819" y="0"/>
                    </a:moveTo>
                    <a:cubicBezTo>
                      <a:pt x="42277" y="616"/>
                      <a:pt x="38173" y="3051"/>
                      <a:pt x="34846" y="6513"/>
                    </a:cubicBezTo>
                    <a:cubicBezTo>
                      <a:pt x="34150" y="7235"/>
                      <a:pt x="33499" y="7985"/>
                      <a:pt x="32928" y="8734"/>
                    </a:cubicBezTo>
                    <a:cubicBezTo>
                      <a:pt x="32625" y="9135"/>
                      <a:pt x="32330" y="9546"/>
                      <a:pt x="32045" y="9938"/>
                    </a:cubicBezTo>
                    <a:cubicBezTo>
                      <a:pt x="31402" y="10839"/>
                      <a:pt x="30796" y="11687"/>
                      <a:pt x="30046" y="12445"/>
                    </a:cubicBezTo>
                    <a:cubicBezTo>
                      <a:pt x="29163" y="13364"/>
                      <a:pt x="27709" y="14497"/>
                      <a:pt x="25862" y="14675"/>
                    </a:cubicBezTo>
                    <a:cubicBezTo>
                      <a:pt x="25685" y="14695"/>
                      <a:pt x="25506" y="14704"/>
                      <a:pt x="25323" y="14704"/>
                    </a:cubicBezTo>
                    <a:cubicBezTo>
                      <a:pt x="25083" y="14704"/>
                      <a:pt x="24836" y="14688"/>
                      <a:pt x="24578" y="14658"/>
                    </a:cubicBezTo>
                    <a:cubicBezTo>
                      <a:pt x="23864" y="14568"/>
                      <a:pt x="23141" y="14372"/>
                      <a:pt x="22446" y="14185"/>
                    </a:cubicBezTo>
                    <a:cubicBezTo>
                      <a:pt x="21491" y="13917"/>
                      <a:pt x="20501" y="13649"/>
                      <a:pt x="19502" y="13649"/>
                    </a:cubicBezTo>
                    <a:lnTo>
                      <a:pt x="19493" y="13649"/>
                    </a:lnTo>
                    <a:cubicBezTo>
                      <a:pt x="16736" y="13649"/>
                      <a:pt x="14488" y="15630"/>
                      <a:pt x="13079" y="17289"/>
                    </a:cubicBezTo>
                    <a:cubicBezTo>
                      <a:pt x="12909" y="17485"/>
                      <a:pt x="12748" y="17691"/>
                      <a:pt x="12570" y="17914"/>
                    </a:cubicBezTo>
                    <a:cubicBezTo>
                      <a:pt x="12195" y="18395"/>
                      <a:pt x="11821" y="18895"/>
                      <a:pt x="11464" y="19377"/>
                    </a:cubicBezTo>
                    <a:cubicBezTo>
                      <a:pt x="10509" y="20670"/>
                      <a:pt x="9528" y="22000"/>
                      <a:pt x="8306" y="23043"/>
                    </a:cubicBezTo>
                    <a:cubicBezTo>
                      <a:pt x="7949" y="23356"/>
                      <a:pt x="7574" y="23632"/>
                      <a:pt x="7182" y="23882"/>
                    </a:cubicBezTo>
                    <a:cubicBezTo>
                      <a:pt x="5639" y="24862"/>
                      <a:pt x="3915" y="25374"/>
                      <a:pt x="2279" y="25374"/>
                    </a:cubicBezTo>
                    <a:cubicBezTo>
                      <a:pt x="1502" y="25374"/>
                      <a:pt x="745" y="25259"/>
                      <a:pt x="36" y="25024"/>
                    </a:cubicBezTo>
                    <a:lnTo>
                      <a:pt x="0" y="25122"/>
                    </a:lnTo>
                    <a:cubicBezTo>
                      <a:pt x="723" y="25363"/>
                      <a:pt x="1499" y="25479"/>
                      <a:pt x="2284" y="25479"/>
                    </a:cubicBezTo>
                    <a:cubicBezTo>
                      <a:pt x="3943" y="25479"/>
                      <a:pt x="5683" y="24961"/>
                      <a:pt x="7235" y="23971"/>
                    </a:cubicBezTo>
                    <a:cubicBezTo>
                      <a:pt x="7637" y="23721"/>
                      <a:pt x="8011" y="23436"/>
                      <a:pt x="8377" y="23124"/>
                    </a:cubicBezTo>
                    <a:cubicBezTo>
                      <a:pt x="9599" y="22071"/>
                      <a:pt x="10590" y="20733"/>
                      <a:pt x="11553" y="19439"/>
                    </a:cubicBezTo>
                    <a:cubicBezTo>
                      <a:pt x="11910" y="18957"/>
                      <a:pt x="12276" y="18458"/>
                      <a:pt x="12659" y="17976"/>
                    </a:cubicBezTo>
                    <a:cubicBezTo>
                      <a:pt x="12829" y="17753"/>
                      <a:pt x="12989" y="17557"/>
                      <a:pt x="13159" y="17361"/>
                    </a:cubicBezTo>
                    <a:cubicBezTo>
                      <a:pt x="14551" y="15719"/>
                      <a:pt x="16781" y="13757"/>
                      <a:pt x="19493" y="13757"/>
                    </a:cubicBezTo>
                    <a:lnTo>
                      <a:pt x="19502" y="13757"/>
                    </a:lnTo>
                    <a:cubicBezTo>
                      <a:pt x="20492" y="13757"/>
                      <a:pt x="21464" y="14024"/>
                      <a:pt x="22410" y="14283"/>
                    </a:cubicBezTo>
                    <a:cubicBezTo>
                      <a:pt x="23115" y="14470"/>
                      <a:pt x="23837" y="14666"/>
                      <a:pt x="24560" y="14756"/>
                    </a:cubicBezTo>
                    <a:cubicBezTo>
                      <a:pt x="24838" y="14788"/>
                      <a:pt x="25104" y="14804"/>
                      <a:pt x="25362" y="14804"/>
                    </a:cubicBezTo>
                    <a:cubicBezTo>
                      <a:pt x="25534" y="14804"/>
                      <a:pt x="25704" y="14797"/>
                      <a:pt x="25871" y="14782"/>
                    </a:cubicBezTo>
                    <a:cubicBezTo>
                      <a:pt x="27754" y="14604"/>
                      <a:pt x="29226" y="13453"/>
                      <a:pt x="30127" y="12525"/>
                    </a:cubicBezTo>
                    <a:cubicBezTo>
                      <a:pt x="30867" y="11749"/>
                      <a:pt x="31483" y="10902"/>
                      <a:pt x="32125" y="10001"/>
                    </a:cubicBezTo>
                    <a:cubicBezTo>
                      <a:pt x="32410" y="9608"/>
                      <a:pt x="32705" y="9198"/>
                      <a:pt x="33017" y="8796"/>
                    </a:cubicBezTo>
                    <a:cubicBezTo>
                      <a:pt x="33579" y="8047"/>
                      <a:pt x="34221" y="7307"/>
                      <a:pt x="34917" y="6584"/>
                    </a:cubicBezTo>
                    <a:cubicBezTo>
                      <a:pt x="38236" y="3141"/>
                      <a:pt x="42322" y="714"/>
                      <a:pt x="45837" y="98"/>
                    </a:cubicBezTo>
                    <a:lnTo>
                      <a:pt x="45819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94264" y="2688613"/>
                <a:ext cx="2725730" cy="1546107"/>
              </a:xfrm>
              <a:custGeom>
                <a:avLst/>
                <a:gdLst/>
                <a:ahLst/>
                <a:cxnLst/>
                <a:rect l="l" t="t" r="r" b="b"/>
                <a:pathLst>
                  <a:path w="45391" h="25747" extrusionOk="0">
                    <a:moveTo>
                      <a:pt x="45373" y="0"/>
                    </a:moveTo>
                    <a:cubicBezTo>
                      <a:pt x="42009" y="830"/>
                      <a:pt x="38030" y="3390"/>
                      <a:pt x="34712" y="6861"/>
                    </a:cubicBezTo>
                    <a:cubicBezTo>
                      <a:pt x="34016" y="7583"/>
                      <a:pt x="33374" y="8324"/>
                      <a:pt x="32794" y="9055"/>
                    </a:cubicBezTo>
                    <a:cubicBezTo>
                      <a:pt x="32517" y="9412"/>
                      <a:pt x="32241" y="9778"/>
                      <a:pt x="31982" y="10126"/>
                    </a:cubicBezTo>
                    <a:cubicBezTo>
                      <a:pt x="31286" y="11045"/>
                      <a:pt x="30635" y="11919"/>
                      <a:pt x="29841" y="12686"/>
                    </a:cubicBezTo>
                    <a:cubicBezTo>
                      <a:pt x="28931" y="13578"/>
                      <a:pt x="27468" y="14666"/>
                      <a:pt x="25621" y="14818"/>
                    </a:cubicBezTo>
                    <a:cubicBezTo>
                      <a:pt x="25463" y="14832"/>
                      <a:pt x="25304" y="14839"/>
                      <a:pt x="25142" y="14839"/>
                    </a:cubicBezTo>
                    <a:cubicBezTo>
                      <a:pt x="24883" y="14839"/>
                      <a:pt x="24616" y="14821"/>
                      <a:pt x="24337" y="14782"/>
                    </a:cubicBezTo>
                    <a:cubicBezTo>
                      <a:pt x="23632" y="14693"/>
                      <a:pt x="22918" y="14497"/>
                      <a:pt x="22222" y="14301"/>
                    </a:cubicBezTo>
                    <a:cubicBezTo>
                      <a:pt x="21268" y="14042"/>
                      <a:pt x="20287" y="13765"/>
                      <a:pt x="19287" y="13765"/>
                    </a:cubicBezTo>
                    <a:lnTo>
                      <a:pt x="19252" y="13765"/>
                    </a:lnTo>
                    <a:cubicBezTo>
                      <a:pt x="16513" y="13765"/>
                      <a:pt x="14274" y="15719"/>
                      <a:pt x="12882" y="17361"/>
                    </a:cubicBezTo>
                    <a:cubicBezTo>
                      <a:pt x="12713" y="17548"/>
                      <a:pt x="12543" y="17762"/>
                      <a:pt x="12374" y="17976"/>
                    </a:cubicBezTo>
                    <a:cubicBezTo>
                      <a:pt x="11963" y="18494"/>
                      <a:pt x="11571" y="19038"/>
                      <a:pt x="11187" y="19555"/>
                    </a:cubicBezTo>
                    <a:cubicBezTo>
                      <a:pt x="10268" y="20804"/>
                      <a:pt x="9323" y="22098"/>
                      <a:pt x="8172" y="23132"/>
                    </a:cubicBezTo>
                    <a:cubicBezTo>
                      <a:pt x="7824" y="23445"/>
                      <a:pt x="7449" y="23730"/>
                      <a:pt x="7074" y="23998"/>
                    </a:cubicBezTo>
                    <a:cubicBezTo>
                      <a:pt x="5479" y="25079"/>
                      <a:pt x="3666" y="25649"/>
                      <a:pt x="1952" y="25649"/>
                    </a:cubicBezTo>
                    <a:cubicBezTo>
                      <a:pt x="1289" y="25649"/>
                      <a:pt x="641" y="25564"/>
                      <a:pt x="27" y="25389"/>
                    </a:cubicBezTo>
                    <a:lnTo>
                      <a:pt x="0" y="25488"/>
                    </a:lnTo>
                    <a:cubicBezTo>
                      <a:pt x="625" y="25666"/>
                      <a:pt x="1276" y="25746"/>
                      <a:pt x="1945" y="25746"/>
                    </a:cubicBezTo>
                    <a:cubicBezTo>
                      <a:pt x="3676" y="25746"/>
                      <a:pt x="5513" y="25166"/>
                      <a:pt x="7128" y="24078"/>
                    </a:cubicBezTo>
                    <a:cubicBezTo>
                      <a:pt x="7512" y="23810"/>
                      <a:pt x="7886" y="23516"/>
                      <a:pt x="8234" y="23204"/>
                    </a:cubicBezTo>
                    <a:cubicBezTo>
                      <a:pt x="9394" y="22169"/>
                      <a:pt x="10348" y="20867"/>
                      <a:pt x="11267" y="19618"/>
                    </a:cubicBezTo>
                    <a:cubicBezTo>
                      <a:pt x="11651" y="19091"/>
                      <a:pt x="12043" y="18556"/>
                      <a:pt x="12454" y="18039"/>
                    </a:cubicBezTo>
                    <a:cubicBezTo>
                      <a:pt x="12623" y="17816"/>
                      <a:pt x="12793" y="17610"/>
                      <a:pt x="12953" y="17423"/>
                    </a:cubicBezTo>
                    <a:cubicBezTo>
                      <a:pt x="14336" y="15799"/>
                      <a:pt x="16549" y="13864"/>
                      <a:pt x="19252" y="13864"/>
                    </a:cubicBezTo>
                    <a:lnTo>
                      <a:pt x="19278" y="13864"/>
                    </a:lnTo>
                    <a:cubicBezTo>
                      <a:pt x="20269" y="13864"/>
                      <a:pt x="21250" y="14140"/>
                      <a:pt x="22196" y="14399"/>
                    </a:cubicBezTo>
                    <a:cubicBezTo>
                      <a:pt x="22891" y="14595"/>
                      <a:pt x="23614" y="14791"/>
                      <a:pt x="24328" y="14881"/>
                    </a:cubicBezTo>
                    <a:cubicBezTo>
                      <a:pt x="24607" y="14919"/>
                      <a:pt x="24877" y="14937"/>
                      <a:pt x="25141" y="14937"/>
                    </a:cubicBezTo>
                    <a:cubicBezTo>
                      <a:pt x="25306" y="14937"/>
                      <a:pt x="25469" y="14930"/>
                      <a:pt x="25630" y="14916"/>
                    </a:cubicBezTo>
                    <a:cubicBezTo>
                      <a:pt x="27504" y="14765"/>
                      <a:pt x="28993" y="13658"/>
                      <a:pt x="29912" y="12757"/>
                    </a:cubicBezTo>
                    <a:cubicBezTo>
                      <a:pt x="30706" y="11981"/>
                      <a:pt x="31366" y="11107"/>
                      <a:pt x="32062" y="10179"/>
                    </a:cubicBezTo>
                    <a:cubicBezTo>
                      <a:pt x="32321" y="9831"/>
                      <a:pt x="32589" y="9474"/>
                      <a:pt x="32874" y="9118"/>
                    </a:cubicBezTo>
                    <a:cubicBezTo>
                      <a:pt x="33445" y="8386"/>
                      <a:pt x="34087" y="7655"/>
                      <a:pt x="34783" y="6923"/>
                    </a:cubicBezTo>
                    <a:cubicBezTo>
                      <a:pt x="38084" y="3471"/>
                      <a:pt x="42054" y="919"/>
                      <a:pt x="45390" y="98"/>
                    </a:cubicBezTo>
                    <a:lnTo>
                      <a:pt x="4537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37079" y="2675222"/>
                <a:ext cx="2698947" cy="1563762"/>
              </a:xfrm>
              <a:custGeom>
                <a:avLst/>
                <a:gdLst/>
                <a:ahLst/>
                <a:cxnLst/>
                <a:rect l="l" t="t" r="r" b="b"/>
                <a:pathLst>
                  <a:path w="44945" h="26041" extrusionOk="0">
                    <a:moveTo>
                      <a:pt x="44918" y="0"/>
                    </a:moveTo>
                    <a:cubicBezTo>
                      <a:pt x="41698" y="1044"/>
                      <a:pt x="37924" y="3667"/>
                      <a:pt x="34570" y="7208"/>
                    </a:cubicBezTo>
                    <a:cubicBezTo>
                      <a:pt x="33874" y="7931"/>
                      <a:pt x="33232" y="8663"/>
                      <a:pt x="32643" y="9385"/>
                    </a:cubicBezTo>
                    <a:cubicBezTo>
                      <a:pt x="32402" y="9688"/>
                      <a:pt x="32161" y="9992"/>
                      <a:pt x="31929" y="10286"/>
                    </a:cubicBezTo>
                    <a:cubicBezTo>
                      <a:pt x="31189" y="11241"/>
                      <a:pt x="30475" y="12142"/>
                      <a:pt x="29628" y="12927"/>
                    </a:cubicBezTo>
                    <a:cubicBezTo>
                      <a:pt x="28298" y="14158"/>
                      <a:pt x="26835" y="14854"/>
                      <a:pt x="25372" y="14961"/>
                    </a:cubicBezTo>
                    <a:cubicBezTo>
                      <a:pt x="25231" y="14973"/>
                      <a:pt x="25090" y="14979"/>
                      <a:pt x="24946" y="14979"/>
                    </a:cubicBezTo>
                    <a:cubicBezTo>
                      <a:pt x="24671" y="14979"/>
                      <a:pt x="24389" y="14957"/>
                      <a:pt x="24096" y="14916"/>
                    </a:cubicBezTo>
                    <a:cubicBezTo>
                      <a:pt x="23392" y="14818"/>
                      <a:pt x="22687" y="14622"/>
                      <a:pt x="22000" y="14426"/>
                    </a:cubicBezTo>
                    <a:cubicBezTo>
                      <a:pt x="21045" y="14158"/>
                      <a:pt x="20064" y="13881"/>
                      <a:pt x="19056" y="13872"/>
                    </a:cubicBezTo>
                    <a:cubicBezTo>
                      <a:pt x="19037" y="13872"/>
                      <a:pt x="19019" y="13872"/>
                      <a:pt x="19000" y="13872"/>
                    </a:cubicBezTo>
                    <a:cubicBezTo>
                      <a:pt x="16278" y="13872"/>
                      <a:pt x="14060" y="15802"/>
                      <a:pt x="12669" y="17423"/>
                    </a:cubicBezTo>
                    <a:cubicBezTo>
                      <a:pt x="12508" y="17619"/>
                      <a:pt x="12339" y="17824"/>
                      <a:pt x="12169" y="18039"/>
                    </a:cubicBezTo>
                    <a:cubicBezTo>
                      <a:pt x="11732" y="18592"/>
                      <a:pt x="11304" y="19180"/>
                      <a:pt x="10893" y="19742"/>
                    </a:cubicBezTo>
                    <a:cubicBezTo>
                      <a:pt x="10019" y="20956"/>
                      <a:pt x="9109" y="22205"/>
                      <a:pt x="8030" y="23222"/>
                    </a:cubicBezTo>
                    <a:cubicBezTo>
                      <a:pt x="7691" y="23534"/>
                      <a:pt x="7325" y="23837"/>
                      <a:pt x="6950" y="24105"/>
                    </a:cubicBezTo>
                    <a:cubicBezTo>
                      <a:pt x="5294" y="25303"/>
                      <a:pt x="3386" y="25944"/>
                      <a:pt x="1600" y="25944"/>
                    </a:cubicBezTo>
                    <a:cubicBezTo>
                      <a:pt x="1058" y="25944"/>
                      <a:pt x="527" y="25885"/>
                      <a:pt x="19" y="25764"/>
                    </a:cubicBezTo>
                    <a:lnTo>
                      <a:pt x="1" y="25853"/>
                    </a:lnTo>
                    <a:cubicBezTo>
                      <a:pt x="509" y="25978"/>
                      <a:pt x="1045" y="26041"/>
                      <a:pt x="1598" y="26041"/>
                    </a:cubicBezTo>
                    <a:cubicBezTo>
                      <a:pt x="3400" y="26041"/>
                      <a:pt x="5336" y="25389"/>
                      <a:pt x="7013" y="24176"/>
                    </a:cubicBezTo>
                    <a:cubicBezTo>
                      <a:pt x="7387" y="23909"/>
                      <a:pt x="7744" y="23605"/>
                      <a:pt x="8092" y="23284"/>
                    </a:cubicBezTo>
                    <a:cubicBezTo>
                      <a:pt x="9181" y="22258"/>
                      <a:pt x="10090" y="21009"/>
                      <a:pt x="10965" y="19805"/>
                    </a:cubicBezTo>
                    <a:cubicBezTo>
                      <a:pt x="11375" y="19234"/>
                      <a:pt x="11803" y="18654"/>
                      <a:pt x="12240" y="18092"/>
                    </a:cubicBezTo>
                    <a:cubicBezTo>
                      <a:pt x="12410" y="17887"/>
                      <a:pt x="12579" y="17682"/>
                      <a:pt x="12740" y="17485"/>
                    </a:cubicBezTo>
                    <a:cubicBezTo>
                      <a:pt x="14114" y="15880"/>
                      <a:pt x="16317" y="13962"/>
                      <a:pt x="19012" y="13962"/>
                    </a:cubicBezTo>
                    <a:lnTo>
                      <a:pt x="19056" y="13962"/>
                    </a:lnTo>
                    <a:cubicBezTo>
                      <a:pt x="20046" y="13979"/>
                      <a:pt x="21028" y="14256"/>
                      <a:pt x="21973" y="14515"/>
                    </a:cubicBezTo>
                    <a:cubicBezTo>
                      <a:pt x="22660" y="14711"/>
                      <a:pt x="23374" y="14916"/>
                      <a:pt x="24079" y="15005"/>
                    </a:cubicBezTo>
                    <a:cubicBezTo>
                      <a:pt x="24403" y="15049"/>
                      <a:pt x="24706" y="15071"/>
                      <a:pt x="25003" y="15071"/>
                    </a:cubicBezTo>
                    <a:cubicBezTo>
                      <a:pt x="25130" y="15071"/>
                      <a:pt x="25255" y="15067"/>
                      <a:pt x="25381" y="15059"/>
                    </a:cubicBezTo>
                    <a:cubicBezTo>
                      <a:pt x="26862" y="14952"/>
                      <a:pt x="28352" y="14238"/>
                      <a:pt x="29690" y="12998"/>
                    </a:cubicBezTo>
                    <a:cubicBezTo>
                      <a:pt x="30546" y="12204"/>
                      <a:pt x="31251" y="11303"/>
                      <a:pt x="32001" y="10349"/>
                    </a:cubicBezTo>
                    <a:cubicBezTo>
                      <a:pt x="32232" y="10054"/>
                      <a:pt x="32473" y="9751"/>
                      <a:pt x="32714" y="9448"/>
                    </a:cubicBezTo>
                    <a:cubicBezTo>
                      <a:pt x="33303" y="8725"/>
                      <a:pt x="33945" y="7994"/>
                      <a:pt x="34632" y="7271"/>
                    </a:cubicBezTo>
                    <a:cubicBezTo>
                      <a:pt x="37987" y="3738"/>
                      <a:pt x="41742" y="1124"/>
                      <a:pt x="44945" y="89"/>
                    </a:cubicBezTo>
                    <a:lnTo>
                      <a:pt x="449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79413" y="2662371"/>
                <a:ext cx="2672165" cy="1581417"/>
              </a:xfrm>
              <a:custGeom>
                <a:avLst/>
                <a:gdLst/>
                <a:ahLst/>
                <a:cxnLst/>
                <a:rect l="l" t="t" r="r" b="b"/>
                <a:pathLst>
                  <a:path w="44499" h="26335" extrusionOk="0">
                    <a:moveTo>
                      <a:pt x="44463" y="0"/>
                    </a:moveTo>
                    <a:cubicBezTo>
                      <a:pt x="41412" y="1240"/>
                      <a:pt x="37853" y="3917"/>
                      <a:pt x="34436" y="7547"/>
                    </a:cubicBezTo>
                    <a:cubicBezTo>
                      <a:pt x="33749" y="8270"/>
                      <a:pt x="33098" y="9001"/>
                      <a:pt x="32509" y="9706"/>
                    </a:cubicBezTo>
                    <a:cubicBezTo>
                      <a:pt x="32304" y="9947"/>
                      <a:pt x="32107" y="10188"/>
                      <a:pt x="31911" y="10429"/>
                    </a:cubicBezTo>
                    <a:cubicBezTo>
                      <a:pt x="31099" y="11419"/>
                      <a:pt x="30341" y="12356"/>
                      <a:pt x="29413" y="13159"/>
                    </a:cubicBezTo>
                    <a:cubicBezTo>
                      <a:pt x="28066" y="14336"/>
                      <a:pt x="26585" y="15005"/>
                      <a:pt x="25131" y="15095"/>
                    </a:cubicBezTo>
                    <a:cubicBezTo>
                      <a:pt x="25008" y="15103"/>
                      <a:pt x="24884" y="15107"/>
                      <a:pt x="24759" y="15107"/>
                    </a:cubicBezTo>
                    <a:cubicBezTo>
                      <a:pt x="24467" y="15107"/>
                      <a:pt x="24168" y="15085"/>
                      <a:pt x="23855" y="15041"/>
                    </a:cubicBezTo>
                    <a:cubicBezTo>
                      <a:pt x="23160" y="14943"/>
                      <a:pt x="22464" y="14738"/>
                      <a:pt x="21786" y="14541"/>
                    </a:cubicBezTo>
                    <a:cubicBezTo>
                      <a:pt x="20831" y="14274"/>
                      <a:pt x="19850" y="13988"/>
                      <a:pt x="18842" y="13979"/>
                    </a:cubicBezTo>
                    <a:cubicBezTo>
                      <a:pt x="18816" y="13979"/>
                      <a:pt x="18791" y="13979"/>
                      <a:pt x="18766" y="13979"/>
                    </a:cubicBezTo>
                    <a:cubicBezTo>
                      <a:pt x="16044" y="13979"/>
                      <a:pt x="13851" y="15877"/>
                      <a:pt x="12472" y="17476"/>
                    </a:cubicBezTo>
                    <a:cubicBezTo>
                      <a:pt x="12312" y="17673"/>
                      <a:pt x="12142" y="17878"/>
                      <a:pt x="11973" y="18092"/>
                    </a:cubicBezTo>
                    <a:cubicBezTo>
                      <a:pt x="11500" y="18690"/>
                      <a:pt x="11045" y="19323"/>
                      <a:pt x="10608" y="19930"/>
                    </a:cubicBezTo>
                    <a:cubicBezTo>
                      <a:pt x="9769" y="21098"/>
                      <a:pt x="8913" y="22294"/>
                      <a:pt x="7887" y="23293"/>
                    </a:cubicBezTo>
                    <a:cubicBezTo>
                      <a:pt x="7557" y="23623"/>
                      <a:pt x="7209" y="23926"/>
                      <a:pt x="6843" y="24203"/>
                    </a:cubicBezTo>
                    <a:cubicBezTo>
                      <a:pt x="5115" y="25533"/>
                      <a:pt x="3152" y="26248"/>
                      <a:pt x="1297" y="26248"/>
                    </a:cubicBezTo>
                    <a:cubicBezTo>
                      <a:pt x="864" y="26248"/>
                      <a:pt x="436" y="26209"/>
                      <a:pt x="18" y="26130"/>
                    </a:cubicBezTo>
                    <a:lnTo>
                      <a:pt x="1" y="26219"/>
                    </a:lnTo>
                    <a:cubicBezTo>
                      <a:pt x="420" y="26299"/>
                      <a:pt x="857" y="26335"/>
                      <a:pt x="1294" y="26335"/>
                    </a:cubicBezTo>
                    <a:cubicBezTo>
                      <a:pt x="3167" y="26335"/>
                      <a:pt x="5148" y="25612"/>
                      <a:pt x="6896" y="24274"/>
                    </a:cubicBezTo>
                    <a:cubicBezTo>
                      <a:pt x="7262" y="23998"/>
                      <a:pt x="7619" y="23685"/>
                      <a:pt x="7949" y="23355"/>
                    </a:cubicBezTo>
                    <a:cubicBezTo>
                      <a:pt x="8975" y="22356"/>
                      <a:pt x="9840" y="21152"/>
                      <a:pt x="10679" y="19983"/>
                    </a:cubicBezTo>
                    <a:cubicBezTo>
                      <a:pt x="11116" y="19377"/>
                      <a:pt x="11562" y="18743"/>
                      <a:pt x="12035" y="18145"/>
                    </a:cubicBezTo>
                    <a:cubicBezTo>
                      <a:pt x="12205" y="17931"/>
                      <a:pt x="12374" y="17726"/>
                      <a:pt x="12535" y="17539"/>
                    </a:cubicBezTo>
                    <a:cubicBezTo>
                      <a:pt x="13900" y="15951"/>
                      <a:pt x="16085" y="14060"/>
                      <a:pt x="18770" y="14060"/>
                    </a:cubicBezTo>
                    <a:lnTo>
                      <a:pt x="18842" y="14060"/>
                    </a:lnTo>
                    <a:cubicBezTo>
                      <a:pt x="19832" y="14078"/>
                      <a:pt x="20813" y="14354"/>
                      <a:pt x="21759" y="14631"/>
                    </a:cubicBezTo>
                    <a:cubicBezTo>
                      <a:pt x="22437" y="14827"/>
                      <a:pt x="23142" y="15023"/>
                      <a:pt x="23846" y="15121"/>
                    </a:cubicBezTo>
                    <a:cubicBezTo>
                      <a:pt x="24169" y="15172"/>
                      <a:pt x="24473" y="15196"/>
                      <a:pt x="24772" y="15196"/>
                    </a:cubicBezTo>
                    <a:cubicBezTo>
                      <a:pt x="24896" y="15196"/>
                      <a:pt x="25018" y="15192"/>
                      <a:pt x="25140" y="15184"/>
                    </a:cubicBezTo>
                    <a:cubicBezTo>
                      <a:pt x="26612" y="15095"/>
                      <a:pt x="28111" y="14417"/>
                      <a:pt x="29476" y="13230"/>
                    </a:cubicBezTo>
                    <a:cubicBezTo>
                      <a:pt x="30403" y="12418"/>
                      <a:pt x="31171" y="11482"/>
                      <a:pt x="31982" y="10491"/>
                    </a:cubicBezTo>
                    <a:cubicBezTo>
                      <a:pt x="32179" y="10250"/>
                      <a:pt x="32375" y="10010"/>
                      <a:pt x="32571" y="9769"/>
                    </a:cubicBezTo>
                    <a:cubicBezTo>
                      <a:pt x="33160" y="9064"/>
                      <a:pt x="33811" y="8332"/>
                      <a:pt x="34498" y="7601"/>
                    </a:cubicBezTo>
                    <a:cubicBezTo>
                      <a:pt x="37906" y="3988"/>
                      <a:pt x="41457" y="1312"/>
                      <a:pt x="44499" y="80"/>
                    </a:cubicBezTo>
                    <a:lnTo>
                      <a:pt x="44463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921748" y="2648980"/>
                <a:ext cx="2645383" cy="1600753"/>
              </a:xfrm>
              <a:custGeom>
                <a:avLst/>
                <a:gdLst/>
                <a:ahLst/>
                <a:cxnLst/>
                <a:rect l="l" t="t" r="r" b="b"/>
                <a:pathLst>
                  <a:path w="44053" h="26657" extrusionOk="0">
                    <a:moveTo>
                      <a:pt x="44017" y="0"/>
                    </a:moveTo>
                    <a:cubicBezTo>
                      <a:pt x="40413" y="1793"/>
                      <a:pt x="36746" y="5281"/>
                      <a:pt x="34302" y="7886"/>
                    </a:cubicBezTo>
                    <a:cubicBezTo>
                      <a:pt x="33606" y="8627"/>
                      <a:pt x="32964" y="9349"/>
                      <a:pt x="32366" y="10036"/>
                    </a:cubicBezTo>
                    <a:cubicBezTo>
                      <a:pt x="32214" y="10215"/>
                      <a:pt x="32071" y="10393"/>
                      <a:pt x="31920" y="10563"/>
                    </a:cubicBezTo>
                    <a:cubicBezTo>
                      <a:pt x="31037" y="11597"/>
                      <a:pt x="30207" y="12579"/>
                      <a:pt x="29208" y="13399"/>
                    </a:cubicBezTo>
                    <a:cubicBezTo>
                      <a:pt x="27843" y="14532"/>
                      <a:pt x="26344" y="15166"/>
                      <a:pt x="24890" y="15237"/>
                    </a:cubicBezTo>
                    <a:cubicBezTo>
                      <a:pt x="24795" y="15241"/>
                      <a:pt x="24699" y="15244"/>
                      <a:pt x="24601" y="15244"/>
                    </a:cubicBezTo>
                    <a:cubicBezTo>
                      <a:pt x="24285" y="15244"/>
                      <a:pt x="23955" y="15220"/>
                      <a:pt x="23614" y="15166"/>
                    </a:cubicBezTo>
                    <a:cubicBezTo>
                      <a:pt x="22927" y="15068"/>
                      <a:pt x="22240" y="14863"/>
                      <a:pt x="21562" y="14666"/>
                    </a:cubicBezTo>
                    <a:cubicBezTo>
                      <a:pt x="20617" y="14390"/>
                      <a:pt x="19627" y="14104"/>
                      <a:pt x="18627" y="14086"/>
                    </a:cubicBezTo>
                    <a:lnTo>
                      <a:pt x="18529" y="14086"/>
                    </a:lnTo>
                    <a:cubicBezTo>
                      <a:pt x="15826" y="14086"/>
                      <a:pt x="13641" y="15960"/>
                      <a:pt x="12276" y="17548"/>
                    </a:cubicBezTo>
                    <a:cubicBezTo>
                      <a:pt x="12106" y="17735"/>
                      <a:pt x="11937" y="17940"/>
                      <a:pt x="11776" y="18154"/>
                    </a:cubicBezTo>
                    <a:cubicBezTo>
                      <a:pt x="11259" y="18797"/>
                      <a:pt x="10786" y="19475"/>
                      <a:pt x="10313" y="20135"/>
                    </a:cubicBezTo>
                    <a:cubicBezTo>
                      <a:pt x="9528" y="21250"/>
                      <a:pt x="8707" y="22401"/>
                      <a:pt x="7753" y="23382"/>
                    </a:cubicBezTo>
                    <a:cubicBezTo>
                      <a:pt x="7432" y="23712"/>
                      <a:pt x="7093" y="24024"/>
                      <a:pt x="6736" y="24310"/>
                    </a:cubicBezTo>
                    <a:cubicBezTo>
                      <a:pt x="4946" y="25778"/>
                      <a:pt x="2895" y="26571"/>
                      <a:pt x="969" y="26571"/>
                    </a:cubicBezTo>
                    <a:cubicBezTo>
                      <a:pt x="648" y="26571"/>
                      <a:pt x="330" y="26549"/>
                      <a:pt x="18" y="26504"/>
                    </a:cubicBezTo>
                    <a:lnTo>
                      <a:pt x="0" y="26585"/>
                    </a:lnTo>
                    <a:cubicBezTo>
                      <a:pt x="321" y="26629"/>
                      <a:pt x="643" y="26656"/>
                      <a:pt x="964" y="26656"/>
                    </a:cubicBezTo>
                    <a:cubicBezTo>
                      <a:pt x="2909" y="26656"/>
                      <a:pt x="4987" y="25853"/>
                      <a:pt x="6789" y="24381"/>
                    </a:cubicBezTo>
                    <a:cubicBezTo>
                      <a:pt x="7146" y="24087"/>
                      <a:pt x="7485" y="23775"/>
                      <a:pt x="7815" y="23436"/>
                    </a:cubicBezTo>
                    <a:cubicBezTo>
                      <a:pt x="8770" y="22454"/>
                      <a:pt x="9590" y="21303"/>
                      <a:pt x="10384" y="20179"/>
                    </a:cubicBezTo>
                    <a:cubicBezTo>
                      <a:pt x="10848" y="19528"/>
                      <a:pt x="11330" y="18850"/>
                      <a:pt x="11839" y="18208"/>
                    </a:cubicBezTo>
                    <a:cubicBezTo>
                      <a:pt x="11999" y="17994"/>
                      <a:pt x="12169" y="17789"/>
                      <a:pt x="12338" y="17601"/>
                    </a:cubicBezTo>
                    <a:cubicBezTo>
                      <a:pt x="13687" y="16023"/>
                      <a:pt x="15855" y="14166"/>
                      <a:pt x="18533" y="14166"/>
                    </a:cubicBezTo>
                    <a:cubicBezTo>
                      <a:pt x="18564" y="14166"/>
                      <a:pt x="18596" y="14166"/>
                      <a:pt x="18627" y="14167"/>
                    </a:cubicBezTo>
                    <a:cubicBezTo>
                      <a:pt x="19618" y="14185"/>
                      <a:pt x="20599" y="14470"/>
                      <a:pt x="21545" y="14747"/>
                    </a:cubicBezTo>
                    <a:cubicBezTo>
                      <a:pt x="22214" y="14943"/>
                      <a:pt x="22910" y="15148"/>
                      <a:pt x="23605" y="15246"/>
                    </a:cubicBezTo>
                    <a:cubicBezTo>
                      <a:pt x="23937" y="15299"/>
                      <a:pt x="24265" y="15328"/>
                      <a:pt x="24580" y="15328"/>
                    </a:cubicBezTo>
                    <a:cubicBezTo>
                      <a:pt x="24688" y="15328"/>
                      <a:pt x="24794" y="15324"/>
                      <a:pt x="24899" y="15318"/>
                    </a:cubicBezTo>
                    <a:cubicBezTo>
                      <a:pt x="26371" y="15246"/>
                      <a:pt x="27879" y="14604"/>
                      <a:pt x="29261" y="13462"/>
                    </a:cubicBezTo>
                    <a:cubicBezTo>
                      <a:pt x="30260" y="12641"/>
                      <a:pt x="31099" y="11660"/>
                      <a:pt x="31982" y="10616"/>
                    </a:cubicBezTo>
                    <a:cubicBezTo>
                      <a:pt x="32134" y="10447"/>
                      <a:pt x="32277" y="10268"/>
                      <a:pt x="32428" y="10090"/>
                    </a:cubicBezTo>
                    <a:cubicBezTo>
                      <a:pt x="33017" y="9403"/>
                      <a:pt x="33668" y="8680"/>
                      <a:pt x="34364" y="7949"/>
                    </a:cubicBezTo>
                    <a:cubicBezTo>
                      <a:pt x="36800" y="5344"/>
                      <a:pt x="40457" y="1856"/>
                      <a:pt x="44052" y="72"/>
                    </a:cubicBezTo>
                    <a:lnTo>
                      <a:pt x="44017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964563" y="2635589"/>
                <a:ext cx="2618120" cy="1620569"/>
              </a:xfrm>
              <a:custGeom>
                <a:avLst/>
                <a:gdLst/>
                <a:ahLst/>
                <a:cxnLst/>
                <a:rect l="l" t="t" r="r" b="b"/>
                <a:pathLst>
                  <a:path w="43599" h="26987" extrusionOk="0">
                    <a:moveTo>
                      <a:pt x="43562" y="0"/>
                    </a:moveTo>
                    <a:cubicBezTo>
                      <a:pt x="40957" y="1552"/>
                      <a:pt x="37791" y="4327"/>
                      <a:pt x="34160" y="8234"/>
                    </a:cubicBezTo>
                    <a:cubicBezTo>
                      <a:pt x="33464" y="8984"/>
                      <a:pt x="32804" y="9706"/>
                      <a:pt x="32224" y="10366"/>
                    </a:cubicBezTo>
                    <a:lnTo>
                      <a:pt x="31956" y="10670"/>
                    </a:lnTo>
                    <a:cubicBezTo>
                      <a:pt x="30993" y="11767"/>
                      <a:pt x="30083" y="12793"/>
                      <a:pt x="28994" y="13640"/>
                    </a:cubicBezTo>
                    <a:cubicBezTo>
                      <a:pt x="27585" y="14747"/>
                      <a:pt x="26122" y="15326"/>
                      <a:pt x="24641" y="15380"/>
                    </a:cubicBezTo>
                    <a:cubicBezTo>
                      <a:pt x="24561" y="15383"/>
                      <a:pt x="24479" y="15385"/>
                      <a:pt x="24397" y="15385"/>
                    </a:cubicBezTo>
                    <a:cubicBezTo>
                      <a:pt x="24068" y="15385"/>
                      <a:pt x="23724" y="15357"/>
                      <a:pt x="23374" y="15300"/>
                    </a:cubicBezTo>
                    <a:cubicBezTo>
                      <a:pt x="22687" y="15193"/>
                      <a:pt x="22000" y="14987"/>
                      <a:pt x="21340" y="14791"/>
                    </a:cubicBezTo>
                    <a:cubicBezTo>
                      <a:pt x="20394" y="14515"/>
                      <a:pt x="19404" y="14220"/>
                      <a:pt x="18405" y="14193"/>
                    </a:cubicBezTo>
                    <a:cubicBezTo>
                      <a:pt x="18367" y="14193"/>
                      <a:pt x="18329" y="14192"/>
                      <a:pt x="18291" y="14192"/>
                    </a:cubicBezTo>
                    <a:cubicBezTo>
                      <a:pt x="16184" y="14192"/>
                      <a:pt x="13972" y="15402"/>
                      <a:pt x="12062" y="17610"/>
                    </a:cubicBezTo>
                    <a:cubicBezTo>
                      <a:pt x="11902" y="17798"/>
                      <a:pt x="11732" y="18003"/>
                      <a:pt x="11563" y="18217"/>
                    </a:cubicBezTo>
                    <a:cubicBezTo>
                      <a:pt x="11018" y="18904"/>
                      <a:pt x="10510" y="19635"/>
                      <a:pt x="10019" y="20340"/>
                    </a:cubicBezTo>
                    <a:cubicBezTo>
                      <a:pt x="9270" y="21411"/>
                      <a:pt x="8494" y="22517"/>
                      <a:pt x="7611" y="23462"/>
                    </a:cubicBezTo>
                    <a:cubicBezTo>
                      <a:pt x="7289" y="23810"/>
                      <a:pt x="6959" y="24131"/>
                      <a:pt x="6620" y="24426"/>
                    </a:cubicBezTo>
                    <a:cubicBezTo>
                      <a:pt x="4778" y="26025"/>
                      <a:pt x="2622" y="26908"/>
                      <a:pt x="628" y="26908"/>
                    </a:cubicBezTo>
                    <a:cubicBezTo>
                      <a:pt x="420" y="26908"/>
                      <a:pt x="214" y="26898"/>
                      <a:pt x="10" y="26879"/>
                    </a:cubicBezTo>
                    <a:lnTo>
                      <a:pt x="1" y="26950"/>
                    </a:lnTo>
                    <a:cubicBezTo>
                      <a:pt x="206" y="26977"/>
                      <a:pt x="420" y="26986"/>
                      <a:pt x="634" y="26986"/>
                    </a:cubicBezTo>
                    <a:cubicBezTo>
                      <a:pt x="2651" y="26986"/>
                      <a:pt x="4818" y="26094"/>
                      <a:pt x="6674" y="24479"/>
                    </a:cubicBezTo>
                    <a:cubicBezTo>
                      <a:pt x="7013" y="24185"/>
                      <a:pt x="7352" y="23864"/>
                      <a:pt x="7664" y="23516"/>
                    </a:cubicBezTo>
                    <a:cubicBezTo>
                      <a:pt x="8556" y="22561"/>
                      <a:pt x="9332" y="21455"/>
                      <a:pt x="10082" y="20385"/>
                    </a:cubicBezTo>
                    <a:cubicBezTo>
                      <a:pt x="10572" y="19680"/>
                      <a:pt x="11081" y="18948"/>
                      <a:pt x="11625" y="18261"/>
                    </a:cubicBezTo>
                    <a:cubicBezTo>
                      <a:pt x="11795" y="18056"/>
                      <a:pt x="11955" y="17851"/>
                      <a:pt x="12125" y="17664"/>
                    </a:cubicBezTo>
                    <a:cubicBezTo>
                      <a:pt x="14016" y="15469"/>
                      <a:pt x="16202" y="14274"/>
                      <a:pt x="18289" y="14274"/>
                    </a:cubicBezTo>
                    <a:lnTo>
                      <a:pt x="18396" y="14274"/>
                    </a:lnTo>
                    <a:cubicBezTo>
                      <a:pt x="19395" y="14300"/>
                      <a:pt x="20377" y="14586"/>
                      <a:pt x="21322" y="14863"/>
                    </a:cubicBezTo>
                    <a:cubicBezTo>
                      <a:pt x="21982" y="15068"/>
                      <a:pt x="22678" y="15264"/>
                      <a:pt x="23365" y="15380"/>
                    </a:cubicBezTo>
                    <a:cubicBezTo>
                      <a:pt x="23726" y="15431"/>
                      <a:pt x="24087" y="15465"/>
                      <a:pt x="24433" y="15465"/>
                    </a:cubicBezTo>
                    <a:cubicBezTo>
                      <a:pt x="24506" y="15465"/>
                      <a:pt x="24578" y="15463"/>
                      <a:pt x="24650" y="15460"/>
                    </a:cubicBezTo>
                    <a:cubicBezTo>
                      <a:pt x="26140" y="15407"/>
                      <a:pt x="27612" y="14818"/>
                      <a:pt x="29039" y="13703"/>
                    </a:cubicBezTo>
                    <a:cubicBezTo>
                      <a:pt x="30136" y="12855"/>
                      <a:pt x="31046" y="11820"/>
                      <a:pt x="32010" y="10723"/>
                    </a:cubicBezTo>
                    <a:lnTo>
                      <a:pt x="32277" y="10420"/>
                    </a:lnTo>
                    <a:cubicBezTo>
                      <a:pt x="32866" y="9760"/>
                      <a:pt x="33517" y="9037"/>
                      <a:pt x="34213" y="8288"/>
                    </a:cubicBezTo>
                    <a:cubicBezTo>
                      <a:pt x="37844" y="4380"/>
                      <a:pt x="41002" y="1615"/>
                      <a:pt x="43598" y="72"/>
                    </a:cubicBezTo>
                    <a:lnTo>
                      <a:pt x="43562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006898" y="2622739"/>
                <a:ext cx="2591818" cy="1640926"/>
              </a:xfrm>
              <a:custGeom>
                <a:avLst/>
                <a:gdLst/>
                <a:ahLst/>
                <a:cxnLst/>
                <a:rect l="l" t="t" r="r" b="b"/>
                <a:pathLst>
                  <a:path w="43161" h="27326" extrusionOk="0">
                    <a:moveTo>
                      <a:pt x="43116" y="0"/>
                    </a:moveTo>
                    <a:cubicBezTo>
                      <a:pt x="40145" y="2088"/>
                      <a:pt x="36854" y="5504"/>
                      <a:pt x="34026" y="8573"/>
                    </a:cubicBezTo>
                    <a:cubicBezTo>
                      <a:pt x="33437" y="9215"/>
                      <a:pt x="32750" y="9956"/>
                      <a:pt x="32081" y="10687"/>
                    </a:cubicBezTo>
                    <a:lnTo>
                      <a:pt x="32036" y="10732"/>
                    </a:lnTo>
                    <a:cubicBezTo>
                      <a:pt x="30984" y="11901"/>
                      <a:pt x="29975" y="12998"/>
                      <a:pt x="28780" y="13881"/>
                    </a:cubicBezTo>
                    <a:cubicBezTo>
                      <a:pt x="27353" y="14925"/>
                      <a:pt x="25881" y="15478"/>
                      <a:pt x="24400" y="15514"/>
                    </a:cubicBezTo>
                    <a:cubicBezTo>
                      <a:pt x="24350" y="15515"/>
                      <a:pt x="24301" y="15515"/>
                      <a:pt x="24250" y="15515"/>
                    </a:cubicBezTo>
                    <a:cubicBezTo>
                      <a:pt x="23893" y="15515"/>
                      <a:pt x="23516" y="15487"/>
                      <a:pt x="23133" y="15424"/>
                    </a:cubicBezTo>
                    <a:cubicBezTo>
                      <a:pt x="22464" y="15308"/>
                      <a:pt x="21777" y="15103"/>
                      <a:pt x="21126" y="14907"/>
                    </a:cubicBezTo>
                    <a:cubicBezTo>
                      <a:pt x="20171" y="14622"/>
                      <a:pt x="19190" y="14327"/>
                      <a:pt x="18182" y="14300"/>
                    </a:cubicBezTo>
                    <a:cubicBezTo>
                      <a:pt x="18135" y="14299"/>
                      <a:pt x="18088" y="14299"/>
                      <a:pt x="18042" y="14299"/>
                    </a:cubicBezTo>
                    <a:cubicBezTo>
                      <a:pt x="15226" y="14299"/>
                      <a:pt x="12972" y="16400"/>
                      <a:pt x="11866" y="17664"/>
                    </a:cubicBezTo>
                    <a:cubicBezTo>
                      <a:pt x="11696" y="17860"/>
                      <a:pt x="11536" y="18056"/>
                      <a:pt x="11366" y="18270"/>
                    </a:cubicBezTo>
                    <a:cubicBezTo>
                      <a:pt x="10786" y="19011"/>
                      <a:pt x="10242" y="19796"/>
                      <a:pt x="9716" y="20554"/>
                    </a:cubicBezTo>
                    <a:cubicBezTo>
                      <a:pt x="9020" y="21571"/>
                      <a:pt x="8288" y="22624"/>
                      <a:pt x="7477" y="23543"/>
                    </a:cubicBezTo>
                    <a:cubicBezTo>
                      <a:pt x="7164" y="23890"/>
                      <a:pt x="6843" y="24221"/>
                      <a:pt x="6513" y="24524"/>
                    </a:cubicBezTo>
                    <a:cubicBezTo>
                      <a:pt x="4598" y="26295"/>
                      <a:pt x="2410" y="27253"/>
                      <a:pt x="330" y="27253"/>
                    </a:cubicBezTo>
                    <a:cubicBezTo>
                      <a:pt x="220" y="27253"/>
                      <a:pt x="110" y="27250"/>
                      <a:pt x="1" y="27245"/>
                    </a:cubicBezTo>
                    <a:lnTo>
                      <a:pt x="1" y="27316"/>
                    </a:lnTo>
                    <a:cubicBezTo>
                      <a:pt x="117" y="27316"/>
                      <a:pt x="233" y="27325"/>
                      <a:pt x="340" y="27325"/>
                    </a:cubicBezTo>
                    <a:cubicBezTo>
                      <a:pt x="2436" y="27325"/>
                      <a:pt x="4631" y="26353"/>
                      <a:pt x="6558" y="24577"/>
                    </a:cubicBezTo>
                    <a:cubicBezTo>
                      <a:pt x="6888" y="24274"/>
                      <a:pt x="7218" y="23935"/>
                      <a:pt x="7530" y="23587"/>
                    </a:cubicBezTo>
                    <a:cubicBezTo>
                      <a:pt x="8351" y="22668"/>
                      <a:pt x="9073" y="21607"/>
                      <a:pt x="9778" y="20590"/>
                    </a:cubicBezTo>
                    <a:cubicBezTo>
                      <a:pt x="10296" y="19831"/>
                      <a:pt x="10840" y="19046"/>
                      <a:pt x="11420" y="18315"/>
                    </a:cubicBezTo>
                    <a:cubicBezTo>
                      <a:pt x="11589" y="18101"/>
                      <a:pt x="11759" y="17904"/>
                      <a:pt x="11919" y="17717"/>
                    </a:cubicBezTo>
                    <a:cubicBezTo>
                      <a:pt x="13016" y="16454"/>
                      <a:pt x="15252" y="14370"/>
                      <a:pt x="18042" y="14370"/>
                    </a:cubicBezTo>
                    <a:cubicBezTo>
                      <a:pt x="18088" y="14370"/>
                      <a:pt x="18135" y="14371"/>
                      <a:pt x="18182" y="14372"/>
                    </a:cubicBezTo>
                    <a:cubicBezTo>
                      <a:pt x="19181" y="14399"/>
                      <a:pt x="20162" y="14693"/>
                      <a:pt x="21108" y="14978"/>
                    </a:cubicBezTo>
                    <a:cubicBezTo>
                      <a:pt x="21759" y="15175"/>
                      <a:pt x="22446" y="15380"/>
                      <a:pt x="23124" y="15496"/>
                    </a:cubicBezTo>
                    <a:cubicBezTo>
                      <a:pt x="23507" y="15558"/>
                      <a:pt x="23891" y="15587"/>
                      <a:pt x="24250" y="15587"/>
                    </a:cubicBezTo>
                    <a:cubicBezTo>
                      <a:pt x="24300" y="15587"/>
                      <a:pt x="24350" y="15586"/>
                      <a:pt x="24400" y="15585"/>
                    </a:cubicBezTo>
                    <a:cubicBezTo>
                      <a:pt x="25890" y="15549"/>
                      <a:pt x="27379" y="14996"/>
                      <a:pt x="28825" y="13935"/>
                    </a:cubicBezTo>
                    <a:cubicBezTo>
                      <a:pt x="30029" y="13051"/>
                      <a:pt x="31028" y="11945"/>
                      <a:pt x="32090" y="10786"/>
                    </a:cubicBezTo>
                    <a:lnTo>
                      <a:pt x="32134" y="10732"/>
                    </a:lnTo>
                    <a:cubicBezTo>
                      <a:pt x="32794" y="10009"/>
                      <a:pt x="33481" y="9260"/>
                      <a:pt x="34079" y="8618"/>
                    </a:cubicBezTo>
                    <a:cubicBezTo>
                      <a:pt x="36907" y="5558"/>
                      <a:pt x="40190" y="2141"/>
                      <a:pt x="43161" y="54"/>
                    </a:cubicBezTo>
                    <a:lnTo>
                      <a:pt x="43116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049233" y="2609348"/>
                <a:ext cx="2565036" cy="1662304"/>
              </a:xfrm>
              <a:custGeom>
                <a:avLst/>
                <a:gdLst/>
                <a:ahLst/>
                <a:cxnLst/>
                <a:rect l="l" t="t" r="r" b="b"/>
                <a:pathLst>
                  <a:path w="42715" h="27682" extrusionOk="0">
                    <a:moveTo>
                      <a:pt x="42670" y="0"/>
                    </a:moveTo>
                    <a:cubicBezTo>
                      <a:pt x="40154" y="2070"/>
                      <a:pt x="37415" y="5067"/>
                      <a:pt x="34516" y="8234"/>
                    </a:cubicBezTo>
                    <a:lnTo>
                      <a:pt x="33892" y="8921"/>
                    </a:lnTo>
                    <a:cubicBezTo>
                      <a:pt x="33312" y="9554"/>
                      <a:pt x="32669" y="10241"/>
                      <a:pt x="31947" y="11017"/>
                    </a:cubicBezTo>
                    <a:cubicBezTo>
                      <a:pt x="30823" y="12213"/>
                      <a:pt x="29788" y="13274"/>
                      <a:pt x="28575" y="14122"/>
                    </a:cubicBezTo>
                    <a:cubicBezTo>
                      <a:pt x="27120" y="15121"/>
                      <a:pt x="25640" y="15639"/>
                      <a:pt x="24159" y="15656"/>
                    </a:cubicBezTo>
                    <a:cubicBezTo>
                      <a:pt x="24118" y="15657"/>
                      <a:pt x="24077" y="15658"/>
                      <a:pt x="24036" y="15658"/>
                    </a:cubicBezTo>
                    <a:cubicBezTo>
                      <a:pt x="23671" y="15658"/>
                      <a:pt x="23286" y="15622"/>
                      <a:pt x="22901" y="15558"/>
                    </a:cubicBezTo>
                    <a:cubicBezTo>
                      <a:pt x="22232" y="15442"/>
                      <a:pt x="21554" y="15228"/>
                      <a:pt x="20911" y="15032"/>
                    </a:cubicBezTo>
                    <a:cubicBezTo>
                      <a:pt x="19957" y="14746"/>
                      <a:pt x="18976" y="14443"/>
                      <a:pt x="17967" y="14407"/>
                    </a:cubicBezTo>
                    <a:lnTo>
                      <a:pt x="17798" y="14407"/>
                    </a:lnTo>
                    <a:cubicBezTo>
                      <a:pt x="14997" y="14407"/>
                      <a:pt x="12758" y="16477"/>
                      <a:pt x="11669" y="17735"/>
                    </a:cubicBezTo>
                    <a:cubicBezTo>
                      <a:pt x="11500" y="17922"/>
                      <a:pt x="11330" y="18127"/>
                      <a:pt x="11170" y="18333"/>
                    </a:cubicBezTo>
                    <a:cubicBezTo>
                      <a:pt x="10545" y="19118"/>
                      <a:pt x="9974" y="19965"/>
                      <a:pt x="9421" y="20777"/>
                    </a:cubicBezTo>
                    <a:cubicBezTo>
                      <a:pt x="8770" y="21740"/>
                      <a:pt x="8092" y="22740"/>
                      <a:pt x="7334" y="23632"/>
                    </a:cubicBezTo>
                    <a:cubicBezTo>
                      <a:pt x="7039" y="23980"/>
                      <a:pt x="6727" y="24319"/>
                      <a:pt x="6406" y="24631"/>
                    </a:cubicBezTo>
                    <a:cubicBezTo>
                      <a:pt x="4443" y="26558"/>
                      <a:pt x="2186" y="27619"/>
                      <a:pt x="36" y="27619"/>
                    </a:cubicBezTo>
                    <a:lnTo>
                      <a:pt x="0" y="27619"/>
                    </a:lnTo>
                    <a:lnTo>
                      <a:pt x="0" y="27682"/>
                    </a:lnTo>
                    <a:lnTo>
                      <a:pt x="36" y="27682"/>
                    </a:lnTo>
                    <a:cubicBezTo>
                      <a:pt x="2204" y="27682"/>
                      <a:pt x="4479" y="26620"/>
                      <a:pt x="6450" y="24684"/>
                    </a:cubicBezTo>
                    <a:cubicBezTo>
                      <a:pt x="6772" y="24363"/>
                      <a:pt x="7084" y="24024"/>
                      <a:pt x="7387" y="23667"/>
                    </a:cubicBezTo>
                    <a:cubicBezTo>
                      <a:pt x="8145" y="22775"/>
                      <a:pt x="8823" y="21776"/>
                      <a:pt x="9475" y="20813"/>
                    </a:cubicBezTo>
                    <a:cubicBezTo>
                      <a:pt x="10028" y="20001"/>
                      <a:pt x="10599" y="19162"/>
                      <a:pt x="11223" y="18368"/>
                    </a:cubicBezTo>
                    <a:cubicBezTo>
                      <a:pt x="11384" y="18163"/>
                      <a:pt x="11553" y="17967"/>
                      <a:pt x="11714" y="17771"/>
                    </a:cubicBezTo>
                    <a:cubicBezTo>
                      <a:pt x="12797" y="16530"/>
                      <a:pt x="15019" y="14476"/>
                      <a:pt x="17792" y="14476"/>
                    </a:cubicBezTo>
                    <a:cubicBezTo>
                      <a:pt x="17850" y="14476"/>
                      <a:pt x="17909" y="14477"/>
                      <a:pt x="17967" y="14479"/>
                    </a:cubicBezTo>
                    <a:cubicBezTo>
                      <a:pt x="18967" y="14506"/>
                      <a:pt x="19939" y="14809"/>
                      <a:pt x="20894" y="15094"/>
                    </a:cubicBezTo>
                    <a:cubicBezTo>
                      <a:pt x="21545" y="15300"/>
                      <a:pt x="22214" y="15505"/>
                      <a:pt x="22892" y="15621"/>
                    </a:cubicBezTo>
                    <a:cubicBezTo>
                      <a:pt x="23320" y="15692"/>
                      <a:pt x="23748" y="15728"/>
                      <a:pt x="24159" y="15728"/>
                    </a:cubicBezTo>
                    <a:cubicBezTo>
                      <a:pt x="25648" y="15710"/>
                      <a:pt x="27147" y="15184"/>
                      <a:pt x="28610" y="14175"/>
                    </a:cubicBezTo>
                    <a:cubicBezTo>
                      <a:pt x="29832" y="13328"/>
                      <a:pt x="30867" y="12266"/>
                      <a:pt x="31991" y="11062"/>
                    </a:cubicBezTo>
                    <a:cubicBezTo>
                      <a:pt x="32723" y="10286"/>
                      <a:pt x="33356" y="9599"/>
                      <a:pt x="33936" y="8966"/>
                    </a:cubicBezTo>
                    <a:lnTo>
                      <a:pt x="34570" y="8279"/>
                    </a:lnTo>
                    <a:cubicBezTo>
                      <a:pt x="37460" y="5112"/>
                      <a:pt x="40199" y="2114"/>
                      <a:pt x="42714" y="54"/>
                    </a:cubicBezTo>
                    <a:lnTo>
                      <a:pt x="42670" y="0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091567" y="2596437"/>
                <a:ext cx="2538253" cy="1683802"/>
              </a:xfrm>
              <a:custGeom>
                <a:avLst/>
                <a:gdLst/>
                <a:ahLst/>
                <a:cxnLst/>
                <a:rect l="l" t="t" r="r" b="b"/>
                <a:pathLst>
                  <a:path w="42269" h="28040" extrusionOk="0">
                    <a:moveTo>
                      <a:pt x="42224" y="1"/>
                    </a:moveTo>
                    <a:cubicBezTo>
                      <a:pt x="40484" y="1651"/>
                      <a:pt x="38619" y="3774"/>
                      <a:pt x="36639" y="6014"/>
                    </a:cubicBezTo>
                    <a:cubicBezTo>
                      <a:pt x="35711" y="7075"/>
                      <a:pt x="34748" y="8173"/>
                      <a:pt x="33757" y="9261"/>
                    </a:cubicBezTo>
                    <a:cubicBezTo>
                      <a:pt x="33142" y="9939"/>
                      <a:pt x="32482" y="10635"/>
                      <a:pt x="31804" y="11339"/>
                    </a:cubicBezTo>
                    <a:cubicBezTo>
                      <a:pt x="30831" y="12348"/>
                      <a:pt x="29681" y="13498"/>
                      <a:pt x="28369" y="14355"/>
                    </a:cubicBezTo>
                    <a:cubicBezTo>
                      <a:pt x="26897" y="15309"/>
                      <a:pt x="25398" y="15791"/>
                      <a:pt x="23918" y="15791"/>
                    </a:cubicBezTo>
                    <a:cubicBezTo>
                      <a:pt x="23516" y="15791"/>
                      <a:pt x="23088" y="15755"/>
                      <a:pt x="22660" y="15675"/>
                    </a:cubicBezTo>
                    <a:cubicBezTo>
                      <a:pt x="22000" y="15559"/>
                      <a:pt x="21330" y="15354"/>
                      <a:pt x="20688" y="15149"/>
                    </a:cubicBezTo>
                    <a:cubicBezTo>
                      <a:pt x="19743" y="14854"/>
                      <a:pt x="18761" y="14551"/>
                      <a:pt x="17753" y="14515"/>
                    </a:cubicBezTo>
                    <a:lnTo>
                      <a:pt x="17557" y="14515"/>
                    </a:lnTo>
                    <a:cubicBezTo>
                      <a:pt x="14765" y="14515"/>
                      <a:pt x="12552" y="16549"/>
                      <a:pt x="11464" y="17789"/>
                    </a:cubicBezTo>
                    <a:cubicBezTo>
                      <a:pt x="11303" y="17977"/>
                      <a:pt x="11134" y="18182"/>
                      <a:pt x="10973" y="18387"/>
                    </a:cubicBezTo>
                    <a:cubicBezTo>
                      <a:pt x="10304" y="19226"/>
                      <a:pt x="9697" y="20136"/>
                      <a:pt x="9118" y="21010"/>
                    </a:cubicBezTo>
                    <a:cubicBezTo>
                      <a:pt x="8511" y="21920"/>
                      <a:pt x="7886" y="22856"/>
                      <a:pt x="7200" y="23704"/>
                    </a:cubicBezTo>
                    <a:cubicBezTo>
                      <a:pt x="6905" y="24070"/>
                      <a:pt x="6602" y="24418"/>
                      <a:pt x="6299" y="24739"/>
                    </a:cubicBezTo>
                    <a:cubicBezTo>
                      <a:pt x="4372" y="26746"/>
                      <a:pt x="2132" y="27897"/>
                      <a:pt x="0" y="27986"/>
                    </a:cubicBezTo>
                    <a:lnTo>
                      <a:pt x="0" y="28040"/>
                    </a:lnTo>
                    <a:cubicBezTo>
                      <a:pt x="2150" y="27959"/>
                      <a:pt x="4407" y="26800"/>
                      <a:pt x="6343" y="24775"/>
                    </a:cubicBezTo>
                    <a:cubicBezTo>
                      <a:pt x="6646" y="24453"/>
                      <a:pt x="6950" y="24105"/>
                      <a:pt x="7244" y="23740"/>
                    </a:cubicBezTo>
                    <a:cubicBezTo>
                      <a:pt x="7940" y="22892"/>
                      <a:pt x="8564" y="21947"/>
                      <a:pt x="9171" y="21037"/>
                    </a:cubicBezTo>
                    <a:cubicBezTo>
                      <a:pt x="9751" y="20162"/>
                      <a:pt x="10349" y="19261"/>
                      <a:pt x="11018" y="18423"/>
                    </a:cubicBezTo>
                    <a:cubicBezTo>
                      <a:pt x="11178" y="18218"/>
                      <a:pt x="11348" y="18021"/>
                      <a:pt x="11508" y="17825"/>
                    </a:cubicBezTo>
                    <a:cubicBezTo>
                      <a:pt x="12588" y="16603"/>
                      <a:pt x="14791" y="14569"/>
                      <a:pt x="17557" y="14569"/>
                    </a:cubicBezTo>
                    <a:cubicBezTo>
                      <a:pt x="17619" y="14569"/>
                      <a:pt x="17682" y="14569"/>
                      <a:pt x="17753" y="14578"/>
                    </a:cubicBezTo>
                    <a:cubicBezTo>
                      <a:pt x="18752" y="14605"/>
                      <a:pt x="19725" y="14917"/>
                      <a:pt x="20670" y="15211"/>
                    </a:cubicBezTo>
                    <a:cubicBezTo>
                      <a:pt x="21322" y="15407"/>
                      <a:pt x="21982" y="15613"/>
                      <a:pt x="22651" y="15738"/>
                    </a:cubicBezTo>
                    <a:cubicBezTo>
                      <a:pt x="23088" y="15818"/>
                      <a:pt x="23507" y="15854"/>
                      <a:pt x="23918" y="15854"/>
                    </a:cubicBezTo>
                    <a:cubicBezTo>
                      <a:pt x="25407" y="15854"/>
                      <a:pt x="26915" y="15363"/>
                      <a:pt x="28396" y="14399"/>
                    </a:cubicBezTo>
                    <a:cubicBezTo>
                      <a:pt x="29716" y="13543"/>
                      <a:pt x="30867" y="12392"/>
                      <a:pt x="31848" y="11375"/>
                    </a:cubicBezTo>
                    <a:cubicBezTo>
                      <a:pt x="32526" y="10679"/>
                      <a:pt x="33187" y="9975"/>
                      <a:pt x="33802" y="9297"/>
                    </a:cubicBezTo>
                    <a:cubicBezTo>
                      <a:pt x="34792" y="8208"/>
                      <a:pt x="35756" y="7111"/>
                      <a:pt x="36684" y="6058"/>
                    </a:cubicBezTo>
                    <a:cubicBezTo>
                      <a:pt x="38664" y="3810"/>
                      <a:pt x="40529" y="1696"/>
                      <a:pt x="42268" y="37"/>
                    </a:cubicBezTo>
                    <a:lnTo>
                      <a:pt x="42224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133902" y="2583046"/>
                <a:ext cx="2511411" cy="1705780"/>
              </a:xfrm>
              <a:custGeom>
                <a:avLst/>
                <a:gdLst/>
                <a:ahLst/>
                <a:cxnLst/>
                <a:rect l="l" t="t" r="r" b="b"/>
                <a:pathLst>
                  <a:path w="41822" h="28406" extrusionOk="0">
                    <a:moveTo>
                      <a:pt x="41777" y="1"/>
                    </a:moveTo>
                    <a:cubicBezTo>
                      <a:pt x="40591" y="1294"/>
                      <a:pt x="39351" y="2802"/>
                      <a:pt x="38039" y="4399"/>
                    </a:cubicBezTo>
                    <a:cubicBezTo>
                      <a:pt x="36639" y="6103"/>
                      <a:pt x="35194" y="7860"/>
                      <a:pt x="33623" y="9600"/>
                    </a:cubicBezTo>
                    <a:cubicBezTo>
                      <a:pt x="32999" y="10296"/>
                      <a:pt x="32339" y="10992"/>
                      <a:pt x="31670" y="11670"/>
                    </a:cubicBezTo>
                    <a:cubicBezTo>
                      <a:pt x="30688" y="12651"/>
                      <a:pt x="29502" y="13775"/>
                      <a:pt x="28155" y="14596"/>
                    </a:cubicBezTo>
                    <a:cubicBezTo>
                      <a:pt x="26692" y="15488"/>
                      <a:pt x="25220" y="15934"/>
                      <a:pt x="23766" y="15934"/>
                    </a:cubicBezTo>
                    <a:lnTo>
                      <a:pt x="23676" y="15934"/>
                    </a:lnTo>
                    <a:cubicBezTo>
                      <a:pt x="23275" y="15934"/>
                      <a:pt x="22847" y="15889"/>
                      <a:pt x="22428" y="15809"/>
                    </a:cubicBezTo>
                    <a:cubicBezTo>
                      <a:pt x="21767" y="15684"/>
                      <a:pt x="21107" y="15479"/>
                      <a:pt x="20474" y="15274"/>
                    </a:cubicBezTo>
                    <a:cubicBezTo>
                      <a:pt x="19528" y="14979"/>
                      <a:pt x="18547" y="14667"/>
                      <a:pt x="17539" y="14622"/>
                    </a:cubicBezTo>
                    <a:lnTo>
                      <a:pt x="17316" y="14622"/>
                    </a:lnTo>
                    <a:cubicBezTo>
                      <a:pt x="14541" y="14622"/>
                      <a:pt x="12347" y="16630"/>
                      <a:pt x="11267" y="17852"/>
                    </a:cubicBezTo>
                    <a:cubicBezTo>
                      <a:pt x="11098" y="18048"/>
                      <a:pt x="10937" y="18244"/>
                      <a:pt x="10768" y="18449"/>
                    </a:cubicBezTo>
                    <a:cubicBezTo>
                      <a:pt x="10063" y="19342"/>
                      <a:pt x="9430" y="20314"/>
                      <a:pt x="8814" y="21251"/>
                    </a:cubicBezTo>
                    <a:cubicBezTo>
                      <a:pt x="8261" y="22107"/>
                      <a:pt x="7690" y="22981"/>
                      <a:pt x="7065" y="23793"/>
                    </a:cubicBezTo>
                    <a:cubicBezTo>
                      <a:pt x="6780" y="24168"/>
                      <a:pt x="6486" y="24516"/>
                      <a:pt x="6191" y="24846"/>
                    </a:cubicBezTo>
                    <a:cubicBezTo>
                      <a:pt x="4862" y="26318"/>
                      <a:pt x="2703" y="28129"/>
                      <a:pt x="0" y="28352"/>
                    </a:cubicBezTo>
                    <a:lnTo>
                      <a:pt x="9" y="28405"/>
                    </a:lnTo>
                    <a:cubicBezTo>
                      <a:pt x="2730" y="28173"/>
                      <a:pt x="4889" y="26362"/>
                      <a:pt x="6227" y="24882"/>
                    </a:cubicBezTo>
                    <a:cubicBezTo>
                      <a:pt x="6530" y="24551"/>
                      <a:pt x="6825" y="24195"/>
                      <a:pt x="7110" y="23820"/>
                    </a:cubicBezTo>
                    <a:cubicBezTo>
                      <a:pt x="7735" y="23017"/>
                      <a:pt x="8306" y="22134"/>
                      <a:pt x="8859" y="21286"/>
                    </a:cubicBezTo>
                    <a:cubicBezTo>
                      <a:pt x="9474" y="20350"/>
                      <a:pt x="10108" y="19377"/>
                      <a:pt x="10812" y="18485"/>
                    </a:cubicBezTo>
                    <a:cubicBezTo>
                      <a:pt x="10973" y="18280"/>
                      <a:pt x="11142" y="18075"/>
                      <a:pt x="11312" y="17887"/>
                    </a:cubicBezTo>
                    <a:cubicBezTo>
                      <a:pt x="12382" y="16678"/>
                      <a:pt x="14563" y="14672"/>
                      <a:pt x="17318" y="14672"/>
                    </a:cubicBezTo>
                    <a:cubicBezTo>
                      <a:pt x="17388" y="14672"/>
                      <a:pt x="17459" y="14673"/>
                      <a:pt x="17530" y="14676"/>
                    </a:cubicBezTo>
                    <a:cubicBezTo>
                      <a:pt x="18538" y="14721"/>
                      <a:pt x="19510" y="15024"/>
                      <a:pt x="20456" y="15327"/>
                    </a:cubicBezTo>
                    <a:cubicBezTo>
                      <a:pt x="21098" y="15532"/>
                      <a:pt x="21758" y="15738"/>
                      <a:pt x="22419" y="15862"/>
                    </a:cubicBezTo>
                    <a:cubicBezTo>
                      <a:pt x="22847" y="15943"/>
                      <a:pt x="23266" y="15987"/>
                      <a:pt x="23676" y="15987"/>
                    </a:cubicBezTo>
                    <a:cubicBezTo>
                      <a:pt x="23705" y="15988"/>
                      <a:pt x="23733" y="15988"/>
                      <a:pt x="23761" y="15988"/>
                    </a:cubicBezTo>
                    <a:cubicBezTo>
                      <a:pt x="25224" y="15988"/>
                      <a:pt x="26711" y="15533"/>
                      <a:pt x="28182" y="14640"/>
                    </a:cubicBezTo>
                    <a:cubicBezTo>
                      <a:pt x="29538" y="13819"/>
                      <a:pt x="30724" y="12695"/>
                      <a:pt x="31705" y="11705"/>
                    </a:cubicBezTo>
                    <a:cubicBezTo>
                      <a:pt x="32383" y="11027"/>
                      <a:pt x="33044" y="10331"/>
                      <a:pt x="33668" y="9636"/>
                    </a:cubicBezTo>
                    <a:cubicBezTo>
                      <a:pt x="35229" y="7896"/>
                      <a:pt x="36683" y="6139"/>
                      <a:pt x="38084" y="4435"/>
                    </a:cubicBezTo>
                    <a:cubicBezTo>
                      <a:pt x="39395" y="2838"/>
                      <a:pt x="40635" y="1330"/>
                      <a:pt x="41822" y="37"/>
                    </a:cubicBezTo>
                    <a:lnTo>
                      <a:pt x="4177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176177" y="2569655"/>
                <a:ext cx="2484148" cy="1728239"/>
              </a:xfrm>
              <a:custGeom>
                <a:avLst/>
                <a:gdLst/>
                <a:ahLst/>
                <a:cxnLst/>
                <a:rect l="l" t="t" r="r" b="b"/>
                <a:pathLst>
                  <a:path w="41368" h="28780" extrusionOk="0">
                    <a:moveTo>
                      <a:pt x="41332" y="1"/>
                    </a:moveTo>
                    <a:cubicBezTo>
                      <a:pt x="40556" y="973"/>
                      <a:pt x="39771" y="2035"/>
                      <a:pt x="38923" y="3150"/>
                    </a:cubicBezTo>
                    <a:cubicBezTo>
                      <a:pt x="37326" y="5282"/>
                      <a:pt x="35507" y="7700"/>
                      <a:pt x="33490" y="9948"/>
                    </a:cubicBezTo>
                    <a:cubicBezTo>
                      <a:pt x="32866" y="10644"/>
                      <a:pt x="32206" y="11339"/>
                      <a:pt x="31528" y="12000"/>
                    </a:cubicBezTo>
                    <a:cubicBezTo>
                      <a:pt x="30172" y="13320"/>
                      <a:pt x="29074" y="14194"/>
                      <a:pt x="27950" y="14836"/>
                    </a:cubicBezTo>
                    <a:cubicBezTo>
                      <a:pt x="26505" y="15666"/>
                      <a:pt x="25042" y="16085"/>
                      <a:pt x="23624" y="16085"/>
                    </a:cubicBezTo>
                    <a:cubicBezTo>
                      <a:pt x="23561" y="16085"/>
                      <a:pt x="23499" y="16076"/>
                      <a:pt x="23436" y="16076"/>
                    </a:cubicBezTo>
                    <a:cubicBezTo>
                      <a:pt x="23035" y="16068"/>
                      <a:pt x="22616" y="16023"/>
                      <a:pt x="22187" y="15943"/>
                    </a:cubicBezTo>
                    <a:cubicBezTo>
                      <a:pt x="21536" y="15809"/>
                      <a:pt x="20885" y="15604"/>
                      <a:pt x="20260" y="15398"/>
                    </a:cubicBezTo>
                    <a:cubicBezTo>
                      <a:pt x="19315" y="15095"/>
                      <a:pt x="18334" y="14783"/>
                      <a:pt x="17317" y="14738"/>
                    </a:cubicBezTo>
                    <a:cubicBezTo>
                      <a:pt x="17233" y="14735"/>
                      <a:pt x="17150" y="14733"/>
                      <a:pt x="17067" y="14733"/>
                    </a:cubicBezTo>
                    <a:cubicBezTo>
                      <a:pt x="14312" y="14733"/>
                      <a:pt x="12137" y="16711"/>
                      <a:pt x="11072" y="17923"/>
                    </a:cubicBezTo>
                    <a:cubicBezTo>
                      <a:pt x="10902" y="18110"/>
                      <a:pt x="10733" y="18307"/>
                      <a:pt x="10572" y="18512"/>
                    </a:cubicBezTo>
                    <a:cubicBezTo>
                      <a:pt x="9814" y="19466"/>
                      <a:pt x="9154" y="20510"/>
                      <a:pt x="8511" y="21518"/>
                    </a:cubicBezTo>
                    <a:cubicBezTo>
                      <a:pt x="8003" y="22303"/>
                      <a:pt x="7486" y="23115"/>
                      <a:pt x="6932" y="23873"/>
                    </a:cubicBezTo>
                    <a:cubicBezTo>
                      <a:pt x="6656" y="24257"/>
                      <a:pt x="6370" y="24623"/>
                      <a:pt x="6085" y="24953"/>
                    </a:cubicBezTo>
                    <a:cubicBezTo>
                      <a:pt x="4782" y="26487"/>
                      <a:pt x="2677" y="28379"/>
                      <a:pt x="1" y="28726"/>
                    </a:cubicBezTo>
                    <a:lnTo>
                      <a:pt x="10" y="28780"/>
                    </a:lnTo>
                    <a:cubicBezTo>
                      <a:pt x="2695" y="28432"/>
                      <a:pt x="4818" y="26523"/>
                      <a:pt x="6121" y="24989"/>
                    </a:cubicBezTo>
                    <a:cubicBezTo>
                      <a:pt x="6406" y="24650"/>
                      <a:pt x="6692" y="24284"/>
                      <a:pt x="6968" y="23900"/>
                    </a:cubicBezTo>
                    <a:cubicBezTo>
                      <a:pt x="7530" y="23142"/>
                      <a:pt x="8048" y="22330"/>
                      <a:pt x="8547" y="21536"/>
                    </a:cubicBezTo>
                    <a:cubicBezTo>
                      <a:pt x="9189" y="20537"/>
                      <a:pt x="9859" y="19493"/>
                      <a:pt x="10608" y="18539"/>
                    </a:cubicBezTo>
                    <a:cubicBezTo>
                      <a:pt x="10768" y="18342"/>
                      <a:pt x="10938" y="18137"/>
                      <a:pt x="11107" y="17950"/>
                    </a:cubicBezTo>
                    <a:cubicBezTo>
                      <a:pt x="12169" y="16754"/>
                      <a:pt x="14328" y="14783"/>
                      <a:pt x="17076" y="14783"/>
                    </a:cubicBezTo>
                    <a:lnTo>
                      <a:pt x="17317" y="14783"/>
                    </a:lnTo>
                    <a:cubicBezTo>
                      <a:pt x="18325" y="14828"/>
                      <a:pt x="19297" y="15140"/>
                      <a:pt x="20243" y="15443"/>
                    </a:cubicBezTo>
                    <a:cubicBezTo>
                      <a:pt x="20876" y="15648"/>
                      <a:pt x="21527" y="15862"/>
                      <a:pt x="22178" y="15987"/>
                    </a:cubicBezTo>
                    <a:cubicBezTo>
                      <a:pt x="22607" y="16068"/>
                      <a:pt x="23026" y="16121"/>
                      <a:pt x="23436" y="16130"/>
                    </a:cubicBezTo>
                    <a:cubicBezTo>
                      <a:pt x="23495" y="16131"/>
                      <a:pt x="23554" y="16132"/>
                      <a:pt x="23613" y="16132"/>
                    </a:cubicBezTo>
                    <a:cubicBezTo>
                      <a:pt x="25055" y="16132"/>
                      <a:pt x="26520" y="15712"/>
                      <a:pt x="27968" y="14881"/>
                    </a:cubicBezTo>
                    <a:cubicBezTo>
                      <a:pt x="29101" y="14230"/>
                      <a:pt x="30207" y="13356"/>
                      <a:pt x="31563" y="12035"/>
                    </a:cubicBezTo>
                    <a:cubicBezTo>
                      <a:pt x="32241" y="11366"/>
                      <a:pt x="32902" y="10679"/>
                      <a:pt x="33526" y="9983"/>
                    </a:cubicBezTo>
                    <a:cubicBezTo>
                      <a:pt x="35542" y="7726"/>
                      <a:pt x="37362" y="5309"/>
                      <a:pt x="38968" y="3177"/>
                    </a:cubicBezTo>
                    <a:cubicBezTo>
                      <a:pt x="39806" y="2062"/>
                      <a:pt x="40600" y="1009"/>
                      <a:pt x="41368" y="37"/>
                    </a:cubicBezTo>
                    <a:lnTo>
                      <a:pt x="4133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218511" y="2556805"/>
                <a:ext cx="2457366" cy="1749677"/>
              </a:xfrm>
              <a:custGeom>
                <a:avLst/>
                <a:gdLst/>
                <a:ahLst/>
                <a:cxnLst/>
                <a:rect l="l" t="t" r="r" b="b"/>
                <a:pathLst>
                  <a:path w="40922" h="29137" extrusionOk="0">
                    <a:moveTo>
                      <a:pt x="40886" y="1"/>
                    </a:moveTo>
                    <a:cubicBezTo>
                      <a:pt x="40413" y="688"/>
                      <a:pt x="39931" y="1392"/>
                      <a:pt x="39423" y="2151"/>
                    </a:cubicBezTo>
                    <a:cubicBezTo>
                      <a:pt x="37683" y="4720"/>
                      <a:pt x="35711" y="7637"/>
                      <a:pt x="33356" y="10287"/>
                    </a:cubicBezTo>
                    <a:cubicBezTo>
                      <a:pt x="32732" y="10991"/>
                      <a:pt x="32072" y="11669"/>
                      <a:pt x="31394" y="12321"/>
                    </a:cubicBezTo>
                    <a:cubicBezTo>
                      <a:pt x="30064" y="13570"/>
                      <a:pt x="28905" y="14444"/>
                      <a:pt x="27736" y="15068"/>
                    </a:cubicBezTo>
                    <a:cubicBezTo>
                      <a:pt x="26304" y="15830"/>
                      <a:pt x="24872" y="16215"/>
                      <a:pt x="23469" y="16215"/>
                    </a:cubicBezTo>
                    <a:cubicBezTo>
                      <a:pt x="23378" y="16215"/>
                      <a:pt x="23287" y="16213"/>
                      <a:pt x="23195" y="16210"/>
                    </a:cubicBezTo>
                    <a:cubicBezTo>
                      <a:pt x="22794" y="16201"/>
                      <a:pt x="22375" y="16148"/>
                      <a:pt x="21955" y="16059"/>
                    </a:cubicBezTo>
                    <a:cubicBezTo>
                      <a:pt x="21304" y="15934"/>
                      <a:pt x="20662" y="15720"/>
                      <a:pt x="20046" y="15514"/>
                    </a:cubicBezTo>
                    <a:cubicBezTo>
                      <a:pt x="19092" y="15211"/>
                      <a:pt x="18110" y="14890"/>
                      <a:pt x="17102" y="14836"/>
                    </a:cubicBezTo>
                    <a:cubicBezTo>
                      <a:pt x="17012" y="14832"/>
                      <a:pt x="16922" y="14830"/>
                      <a:pt x="16833" y="14830"/>
                    </a:cubicBezTo>
                    <a:cubicBezTo>
                      <a:pt x="14088" y="14830"/>
                      <a:pt x="11929" y="16784"/>
                      <a:pt x="10866" y="17977"/>
                    </a:cubicBezTo>
                    <a:cubicBezTo>
                      <a:pt x="10706" y="18164"/>
                      <a:pt x="10536" y="18360"/>
                      <a:pt x="10376" y="18565"/>
                    </a:cubicBezTo>
                    <a:cubicBezTo>
                      <a:pt x="9564" y="19582"/>
                      <a:pt x="8877" y="20697"/>
                      <a:pt x="8199" y="21777"/>
                    </a:cubicBezTo>
                    <a:cubicBezTo>
                      <a:pt x="7753" y="22499"/>
                      <a:pt x="7289" y="23249"/>
                      <a:pt x="6798" y="23954"/>
                    </a:cubicBezTo>
                    <a:cubicBezTo>
                      <a:pt x="6522" y="24346"/>
                      <a:pt x="6245" y="24712"/>
                      <a:pt x="5978" y="25051"/>
                    </a:cubicBezTo>
                    <a:cubicBezTo>
                      <a:pt x="4158" y="27335"/>
                      <a:pt x="2088" y="28726"/>
                      <a:pt x="1" y="29092"/>
                    </a:cubicBezTo>
                    <a:lnTo>
                      <a:pt x="9" y="29137"/>
                    </a:lnTo>
                    <a:cubicBezTo>
                      <a:pt x="2106" y="28771"/>
                      <a:pt x="4185" y="27370"/>
                      <a:pt x="6013" y="25078"/>
                    </a:cubicBezTo>
                    <a:cubicBezTo>
                      <a:pt x="6281" y="24739"/>
                      <a:pt x="6558" y="24364"/>
                      <a:pt x="6834" y="23980"/>
                    </a:cubicBezTo>
                    <a:cubicBezTo>
                      <a:pt x="7325" y="23276"/>
                      <a:pt x="7789" y="22526"/>
                      <a:pt x="8235" y="21804"/>
                    </a:cubicBezTo>
                    <a:cubicBezTo>
                      <a:pt x="8913" y="20724"/>
                      <a:pt x="9600" y="19609"/>
                      <a:pt x="10411" y="18592"/>
                    </a:cubicBezTo>
                    <a:cubicBezTo>
                      <a:pt x="10572" y="18387"/>
                      <a:pt x="10733" y="18191"/>
                      <a:pt x="10902" y="18003"/>
                    </a:cubicBezTo>
                    <a:cubicBezTo>
                      <a:pt x="11956" y="16820"/>
                      <a:pt x="14106" y="14875"/>
                      <a:pt x="16834" y="14875"/>
                    </a:cubicBezTo>
                    <a:cubicBezTo>
                      <a:pt x="16923" y="14875"/>
                      <a:pt x="17012" y="14877"/>
                      <a:pt x="17102" y="14881"/>
                    </a:cubicBezTo>
                    <a:cubicBezTo>
                      <a:pt x="18110" y="14934"/>
                      <a:pt x="19083" y="15247"/>
                      <a:pt x="20028" y="15559"/>
                    </a:cubicBezTo>
                    <a:cubicBezTo>
                      <a:pt x="20653" y="15764"/>
                      <a:pt x="21295" y="15969"/>
                      <a:pt x="21946" y="16103"/>
                    </a:cubicBezTo>
                    <a:cubicBezTo>
                      <a:pt x="22366" y="16192"/>
                      <a:pt x="22785" y="16237"/>
                      <a:pt x="23195" y="16255"/>
                    </a:cubicBezTo>
                    <a:cubicBezTo>
                      <a:pt x="23287" y="16258"/>
                      <a:pt x="23379" y="16260"/>
                      <a:pt x="23471" y="16260"/>
                    </a:cubicBezTo>
                    <a:cubicBezTo>
                      <a:pt x="24882" y="16260"/>
                      <a:pt x="26322" y="15874"/>
                      <a:pt x="27763" y="15104"/>
                    </a:cubicBezTo>
                    <a:cubicBezTo>
                      <a:pt x="28931" y="14480"/>
                      <a:pt x="30091" y="13605"/>
                      <a:pt x="31420" y="12347"/>
                    </a:cubicBezTo>
                    <a:cubicBezTo>
                      <a:pt x="32107" y="11696"/>
                      <a:pt x="32768" y="11018"/>
                      <a:pt x="33392" y="10313"/>
                    </a:cubicBezTo>
                    <a:cubicBezTo>
                      <a:pt x="35738" y="7664"/>
                      <a:pt x="37719" y="4747"/>
                      <a:pt x="39458" y="2177"/>
                    </a:cubicBezTo>
                    <a:cubicBezTo>
                      <a:pt x="39967" y="1419"/>
                      <a:pt x="40449" y="714"/>
                      <a:pt x="40921" y="19"/>
                    </a:cubicBezTo>
                    <a:lnTo>
                      <a:pt x="40886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260846" y="2543414"/>
                <a:ext cx="2430584" cy="1771655"/>
              </a:xfrm>
              <a:custGeom>
                <a:avLst/>
                <a:gdLst/>
                <a:ahLst/>
                <a:cxnLst/>
                <a:rect l="l" t="t" r="r" b="b"/>
                <a:pathLst>
                  <a:path w="40476" h="29503" extrusionOk="0">
                    <a:moveTo>
                      <a:pt x="40448" y="1"/>
                    </a:moveTo>
                    <a:cubicBezTo>
                      <a:pt x="40172" y="447"/>
                      <a:pt x="39904" y="893"/>
                      <a:pt x="39619" y="1375"/>
                    </a:cubicBezTo>
                    <a:cubicBezTo>
                      <a:pt x="37834" y="4336"/>
                      <a:pt x="35818" y="7691"/>
                      <a:pt x="33222" y="10635"/>
                    </a:cubicBezTo>
                    <a:cubicBezTo>
                      <a:pt x="32607" y="11330"/>
                      <a:pt x="31938" y="12008"/>
                      <a:pt x="31251" y="12651"/>
                    </a:cubicBezTo>
                    <a:cubicBezTo>
                      <a:pt x="29957" y="13837"/>
                      <a:pt x="28744" y="14703"/>
                      <a:pt x="27531" y="15309"/>
                    </a:cubicBezTo>
                    <a:cubicBezTo>
                      <a:pt x="26129" y="16006"/>
                      <a:pt x="24736" y="16364"/>
                      <a:pt x="23369" y="16364"/>
                    </a:cubicBezTo>
                    <a:cubicBezTo>
                      <a:pt x="23231" y="16364"/>
                      <a:pt x="23092" y="16360"/>
                      <a:pt x="22954" y="16353"/>
                    </a:cubicBezTo>
                    <a:cubicBezTo>
                      <a:pt x="22553" y="16335"/>
                      <a:pt x="22133" y="16282"/>
                      <a:pt x="21714" y="16192"/>
                    </a:cubicBezTo>
                    <a:cubicBezTo>
                      <a:pt x="21081" y="16059"/>
                      <a:pt x="20438" y="15844"/>
                      <a:pt x="19832" y="15639"/>
                    </a:cubicBezTo>
                    <a:cubicBezTo>
                      <a:pt x="18877" y="15327"/>
                      <a:pt x="17896" y="15006"/>
                      <a:pt x="16888" y="14952"/>
                    </a:cubicBezTo>
                    <a:cubicBezTo>
                      <a:pt x="16785" y="14947"/>
                      <a:pt x="16683" y="14944"/>
                      <a:pt x="16582" y="14944"/>
                    </a:cubicBezTo>
                    <a:cubicBezTo>
                      <a:pt x="13856" y="14944"/>
                      <a:pt x="11719" y="16869"/>
                      <a:pt x="10670" y="18039"/>
                    </a:cubicBezTo>
                    <a:cubicBezTo>
                      <a:pt x="10500" y="18226"/>
                      <a:pt x="10340" y="18432"/>
                      <a:pt x="10179" y="18628"/>
                    </a:cubicBezTo>
                    <a:cubicBezTo>
                      <a:pt x="9314" y="19707"/>
                      <a:pt x="8591" y="20912"/>
                      <a:pt x="7887" y="22062"/>
                    </a:cubicBezTo>
                    <a:cubicBezTo>
                      <a:pt x="7494" y="22722"/>
                      <a:pt x="7084" y="23392"/>
                      <a:pt x="6664" y="24034"/>
                    </a:cubicBezTo>
                    <a:cubicBezTo>
                      <a:pt x="6388" y="24444"/>
                      <a:pt x="6129" y="24810"/>
                      <a:pt x="5870" y="25167"/>
                    </a:cubicBezTo>
                    <a:cubicBezTo>
                      <a:pt x="4068" y="27567"/>
                      <a:pt x="2097" y="29012"/>
                      <a:pt x="0" y="29467"/>
                    </a:cubicBezTo>
                    <a:lnTo>
                      <a:pt x="9" y="29502"/>
                    </a:lnTo>
                    <a:cubicBezTo>
                      <a:pt x="2115" y="29047"/>
                      <a:pt x="4095" y="27593"/>
                      <a:pt x="5897" y="25185"/>
                    </a:cubicBezTo>
                    <a:cubicBezTo>
                      <a:pt x="6165" y="24837"/>
                      <a:pt x="6423" y="24462"/>
                      <a:pt x="6691" y="24061"/>
                    </a:cubicBezTo>
                    <a:cubicBezTo>
                      <a:pt x="7119" y="23418"/>
                      <a:pt x="7530" y="22740"/>
                      <a:pt x="7922" y="22089"/>
                    </a:cubicBezTo>
                    <a:cubicBezTo>
                      <a:pt x="8627" y="20929"/>
                      <a:pt x="9350" y="19734"/>
                      <a:pt x="10206" y="18655"/>
                    </a:cubicBezTo>
                    <a:cubicBezTo>
                      <a:pt x="10367" y="18449"/>
                      <a:pt x="10527" y="18253"/>
                      <a:pt x="10697" y="18066"/>
                    </a:cubicBezTo>
                    <a:cubicBezTo>
                      <a:pt x="11746" y="16896"/>
                      <a:pt x="13865" y="14980"/>
                      <a:pt x="16582" y="14980"/>
                    </a:cubicBezTo>
                    <a:cubicBezTo>
                      <a:pt x="16683" y="14980"/>
                      <a:pt x="16785" y="14983"/>
                      <a:pt x="16888" y="14988"/>
                    </a:cubicBezTo>
                    <a:cubicBezTo>
                      <a:pt x="17896" y="15042"/>
                      <a:pt x="18868" y="15363"/>
                      <a:pt x="19814" y="15675"/>
                    </a:cubicBezTo>
                    <a:cubicBezTo>
                      <a:pt x="20429" y="15880"/>
                      <a:pt x="21072" y="16094"/>
                      <a:pt x="21705" y="16228"/>
                    </a:cubicBezTo>
                    <a:cubicBezTo>
                      <a:pt x="22124" y="16317"/>
                      <a:pt x="22544" y="16371"/>
                      <a:pt x="22954" y="16389"/>
                    </a:cubicBezTo>
                    <a:cubicBezTo>
                      <a:pt x="23092" y="16396"/>
                      <a:pt x="23231" y="16400"/>
                      <a:pt x="23369" y="16400"/>
                    </a:cubicBezTo>
                    <a:cubicBezTo>
                      <a:pt x="24737" y="16400"/>
                      <a:pt x="26139" y="16041"/>
                      <a:pt x="27548" y="15345"/>
                    </a:cubicBezTo>
                    <a:cubicBezTo>
                      <a:pt x="28762" y="14738"/>
                      <a:pt x="29984" y="13864"/>
                      <a:pt x="31277" y="12677"/>
                    </a:cubicBezTo>
                    <a:cubicBezTo>
                      <a:pt x="31964" y="12035"/>
                      <a:pt x="32633" y="11357"/>
                      <a:pt x="33249" y="10661"/>
                    </a:cubicBezTo>
                    <a:cubicBezTo>
                      <a:pt x="35854" y="7708"/>
                      <a:pt x="37870" y="4354"/>
                      <a:pt x="39645" y="1392"/>
                    </a:cubicBezTo>
                    <a:cubicBezTo>
                      <a:pt x="39931" y="920"/>
                      <a:pt x="40207" y="465"/>
                      <a:pt x="40475" y="19"/>
                    </a:cubicBezTo>
                    <a:lnTo>
                      <a:pt x="40448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1303181" y="2530023"/>
                <a:ext cx="2403741" cy="1794174"/>
              </a:xfrm>
              <a:custGeom>
                <a:avLst/>
                <a:gdLst/>
                <a:ahLst/>
                <a:cxnLst/>
                <a:rect l="l" t="t" r="r" b="b"/>
                <a:pathLst>
                  <a:path w="40029" h="29878" extrusionOk="0">
                    <a:moveTo>
                      <a:pt x="40002" y="1"/>
                    </a:moveTo>
                    <a:cubicBezTo>
                      <a:pt x="39868" y="259"/>
                      <a:pt x="39725" y="518"/>
                      <a:pt x="39592" y="777"/>
                    </a:cubicBezTo>
                    <a:cubicBezTo>
                      <a:pt x="37843" y="4078"/>
                      <a:pt x="35854" y="7815"/>
                      <a:pt x="33088" y="10982"/>
                    </a:cubicBezTo>
                    <a:cubicBezTo>
                      <a:pt x="32473" y="11678"/>
                      <a:pt x="31813" y="12356"/>
                      <a:pt x="31108" y="12981"/>
                    </a:cubicBezTo>
                    <a:cubicBezTo>
                      <a:pt x="29841" y="14114"/>
                      <a:pt x="28592" y="14952"/>
                      <a:pt x="27316" y="15550"/>
                    </a:cubicBezTo>
                    <a:cubicBezTo>
                      <a:pt x="25938" y="16188"/>
                      <a:pt x="24574" y="16513"/>
                      <a:pt x="23242" y="16513"/>
                    </a:cubicBezTo>
                    <a:cubicBezTo>
                      <a:pt x="23065" y="16513"/>
                      <a:pt x="22889" y="16507"/>
                      <a:pt x="22713" y="16496"/>
                    </a:cubicBezTo>
                    <a:cubicBezTo>
                      <a:pt x="22303" y="16469"/>
                      <a:pt x="21892" y="16415"/>
                      <a:pt x="21473" y="16326"/>
                    </a:cubicBezTo>
                    <a:cubicBezTo>
                      <a:pt x="20849" y="16183"/>
                      <a:pt x="20215" y="15978"/>
                      <a:pt x="19609" y="15773"/>
                    </a:cubicBezTo>
                    <a:cubicBezTo>
                      <a:pt x="18663" y="15452"/>
                      <a:pt x="17682" y="15122"/>
                      <a:pt x="16673" y="15059"/>
                    </a:cubicBezTo>
                    <a:cubicBezTo>
                      <a:pt x="16567" y="15053"/>
                      <a:pt x="16461" y="15050"/>
                      <a:pt x="16354" y="15050"/>
                    </a:cubicBezTo>
                    <a:cubicBezTo>
                      <a:pt x="15333" y="15050"/>
                      <a:pt x="14300" y="15321"/>
                      <a:pt x="13275" y="15862"/>
                    </a:cubicBezTo>
                    <a:cubicBezTo>
                      <a:pt x="12293" y="16380"/>
                      <a:pt x="11321" y="17156"/>
                      <a:pt x="10473" y="18110"/>
                    </a:cubicBezTo>
                    <a:cubicBezTo>
                      <a:pt x="10304" y="18298"/>
                      <a:pt x="10134" y="18494"/>
                      <a:pt x="9974" y="18690"/>
                    </a:cubicBezTo>
                    <a:cubicBezTo>
                      <a:pt x="9064" y="19841"/>
                      <a:pt x="8306" y="21126"/>
                      <a:pt x="7574" y="22375"/>
                    </a:cubicBezTo>
                    <a:cubicBezTo>
                      <a:pt x="7235" y="22954"/>
                      <a:pt x="6887" y="23552"/>
                      <a:pt x="6521" y="24123"/>
                    </a:cubicBezTo>
                    <a:cubicBezTo>
                      <a:pt x="6263" y="24542"/>
                      <a:pt x="6013" y="24917"/>
                      <a:pt x="5763" y="25274"/>
                    </a:cubicBezTo>
                    <a:cubicBezTo>
                      <a:pt x="4015" y="27763"/>
                      <a:pt x="2070" y="29297"/>
                      <a:pt x="0" y="29841"/>
                    </a:cubicBezTo>
                    <a:lnTo>
                      <a:pt x="9" y="29877"/>
                    </a:lnTo>
                    <a:cubicBezTo>
                      <a:pt x="2088" y="29333"/>
                      <a:pt x="4032" y="27790"/>
                      <a:pt x="5790" y="25292"/>
                    </a:cubicBezTo>
                    <a:cubicBezTo>
                      <a:pt x="6040" y="24935"/>
                      <a:pt x="6289" y="24560"/>
                      <a:pt x="6548" y="24141"/>
                    </a:cubicBezTo>
                    <a:cubicBezTo>
                      <a:pt x="6914" y="23561"/>
                      <a:pt x="7262" y="22963"/>
                      <a:pt x="7601" y="22383"/>
                    </a:cubicBezTo>
                    <a:cubicBezTo>
                      <a:pt x="8332" y="21143"/>
                      <a:pt x="9091" y="19859"/>
                      <a:pt x="10001" y="18708"/>
                    </a:cubicBezTo>
                    <a:cubicBezTo>
                      <a:pt x="10161" y="18512"/>
                      <a:pt x="10331" y="18316"/>
                      <a:pt x="10491" y="18128"/>
                    </a:cubicBezTo>
                    <a:cubicBezTo>
                      <a:pt x="11529" y="16970"/>
                      <a:pt x="13640" y="15086"/>
                      <a:pt x="16347" y="15086"/>
                    </a:cubicBezTo>
                    <a:cubicBezTo>
                      <a:pt x="16455" y="15086"/>
                      <a:pt x="16564" y="15089"/>
                      <a:pt x="16673" y="15095"/>
                    </a:cubicBezTo>
                    <a:cubicBezTo>
                      <a:pt x="17682" y="15149"/>
                      <a:pt x="18654" y="15479"/>
                      <a:pt x="19600" y="15800"/>
                    </a:cubicBezTo>
                    <a:cubicBezTo>
                      <a:pt x="20206" y="16005"/>
                      <a:pt x="20840" y="16219"/>
                      <a:pt x="21473" y="16353"/>
                    </a:cubicBezTo>
                    <a:cubicBezTo>
                      <a:pt x="21883" y="16442"/>
                      <a:pt x="22303" y="16505"/>
                      <a:pt x="22713" y="16531"/>
                    </a:cubicBezTo>
                    <a:cubicBezTo>
                      <a:pt x="22879" y="16541"/>
                      <a:pt x="23046" y="16546"/>
                      <a:pt x="23213" y="16546"/>
                    </a:cubicBezTo>
                    <a:cubicBezTo>
                      <a:pt x="24556" y="16546"/>
                      <a:pt x="25938" y="16227"/>
                      <a:pt x="27334" y="15577"/>
                    </a:cubicBezTo>
                    <a:cubicBezTo>
                      <a:pt x="28610" y="14979"/>
                      <a:pt x="29859" y="14140"/>
                      <a:pt x="31135" y="12999"/>
                    </a:cubicBezTo>
                    <a:cubicBezTo>
                      <a:pt x="31830" y="12374"/>
                      <a:pt x="32499" y="11705"/>
                      <a:pt x="33115" y="11000"/>
                    </a:cubicBezTo>
                    <a:cubicBezTo>
                      <a:pt x="35881" y="7833"/>
                      <a:pt x="37870" y="4095"/>
                      <a:pt x="39618" y="795"/>
                    </a:cubicBezTo>
                    <a:cubicBezTo>
                      <a:pt x="39752" y="527"/>
                      <a:pt x="39895" y="268"/>
                      <a:pt x="40029" y="19"/>
                    </a:cubicBezTo>
                    <a:lnTo>
                      <a:pt x="400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345456" y="2516632"/>
                <a:ext cx="2377019" cy="1816092"/>
              </a:xfrm>
              <a:custGeom>
                <a:avLst/>
                <a:gdLst/>
                <a:ahLst/>
                <a:cxnLst/>
                <a:rect l="l" t="t" r="r" b="b"/>
                <a:pathLst>
                  <a:path w="39584" h="30243" extrusionOk="0">
                    <a:moveTo>
                      <a:pt x="39557" y="1"/>
                    </a:moveTo>
                    <a:lnTo>
                      <a:pt x="39405" y="340"/>
                    </a:lnTo>
                    <a:cubicBezTo>
                      <a:pt x="37648" y="4113"/>
                      <a:pt x="35828" y="8012"/>
                      <a:pt x="32955" y="11321"/>
                    </a:cubicBezTo>
                    <a:cubicBezTo>
                      <a:pt x="32349" y="12026"/>
                      <a:pt x="31679" y="12695"/>
                      <a:pt x="30975" y="13302"/>
                    </a:cubicBezTo>
                    <a:cubicBezTo>
                      <a:pt x="29717" y="14390"/>
                      <a:pt x="28423" y="15229"/>
                      <a:pt x="27112" y="15791"/>
                    </a:cubicBezTo>
                    <a:cubicBezTo>
                      <a:pt x="25761" y="16371"/>
                      <a:pt x="24430" y="16663"/>
                      <a:pt x="23130" y="16663"/>
                    </a:cubicBezTo>
                    <a:cubicBezTo>
                      <a:pt x="22910" y="16663"/>
                      <a:pt x="22691" y="16655"/>
                      <a:pt x="22473" y="16638"/>
                    </a:cubicBezTo>
                    <a:cubicBezTo>
                      <a:pt x="22063" y="16612"/>
                      <a:pt x="21652" y="16549"/>
                      <a:pt x="21242" y="16451"/>
                    </a:cubicBezTo>
                    <a:cubicBezTo>
                      <a:pt x="20617" y="16317"/>
                      <a:pt x="19993" y="16103"/>
                      <a:pt x="19395" y="15898"/>
                    </a:cubicBezTo>
                    <a:cubicBezTo>
                      <a:pt x="18450" y="15568"/>
                      <a:pt x="17468" y="15238"/>
                      <a:pt x="16451" y="15175"/>
                    </a:cubicBezTo>
                    <a:cubicBezTo>
                      <a:pt x="16331" y="15168"/>
                      <a:pt x="16210" y="15164"/>
                      <a:pt x="16089" y="15164"/>
                    </a:cubicBezTo>
                    <a:cubicBezTo>
                      <a:pt x="15091" y="15164"/>
                      <a:pt x="14081" y="15426"/>
                      <a:pt x="13070" y="15951"/>
                    </a:cubicBezTo>
                    <a:cubicBezTo>
                      <a:pt x="12089" y="16469"/>
                      <a:pt x="11116" y="17236"/>
                      <a:pt x="10269" y="18173"/>
                    </a:cubicBezTo>
                    <a:cubicBezTo>
                      <a:pt x="10108" y="18360"/>
                      <a:pt x="9939" y="18556"/>
                      <a:pt x="9778" y="18753"/>
                    </a:cubicBezTo>
                    <a:cubicBezTo>
                      <a:pt x="8806" y="19975"/>
                      <a:pt x="8021" y="21358"/>
                      <a:pt x="7263" y="22696"/>
                    </a:cubicBezTo>
                    <a:cubicBezTo>
                      <a:pt x="6977" y="23195"/>
                      <a:pt x="6692" y="23704"/>
                      <a:pt x="6388" y="24203"/>
                    </a:cubicBezTo>
                    <a:cubicBezTo>
                      <a:pt x="6130" y="24640"/>
                      <a:pt x="5889" y="25024"/>
                      <a:pt x="5657" y="25381"/>
                    </a:cubicBezTo>
                    <a:cubicBezTo>
                      <a:pt x="3926" y="28004"/>
                      <a:pt x="2079" y="29583"/>
                      <a:pt x="1" y="30216"/>
                    </a:cubicBezTo>
                    <a:lnTo>
                      <a:pt x="10" y="30243"/>
                    </a:lnTo>
                    <a:cubicBezTo>
                      <a:pt x="1125" y="29904"/>
                      <a:pt x="2204" y="29262"/>
                      <a:pt x="3212" y="28343"/>
                    </a:cubicBezTo>
                    <a:cubicBezTo>
                      <a:pt x="4069" y="27575"/>
                      <a:pt x="4898" y="26585"/>
                      <a:pt x="5675" y="25399"/>
                    </a:cubicBezTo>
                    <a:cubicBezTo>
                      <a:pt x="5915" y="25042"/>
                      <a:pt x="6156" y="24658"/>
                      <a:pt x="6415" y="24221"/>
                    </a:cubicBezTo>
                    <a:cubicBezTo>
                      <a:pt x="6709" y="23722"/>
                      <a:pt x="7004" y="23204"/>
                      <a:pt x="7289" y="22705"/>
                    </a:cubicBezTo>
                    <a:cubicBezTo>
                      <a:pt x="8048" y="21375"/>
                      <a:pt x="8824" y="19993"/>
                      <a:pt x="9796" y="18770"/>
                    </a:cubicBezTo>
                    <a:cubicBezTo>
                      <a:pt x="9957" y="18574"/>
                      <a:pt x="10126" y="18378"/>
                      <a:pt x="10296" y="18191"/>
                    </a:cubicBezTo>
                    <a:cubicBezTo>
                      <a:pt x="12024" y="16276"/>
                      <a:pt x="14120" y="15191"/>
                      <a:pt x="16107" y="15191"/>
                    </a:cubicBezTo>
                    <a:cubicBezTo>
                      <a:pt x="16222" y="15191"/>
                      <a:pt x="16337" y="15195"/>
                      <a:pt x="16451" y="15202"/>
                    </a:cubicBezTo>
                    <a:cubicBezTo>
                      <a:pt x="17468" y="15264"/>
                      <a:pt x="18441" y="15595"/>
                      <a:pt x="19386" y="15916"/>
                    </a:cubicBezTo>
                    <a:cubicBezTo>
                      <a:pt x="19993" y="16130"/>
                      <a:pt x="20608" y="16335"/>
                      <a:pt x="21233" y="16478"/>
                    </a:cubicBezTo>
                    <a:cubicBezTo>
                      <a:pt x="21643" y="16576"/>
                      <a:pt x="22063" y="16638"/>
                      <a:pt x="22473" y="16665"/>
                    </a:cubicBezTo>
                    <a:cubicBezTo>
                      <a:pt x="22691" y="16682"/>
                      <a:pt x="22910" y="16690"/>
                      <a:pt x="23131" y="16690"/>
                    </a:cubicBezTo>
                    <a:cubicBezTo>
                      <a:pt x="24433" y="16690"/>
                      <a:pt x="25770" y="16398"/>
                      <a:pt x="27121" y="15818"/>
                    </a:cubicBezTo>
                    <a:cubicBezTo>
                      <a:pt x="28432" y="15247"/>
                      <a:pt x="29735" y="14408"/>
                      <a:pt x="30993" y="13329"/>
                    </a:cubicBezTo>
                    <a:cubicBezTo>
                      <a:pt x="31697" y="12713"/>
                      <a:pt x="32366" y="12044"/>
                      <a:pt x="32982" y="11339"/>
                    </a:cubicBezTo>
                    <a:cubicBezTo>
                      <a:pt x="35855" y="8030"/>
                      <a:pt x="37665" y="4122"/>
                      <a:pt x="39423" y="349"/>
                    </a:cubicBezTo>
                    <a:lnTo>
                      <a:pt x="39584" y="10"/>
                    </a:lnTo>
                    <a:lnTo>
                      <a:pt x="39557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1387790" y="2503241"/>
                <a:ext cx="2350237" cy="1838070"/>
              </a:xfrm>
              <a:custGeom>
                <a:avLst/>
                <a:gdLst/>
                <a:ahLst/>
                <a:cxnLst/>
                <a:rect l="l" t="t" r="r" b="b"/>
                <a:pathLst>
                  <a:path w="39138" h="30609" extrusionOk="0">
                    <a:moveTo>
                      <a:pt x="39110" y="1"/>
                    </a:moveTo>
                    <a:lnTo>
                      <a:pt x="39102" y="27"/>
                    </a:lnTo>
                    <a:cubicBezTo>
                      <a:pt x="37460" y="4078"/>
                      <a:pt x="35756" y="8261"/>
                      <a:pt x="32821" y="11669"/>
                    </a:cubicBezTo>
                    <a:cubicBezTo>
                      <a:pt x="32214" y="12374"/>
                      <a:pt x="31545" y="13034"/>
                      <a:pt x="30832" y="13632"/>
                    </a:cubicBezTo>
                    <a:cubicBezTo>
                      <a:pt x="29583" y="14685"/>
                      <a:pt x="28262" y="15496"/>
                      <a:pt x="26898" y="16041"/>
                    </a:cubicBezTo>
                    <a:cubicBezTo>
                      <a:pt x="25594" y="16556"/>
                      <a:pt x="24298" y="16816"/>
                      <a:pt x="23032" y="16816"/>
                    </a:cubicBezTo>
                    <a:cubicBezTo>
                      <a:pt x="22764" y="16816"/>
                      <a:pt x="22497" y="16804"/>
                      <a:pt x="22232" y="16781"/>
                    </a:cubicBezTo>
                    <a:cubicBezTo>
                      <a:pt x="21821" y="16745"/>
                      <a:pt x="21411" y="16683"/>
                      <a:pt x="21001" y="16585"/>
                    </a:cubicBezTo>
                    <a:cubicBezTo>
                      <a:pt x="20385" y="16442"/>
                      <a:pt x="19770" y="16228"/>
                      <a:pt x="19181" y="16023"/>
                    </a:cubicBezTo>
                    <a:cubicBezTo>
                      <a:pt x="18235" y="15693"/>
                      <a:pt x="17254" y="15354"/>
                      <a:pt x="16237" y="15282"/>
                    </a:cubicBezTo>
                    <a:cubicBezTo>
                      <a:pt x="16116" y="15275"/>
                      <a:pt x="15995" y="15271"/>
                      <a:pt x="15874" y="15271"/>
                    </a:cubicBezTo>
                    <a:cubicBezTo>
                      <a:pt x="14876" y="15271"/>
                      <a:pt x="13868" y="15532"/>
                      <a:pt x="12874" y="16041"/>
                    </a:cubicBezTo>
                    <a:cubicBezTo>
                      <a:pt x="11883" y="16549"/>
                      <a:pt x="10920" y="17307"/>
                      <a:pt x="10072" y="18235"/>
                    </a:cubicBezTo>
                    <a:cubicBezTo>
                      <a:pt x="9903" y="18423"/>
                      <a:pt x="9742" y="18619"/>
                      <a:pt x="9582" y="18815"/>
                    </a:cubicBezTo>
                    <a:cubicBezTo>
                      <a:pt x="8547" y="20117"/>
                      <a:pt x="7735" y="21598"/>
                      <a:pt x="6950" y="23035"/>
                    </a:cubicBezTo>
                    <a:cubicBezTo>
                      <a:pt x="6727" y="23454"/>
                      <a:pt x="6486" y="23873"/>
                      <a:pt x="6254" y="24293"/>
                    </a:cubicBezTo>
                    <a:cubicBezTo>
                      <a:pt x="6004" y="24739"/>
                      <a:pt x="5773" y="25131"/>
                      <a:pt x="5549" y="25488"/>
                    </a:cubicBezTo>
                    <a:cubicBezTo>
                      <a:pt x="3872" y="28209"/>
                      <a:pt x="2052" y="29877"/>
                      <a:pt x="1" y="30591"/>
                    </a:cubicBezTo>
                    <a:lnTo>
                      <a:pt x="10" y="30609"/>
                    </a:lnTo>
                    <a:cubicBezTo>
                      <a:pt x="2070" y="29895"/>
                      <a:pt x="3881" y="28218"/>
                      <a:pt x="5567" y="25497"/>
                    </a:cubicBezTo>
                    <a:cubicBezTo>
                      <a:pt x="5790" y="25140"/>
                      <a:pt x="6022" y="24747"/>
                      <a:pt x="6272" y="24301"/>
                    </a:cubicBezTo>
                    <a:cubicBezTo>
                      <a:pt x="6504" y="23882"/>
                      <a:pt x="6745" y="23463"/>
                      <a:pt x="6968" y="23044"/>
                    </a:cubicBezTo>
                    <a:cubicBezTo>
                      <a:pt x="7753" y="21616"/>
                      <a:pt x="8565" y="20126"/>
                      <a:pt x="9600" y="18833"/>
                    </a:cubicBezTo>
                    <a:cubicBezTo>
                      <a:pt x="9751" y="18637"/>
                      <a:pt x="9921" y="18440"/>
                      <a:pt x="10090" y="18253"/>
                    </a:cubicBezTo>
                    <a:cubicBezTo>
                      <a:pt x="11809" y="16357"/>
                      <a:pt x="13902" y="15289"/>
                      <a:pt x="15888" y="15289"/>
                    </a:cubicBezTo>
                    <a:cubicBezTo>
                      <a:pt x="16005" y="15289"/>
                      <a:pt x="16121" y="15293"/>
                      <a:pt x="16237" y="15300"/>
                    </a:cubicBezTo>
                    <a:cubicBezTo>
                      <a:pt x="17254" y="15372"/>
                      <a:pt x="18226" y="15711"/>
                      <a:pt x="19172" y="16041"/>
                    </a:cubicBezTo>
                    <a:cubicBezTo>
                      <a:pt x="19770" y="16246"/>
                      <a:pt x="20385" y="16460"/>
                      <a:pt x="21001" y="16603"/>
                    </a:cubicBezTo>
                    <a:cubicBezTo>
                      <a:pt x="21402" y="16701"/>
                      <a:pt x="21821" y="16772"/>
                      <a:pt x="22232" y="16808"/>
                    </a:cubicBezTo>
                    <a:cubicBezTo>
                      <a:pt x="22492" y="16831"/>
                      <a:pt x="22753" y="16842"/>
                      <a:pt x="23016" y="16842"/>
                    </a:cubicBezTo>
                    <a:cubicBezTo>
                      <a:pt x="24287" y="16842"/>
                      <a:pt x="25591" y="16576"/>
                      <a:pt x="26906" y="16058"/>
                    </a:cubicBezTo>
                    <a:cubicBezTo>
                      <a:pt x="28271" y="15514"/>
                      <a:pt x="29592" y="14702"/>
                      <a:pt x="30850" y="13650"/>
                    </a:cubicBezTo>
                    <a:cubicBezTo>
                      <a:pt x="31563" y="13052"/>
                      <a:pt x="32232" y="12392"/>
                      <a:pt x="32839" y="11687"/>
                    </a:cubicBezTo>
                    <a:cubicBezTo>
                      <a:pt x="35774" y="8270"/>
                      <a:pt x="37478" y="4086"/>
                      <a:pt x="39119" y="36"/>
                    </a:cubicBezTo>
                    <a:lnTo>
                      <a:pt x="39137" y="10"/>
                    </a:lnTo>
                    <a:lnTo>
                      <a:pt x="39110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1430125" y="2489850"/>
                <a:ext cx="2322854" cy="1860049"/>
              </a:xfrm>
              <a:custGeom>
                <a:avLst/>
                <a:gdLst/>
                <a:ahLst/>
                <a:cxnLst/>
                <a:rect l="l" t="t" r="r" b="b"/>
                <a:pathLst>
                  <a:path w="38682" h="30975" extrusionOk="0">
                    <a:moveTo>
                      <a:pt x="38673" y="1"/>
                    </a:moveTo>
                    <a:cubicBezTo>
                      <a:pt x="37255" y="4015"/>
                      <a:pt x="35649" y="8556"/>
                      <a:pt x="32687" y="12017"/>
                    </a:cubicBezTo>
                    <a:cubicBezTo>
                      <a:pt x="30004" y="15163"/>
                      <a:pt x="26352" y="16971"/>
                      <a:pt x="22924" y="16971"/>
                    </a:cubicBezTo>
                    <a:cubicBezTo>
                      <a:pt x="22191" y="16971"/>
                      <a:pt x="21469" y="16888"/>
                      <a:pt x="20769" y="16719"/>
                    </a:cubicBezTo>
                    <a:cubicBezTo>
                      <a:pt x="20153" y="16567"/>
                      <a:pt x="19546" y="16353"/>
                      <a:pt x="18966" y="16148"/>
                    </a:cubicBezTo>
                    <a:cubicBezTo>
                      <a:pt x="18021" y="15809"/>
                      <a:pt x="17040" y="15470"/>
                      <a:pt x="16023" y="15398"/>
                    </a:cubicBezTo>
                    <a:cubicBezTo>
                      <a:pt x="15884" y="15388"/>
                      <a:pt x="15745" y="15383"/>
                      <a:pt x="15605" y="15383"/>
                    </a:cubicBezTo>
                    <a:cubicBezTo>
                      <a:pt x="14519" y="15383"/>
                      <a:pt x="13421" y="15691"/>
                      <a:pt x="12338" y="16308"/>
                    </a:cubicBezTo>
                    <a:cubicBezTo>
                      <a:pt x="11259" y="16915"/>
                      <a:pt x="10242" y="17807"/>
                      <a:pt x="9385" y="18877"/>
                    </a:cubicBezTo>
                    <a:cubicBezTo>
                      <a:pt x="8279" y="20260"/>
                      <a:pt x="7441" y="21857"/>
                      <a:pt x="6638" y="23400"/>
                    </a:cubicBezTo>
                    <a:cubicBezTo>
                      <a:pt x="6254" y="24123"/>
                      <a:pt x="5861" y="24881"/>
                      <a:pt x="5442" y="25595"/>
                    </a:cubicBezTo>
                    <a:cubicBezTo>
                      <a:pt x="3810" y="28414"/>
                      <a:pt x="2034" y="30171"/>
                      <a:pt x="0" y="30965"/>
                    </a:cubicBezTo>
                    <a:lnTo>
                      <a:pt x="9" y="30974"/>
                    </a:lnTo>
                    <a:cubicBezTo>
                      <a:pt x="1124" y="30537"/>
                      <a:pt x="2186" y="29806"/>
                      <a:pt x="3149" y="28780"/>
                    </a:cubicBezTo>
                    <a:cubicBezTo>
                      <a:pt x="3952" y="27932"/>
                      <a:pt x="4711" y="26897"/>
                      <a:pt x="5460" y="25604"/>
                    </a:cubicBezTo>
                    <a:cubicBezTo>
                      <a:pt x="5870" y="24881"/>
                      <a:pt x="6263" y="24132"/>
                      <a:pt x="6647" y="23409"/>
                    </a:cubicBezTo>
                    <a:cubicBezTo>
                      <a:pt x="7458" y="21866"/>
                      <a:pt x="8297" y="20269"/>
                      <a:pt x="9394" y="18886"/>
                    </a:cubicBezTo>
                    <a:cubicBezTo>
                      <a:pt x="11152" y="16683"/>
                      <a:pt x="13462" y="15398"/>
                      <a:pt x="15639" y="15398"/>
                    </a:cubicBezTo>
                    <a:cubicBezTo>
                      <a:pt x="15764" y="15398"/>
                      <a:pt x="15898" y="15398"/>
                      <a:pt x="16023" y="15407"/>
                    </a:cubicBezTo>
                    <a:cubicBezTo>
                      <a:pt x="17040" y="15479"/>
                      <a:pt x="18012" y="15826"/>
                      <a:pt x="18958" y="16165"/>
                    </a:cubicBezTo>
                    <a:cubicBezTo>
                      <a:pt x="19546" y="16371"/>
                      <a:pt x="20153" y="16585"/>
                      <a:pt x="20760" y="16727"/>
                    </a:cubicBezTo>
                    <a:cubicBezTo>
                      <a:pt x="21468" y="16899"/>
                      <a:pt x="22198" y="16984"/>
                      <a:pt x="22941" y="16984"/>
                    </a:cubicBezTo>
                    <a:cubicBezTo>
                      <a:pt x="24361" y="16984"/>
                      <a:pt x="25829" y="16673"/>
                      <a:pt x="27281" y="16058"/>
                    </a:cubicBezTo>
                    <a:cubicBezTo>
                      <a:pt x="28298" y="15630"/>
                      <a:pt x="29288" y="15059"/>
                      <a:pt x="30216" y="14355"/>
                    </a:cubicBezTo>
                    <a:cubicBezTo>
                      <a:pt x="31126" y="13677"/>
                      <a:pt x="31964" y="12891"/>
                      <a:pt x="32705" y="12026"/>
                    </a:cubicBezTo>
                    <a:cubicBezTo>
                      <a:pt x="34016" y="10492"/>
                      <a:pt x="35167" y="8627"/>
                      <a:pt x="36229" y="6326"/>
                    </a:cubicBezTo>
                    <a:cubicBezTo>
                      <a:pt x="37192" y="4229"/>
                      <a:pt x="37986" y="1990"/>
                      <a:pt x="38682" y="10"/>
                    </a:cubicBezTo>
                    <a:lnTo>
                      <a:pt x="38673" y="1"/>
                    </a:lnTo>
                    <a:close/>
                  </a:path>
                </a:pathLst>
              </a:custGeom>
              <a:gradFill>
                <a:gsLst>
                  <a:gs pos="0">
                    <a:srgbClr val="B600F9"/>
                  </a:gs>
                  <a:gs pos="22000">
                    <a:srgbClr val="FFFFFF">
                      <a:alpha val="0"/>
                    </a:srgbClr>
                  </a:gs>
                  <a:gs pos="43000">
                    <a:schemeClr val="lt2"/>
                  </a:gs>
                  <a:gs pos="62000">
                    <a:srgbClr val="B600F9"/>
                  </a:gs>
                  <a:gs pos="87000">
                    <a:srgbClr val="FFFFFF">
                      <a:alpha val="0"/>
                    </a:srgbClr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" name="Google Shape;90;p2"/>
          <p:cNvSpPr/>
          <p:nvPr/>
        </p:nvSpPr>
        <p:spPr>
          <a:xfrm>
            <a:off x="5521088" y="35700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5453750" y="39490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040600" y="35092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-384400" y="3141525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2483200" y="37685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-579000" y="26764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075675" y="357007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3653287" y="4080378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2828063" y="42732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2132800" y="45098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64913" y="31924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1430198" y="3760849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43438" y="42624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8487013" y="3883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331563" y="43836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2"/>
          <p:cNvGrpSpPr/>
          <p:nvPr/>
        </p:nvGrpSpPr>
        <p:grpSpPr>
          <a:xfrm>
            <a:off x="367100" y="2392375"/>
            <a:ext cx="37200" cy="2435125"/>
            <a:chOff x="367100" y="2392375"/>
            <a:chExt cx="37200" cy="2435125"/>
          </a:xfrm>
        </p:grpSpPr>
        <p:sp>
          <p:nvSpPr>
            <p:cNvPr id="106" name="Google Shape;106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694500" y="3499725"/>
            <a:ext cx="37200" cy="833425"/>
            <a:chOff x="367100" y="2392375"/>
            <a:chExt cx="37200" cy="833425"/>
          </a:xfrm>
        </p:grpSpPr>
        <p:sp>
          <p:nvSpPr>
            <p:cNvPr id="109" name="Google Shape;109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949750" y="3609950"/>
            <a:ext cx="37200" cy="1232425"/>
            <a:chOff x="367100" y="2392375"/>
            <a:chExt cx="37200" cy="1232425"/>
          </a:xfrm>
        </p:grpSpPr>
        <p:sp>
          <p:nvSpPr>
            <p:cNvPr id="112" name="Google Shape;112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07600" y="3814875"/>
            <a:ext cx="37200" cy="1232425"/>
            <a:chOff x="367100" y="2392375"/>
            <a:chExt cx="37200" cy="1232425"/>
          </a:xfrm>
        </p:grpSpPr>
        <p:sp>
          <p:nvSpPr>
            <p:cNvPr id="115" name="Google Shape;115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304375" y="4187388"/>
            <a:ext cx="37200" cy="833425"/>
            <a:chOff x="367100" y="2392375"/>
            <a:chExt cx="37200" cy="833425"/>
          </a:xfrm>
        </p:grpSpPr>
        <p:sp>
          <p:nvSpPr>
            <p:cNvPr id="118" name="Google Shape;118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1176575" y="1752275"/>
            <a:ext cx="37200" cy="2435125"/>
            <a:chOff x="367100" y="2392375"/>
            <a:chExt cx="37200" cy="2435125"/>
          </a:xfrm>
        </p:grpSpPr>
        <p:sp>
          <p:nvSpPr>
            <p:cNvPr id="121" name="Google Shape;121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582225" y="3814075"/>
            <a:ext cx="37200" cy="1232425"/>
            <a:chOff x="367100" y="2392375"/>
            <a:chExt cx="37200" cy="1232425"/>
          </a:xfrm>
        </p:grpSpPr>
        <p:sp>
          <p:nvSpPr>
            <p:cNvPr id="124" name="Google Shape;124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3295625" y="4162125"/>
            <a:ext cx="37200" cy="833425"/>
            <a:chOff x="367100" y="2392375"/>
            <a:chExt cx="37200" cy="833425"/>
          </a:xfrm>
        </p:grpSpPr>
        <p:sp>
          <p:nvSpPr>
            <p:cNvPr id="127" name="Google Shape;127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2"/>
          <p:cNvGrpSpPr/>
          <p:nvPr/>
        </p:nvGrpSpPr>
        <p:grpSpPr>
          <a:xfrm>
            <a:off x="4478650" y="3990888"/>
            <a:ext cx="37200" cy="833425"/>
            <a:chOff x="367100" y="2392375"/>
            <a:chExt cx="37200" cy="833425"/>
          </a:xfrm>
        </p:grpSpPr>
        <p:sp>
          <p:nvSpPr>
            <p:cNvPr id="130" name="Google Shape;130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2"/>
          <p:cNvGrpSpPr/>
          <p:nvPr/>
        </p:nvGrpSpPr>
        <p:grpSpPr>
          <a:xfrm>
            <a:off x="2145550" y="4187388"/>
            <a:ext cx="37200" cy="833425"/>
            <a:chOff x="367100" y="2392375"/>
            <a:chExt cx="37200" cy="833425"/>
          </a:xfrm>
        </p:grpSpPr>
        <p:sp>
          <p:nvSpPr>
            <p:cNvPr id="133" name="Google Shape;133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2"/>
          <p:cNvGrpSpPr/>
          <p:nvPr/>
        </p:nvGrpSpPr>
        <p:grpSpPr>
          <a:xfrm>
            <a:off x="8262800" y="2520063"/>
            <a:ext cx="37200" cy="2435125"/>
            <a:chOff x="367100" y="2392375"/>
            <a:chExt cx="37200" cy="2435125"/>
          </a:xfrm>
        </p:grpSpPr>
        <p:sp>
          <p:nvSpPr>
            <p:cNvPr id="136" name="Google Shape;136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2"/>
          <p:cNvGrpSpPr/>
          <p:nvPr/>
        </p:nvGrpSpPr>
        <p:grpSpPr>
          <a:xfrm>
            <a:off x="7740600" y="4121775"/>
            <a:ext cx="37200" cy="833425"/>
            <a:chOff x="367100" y="2392375"/>
            <a:chExt cx="37200" cy="833425"/>
          </a:xfrm>
        </p:grpSpPr>
        <p:sp>
          <p:nvSpPr>
            <p:cNvPr id="139" name="Google Shape;139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2"/>
          <p:cNvGrpSpPr/>
          <p:nvPr/>
        </p:nvGrpSpPr>
        <p:grpSpPr>
          <a:xfrm>
            <a:off x="8635600" y="3300225"/>
            <a:ext cx="37200" cy="1232425"/>
            <a:chOff x="367100" y="2392375"/>
            <a:chExt cx="37200" cy="1232425"/>
          </a:xfrm>
        </p:grpSpPr>
        <p:sp>
          <p:nvSpPr>
            <p:cNvPr id="142" name="Google Shape;142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2"/>
          <p:cNvGrpSpPr/>
          <p:nvPr/>
        </p:nvGrpSpPr>
        <p:grpSpPr>
          <a:xfrm>
            <a:off x="8872675" y="1608338"/>
            <a:ext cx="37200" cy="2435125"/>
            <a:chOff x="367100" y="2392375"/>
            <a:chExt cx="37200" cy="2435125"/>
          </a:xfrm>
        </p:grpSpPr>
        <p:sp>
          <p:nvSpPr>
            <p:cNvPr id="145" name="Google Shape;145;p2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2"/>
          <p:cNvGrpSpPr/>
          <p:nvPr/>
        </p:nvGrpSpPr>
        <p:grpSpPr>
          <a:xfrm>
            <a:off x="6006525" y="4220275"/>
            <a:ext cx="37200" cy="833425"/>
            <a:chOff x="367100" y="2392375"/>
            <a:chExt cx="37200" cy="833425"/>
          </a:xfrm>
        </p:grpSpPr>
        <p:sp>
          <p:nvSpPr>
            <p:cNvPr id="148" name="Google Shape;148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2"/>
          <p:cNvGrpSpPr/>
          <p:nvPr/>
        </p:nvGrpSpPr>
        <p:grpSpPr>
          <a:xfrm>
            <a:off x="5316300" y="4009713"/>
            <a:ext cx="37200" cy="833425"/>
            <a:chOff x="367100" y="2392375"/>
            <a:chExt cx="37200" cy="833425"/>
          </a:xfrm>
        </p:grpSpPr>
        <p:sp>
          <p:nvSpPr>
            <p:cNvPr id="151" name="Google Shape;151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2"/>
          <p:cNvGrpSpPr/>
          <p:nvPr/>
        </p:nvGrpSpPr>
        <p:grpSpPr>
          <a:xfrm>
            <a:off x="7269875" y="3483600"/>
            <a:ext cx="37200" cy="1232425"/>
            <a:chOff x="367100" y="2392375"/>
            <a:chExt cx="37200" cy="1232425"/>
          </a:xfrm>
        </p:grpSpPr>
        <p:sp>
          <p:nvSpPr>
            <p:cNvPr id="154" name="Google Shape;154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2"/>
          <p:cNvGrpSpPr/>
          <p:nvPr/>
        </p:nvGrpSpPr>
        <p:grpSpPr>
          <a:xfrm>
            <a:off x="8909875" y="4143300"/>
            <a:ext cx="37200" cy="833425"/>
            <a:chOff x="367100" y="2392375"/>
            <a:chExt cx="37200" cy="833425"/>
          </a:xfrm>
        </p:grpSpPr>
        <p:sp>
          <p:nvSpPr>
            <p:cNvPr id="157" name="Google Shape;157;p2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59;p2"/>
          <p:cNvGrpSpPr/>
          <p:nvPr/>
        </p:nvGrpSpPr>
        <p:grpSpPr>
          <a:xfrm>
            <a:off x="8487050" y="4543125"/>
            <a:ext cx="37200" cy="537325"/>
            <a:chOff x="367100" y="2392375"/>
            <a:chExt cx="37200" cy="537325"/>
          </a:xfrm>
        </p:grpSpPr>
        <p:sp>
          <p:nvSpPr>
            <p:cNvPr id="160" name="Google Shape;160;p2"/>
            <p:cNvSpPr/>
            <p:nvPr/>
          </p:nvSpPr>
          <p:spPr>
            <a:xfrm>
              <a:off x="382100" y="2424800"/>
              <a:ext cx="7200" cy="5049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"/>
          <p:cNvGrpSpPr/>
          <p:nvPr/>
        </p:nvGrpSpPr>
        <p:grpSpPr>
          <a:xfrm>
            <a:off x="8071275" y="3858675"/>
            <a:ext cx="37200" cy="1232425"/>
            <a:chOff x="367100" y="2392375"/>
            <a:chExt cx="37200" cy="1232425"/>
          </a:xfrm>
        </p:grpSpPr>
        <p:sp>
          <p:nvSpPr>
            <p:cNvPr id="163" name="Google Shape;163;p2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"/>
          <p:cNvSpPr/>
          <p:nvPr/>
        </p:nvSpPr>
        <p:spPr>
          <a:xfrm>
            <a:off x="7556900" y="3788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6215491" y="3903819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"/>
          <p:cNvSpPr/>
          <p:nvPr/>
        </p:nvSpPr>
        <p:spPr>
          <a:xfrm>
            <a:off x="6547866" y="4262431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2411725" y="4043466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5559938" y="38586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 txBox="1">
            <a:spLocks noGrp="1"/>
          </p:cNvSpPr>
          <p:nvPr>
            <p:ph type="ctrTitle"/>
          </p:nvPr>
        </p:nvSpPr>
        <p:spPr>
          <a:xfrm>
            <a:off x="1403400" y="1324088"/>
            <a:ext cx="6337200" cy="18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D789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"/>
          <p:cNvSpPr txBox="1">
            <a:spLocks noGrp="1"/>
          </p:cNvSpPr>
          <p:nvPr>
            <p:ph type="subTitle" idx="1"/>
          </p:nvPr>
        </p:nvSpPr>
        <p:spPr>
          <a:xfrm>
            <a:off x="2307550" y="30997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4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3" name="Google Shape;4523;p36"/>
          <p:cNvSpPr/>
          <p:nvPr/>
        </p:nvSpPr>
        <p:spPr>
          <a:xfrm>
            <a:off x="-393537" y="35324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24" name="Google Shape;4524;p36"/>
          <p:cNvGrpSpPr/>
          <p:nvPr/>
        </p:nvGrpSpPr>
        <p:grpSpPr>
          <a:xfrm rot="-1696109">
            <a:off x="4252477" y="327641"/>
            <a:ext cx="12796356" cy="4026980"/>
            <a:chOff x="3025400" y="1754925"/>
            <a:chExt cx="7141649" cy="2247459"/>
          </a:xfrm>
        </p:grpSpPr>
        <p:sp>
          <p:nvSpPr>
            <p:cNvPr id="4525" name="Google Shape;4525;p36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6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6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6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36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36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6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6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6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6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6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6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6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6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6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6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6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36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36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6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6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6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6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6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6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6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6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2" name="Google Shape;4552;p36"/>
          <p:cNvSpPr/>
          <p:nvPr/>
        </p:nvSpPr>
        <p:spPr>
          <a:xfrm>
            <a:off x="5111350" y="22456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3" name="Google Shape;4553;p36"/>
          <p:cNvSpPr/>
          <p:nvPr/>
        </p:nvSpPr>
        <p:spPr>
          <a:xfrm>
            <a:off x="862338" y="4255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4" name="Google Shape;4554;p36"/>
          <p:cNvSpPr/>
          <p:nvPr/>
        </p:nvSpPr>
        <p:spPr>
          <a:xfrm>
            <a:off x="4746238" y="3616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5" name="Google Shape;4555;p36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6" name="Google Shape;4556;p36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7" name="Google Shape;4557;p36"/>
          <p:cNvGrpSpPr/>
          <p:nvPr/>
        </p:nvGrpSpPr>
        <p:grpSpPr>
          <a:xfrm>
            <a:off x="4418513" y="4180725"/>
            <a:ext cx="37200" cy="833425"/>
            <a:chOff x="367100" y="2392375"/>
            <a:chExt cx="37200" cy="833425"/>
          </a:xfrm>
        </p:grpSpPr>
        <p:sp>
          <p:nvSpPr>
            <p:cNvPr id="4558" name="Google Shape;4558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0" name="Google Shape;4560;p36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4561" name="Google Shape;4561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3" name="Google Shape;4563;p36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4564" name="Google Shape;4564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6" name="Google Shape;4566;p36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7" name="Google Shape;4567;p36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8" name="Google Shape;4568;p36"/>
          <p:cNvGrpSpPr/>
          <p:nvPr/>
        </p:nvGrpSpPr>
        <p:grpSpPr>
          <a:xfrm>
            <a:off x="4664063" y="4162100"/>
            <a:ext cx="37200" cy="833425"/>
            <a:chOff x="367100" y="2392375"/>
            <a:chExt cx="37200" cy="833425"/>
          </a:xfrm>
        </p:grpSpPr>
        <p:sp>
          <p:nvSpPr>
            <p:cNvPr id="4569" name="Google Shape;4569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1" name="Google Shape;4571;p36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4572" name="Google Shape;457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574;p36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4575" name="Google Shape;4575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7" name="Google Shape;4577;p36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4578" name="Google Shape;4578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80" name="Google Shape;4580;p36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36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2" name="Google Shape;4582;p36"/>
          <p:cNvGrpSpPr/>
          <p:nvPr/>
        </p:nvGrpSpPr>
        <p:grpSpPr>
          <a:xfrm>
            <a:off x="5744188" y="3172588"/>
            <a:ext cx="37200" cy="833425"/>
            <a:chOff x="367100" y="2392375"/>
            <a:chExt cx="37200" cy="833425"/>
          </a:xfrm>
        </p:grpSpPr>
        <p:sp>
          <p:nvSpPr>
            <p:cNvPr id="4583" name="Google Shape;4583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5" name="Google Shape;4585;p36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4586" name="Google Shape;4586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8" name="Google Shape;4588;p36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4589" name="Google Shape;4589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1" name="Google Shape;4591;p36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4592" name="Google Shape;4592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4" name="Google Shape;4594;p36"/>
          <p:cNvGrpSpPr/>
          <p:nvPr/>
        </p:nvGrpSpPr>
        <p:grpSpPr>
          <a:xfrm>
            <a:off x="5997413" y="1873363"/>
            <a:ext cx="37200" cy="2435125"/>
            <a:chOff x="367100" y="2392375"/>
            <a:chExt cx="37200" cy="2435125"/>
          </a:xfrm>
        </p:grpSpPr>
        <p:sp>
          <p:nvSpPr>
            <p:cNvPr id="4595" name="Google Shape;4595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7" name="Google Shape;4597;p36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4598" name="Google Shape;4598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0" name="Google Shape;4600;p36"/>
          <p:cNvSpPr/>
          <p:nvPr/>
        </p:nvSpPr>
        <p:spPr>
          <a:xfrm>
            <a:off x="446300" y="3446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1" name="Google Shape;4601;p36"/>
          <p:cNvSpPr/>
          <p:nvPr/>
        </p:nvSpPr>
        <p:spPr>
          <a:xfrm>
            <a:off x="4175563" y="4662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2" name="Google Shape;4602;p36"/>
          <p:cNvSpPr/>
          <p:nvPr/>
        </p:nvSpPr>
        <p:spPr>
          <a:xfrm>
            <a:off x="522138" y="41403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3" name="Google Shape;4603;p36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4604" name="Google Shape;4604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6" name="Google Shape;4606;p36"/>
          <p:cNvGrpSpPr/>
          <p:nvPr/>
        </p:nvGrpSpPr>
        <p:grpSpPr>
          <a:xfrm>
            <a:off x="760388" y="2393525"/>
            <a:ext cx="37200" cy="2435125"/>
            <a:chOff x="367100" y="2392375"/>
            <a:chExt cx="37200" cy="2435125"/>
          </a:xfrm>
        </p:grpSpPr>
        <p:sp>
          <p:nvSpPr>
            <p:cNvPr id="4607" name="Google Shape;4607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9" name="Google Shape;4609;p36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4610" name="Google Shape;4610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2" name="Google Shape;4612;p36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4613" name="Google Shape;4613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5" name="Google Shape;4615;p36"/>
          <p:cNvGrpSpPr/>
          <p:nvPr/>
        </p:nvGrpSpPr>
        <p:grpSpPr>
          <a:xfrm>
            <a:off x="6717038" y="703388"/>
            <a:ext cx="37200" cy="3553537"/>
            <a:chOff x="367100" y="2392375"/>
            <a:chExt cx="37200" cy="3553537"/>
          </a:xfrm>
        </p:grpSpPr>
        <p:sp>
          <p:nvSpPr>
            <p:cNvPr id="4616" name="Google Shape;4616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8" name="Google Shape;4618;p36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4619" name="Google Shape;4619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21" name="Google Shape;4621;p36"/>
          <p:cNvSpPr/>
          <p:nvPr/>
        </p:nvSpPr>
        <p:spPr>
          <a:xfrm>
            <a:off x="7673975" y="2703462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2" name="Google Shape;4622;p36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4623" name="Google Shape;4623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5" name="Google Shape;4625;p36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4626" name="Google Shape;4626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8" name="Google Shape;4628;p36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4629" name="Google Shape;4629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1" name="Google Shape;4631;p36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4632" name="Google Shape;463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4" name="Google Shape;4634;p36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4635" name="Google Shape;4635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7" name="Google Shape;4637;p36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4638" name="Google Shape;4638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0" name="Google Shape;4640;p36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4641" name="Google Shape;4641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3" name="Google Shape;4643;p36"/>
          <p:cNvGrpSpPr/>
          <p:nvPr/>
        </p:nvGrpSpPr>
        <p:grpSpPr>
          <a:xfrm>
            <a:off x="7309900" y="3708675"/>
            <a:ext cx="37200" cy="833425"/>
            <a:chOff x="367100" y="2392375"/>
            <a:chExt cx="37200" cy="833425"/>
          </a:xfrm>
        </p:grpSpPr>
        <p:sp>
          <p:nvSpPr>
            <p:cNvPr id="4644" name="Google Shape;4644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6" name="Google Shape;4646;p36"/>
          <p:cNvGrpSpPr/>
          <p:nvPr/>
        </p:nvGrpSpPr>
        <p:grpSpPr>
          <a:xfrm>
            <a:off x="2903038" y="4255825"/>
            <a:ext cx="37200" cy="1232425"/>
            <a:chOff x="367100" y="2392375"/>
            <a:chExt cx="37200" cy="1232425"/>
          </a:xfrm>
        </p:grpSpPr>
        <p:sp>
          <p:nvSpPr>
            <p:cNvPr id="4647" name="Google Shape;4647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49" name="Google Shape;4649;p36"/>
          <p:cNvGrpSpPr/>
          <p:nvPr/>
        </p:nvGrpSpPr>
        <p:grpSpPr>
          <a:xfrm>
            <a:off x="1235175" y="4390713"/>
            <a:ext cx="37200" cy="833425"/>
            <a:chOff x="367100" y="2392375"/>
            <a:chExt cx="37200" cy="833425"/>
          </a:xfrm>
        </p:grpSpPr>
        <p:sp>
          <p:nvSpPr>
            <p:cNvPr id="4650" name="Google Shape;4650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2" name="Google Shape;4652;p36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4653" name="Google Shape;4653;p36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5" name="Google Shape;4655;p36"/>
          <p:cNvGrpSpPr/>
          <p:nvPr/>
        </p:nvGrpSpPr>
        <p:grpSpPr>
          <a:xfrm>
            <a:off x="3482500" y="4556525"/>
            <a:ext cx="37200" cy="833425"/>
            <a:chOff x="367100" y="2392375"/>
            <a:chExt cx="37200" cy="833425"/>
          </a:xfrm>
        </p:grpSpPr>
        <p:sp>
          <p:nvSpPr>
            <p:cNvPr id="4656" name="Google Shape;4656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8" name="Google Shape;4658;p36"/>
          <p:cNvGrpSpPr/>
          <p:nvPr/>
        </p:nvGrpSpPr>
        <p:grpSpPr>
          <a:xfrm>
            <a:off x="4189913" y="4409325"/>
            <a:ext cx="37200" cy="833425"/>
            <a:chOff x="367100" y="2392375"/>
            <a:chExt cx="37200" cy="833425"/>
          </a:xfrm>
        </p:grpSpPr>
        <p:sp>
          <p:nvSpPr>
            <p:cNvPr id="4659" name="Google Shape;4659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1" name="Google Shape;4661;p36"/>
          <p:cNvGrpSpPr/>
          <p:nvPr/>
        </p:nvGrpSpPr>
        <p:grpSpPr>
          <a:xfrm>
            <a:off x="2119200" y="4531513"/>
            <a:ext cx="37200" cy="833425"/>
            <a:chOff x="367100" y="2392375"/>
            <a:chExt cx="37200" cy="833425"/>
          </a:xfrm>
        </p:grpSpPr>
        <p:sp>
          <p:nvSpPr>
            <p:cNvPr id="4662" name="Google Shape;4662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4" name="Google Shape;4664;p36"/>
          <p:cNvGrpSpPr/>
          <p:nvPr/>
        </p:nvGrpSpPr>
        <p:grpSpPr>
          <a:xfrm>
            <a:off x="8404075" y="1079600"/>
            <a:ext cx="37200" cy="3553537"/>
            <a:chOff x="367100" y="2392375"/>
            <a:chExt cx="37200" cy="3553537"/>
          </a:xfrm>
        </p:grpSpPr>
        <p:sp>
          <p:nvSpPr>
            <p:cNvPr id="4665" name="Google Shape;4665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7" name="Google Shape;4667;p36"/>
          <p:cNvGrpSpPr/>
          <p:nvPr/>
        </p:nvGrpSpPr>
        <p:grpSpPr>
          <a:xfrm>
            <a:off x="5624313" y="1267813"/>
            <a:ext cx="37200" cy="3553537"/>
            <a:chOff x="367100" y="2392375"/>
            <a:chExt cx="37200" cy="3553537"/>
          </a:xfrm>
        </p:grpSpPr>
        <p:sp>
          <p:nvSpPr>
            <p:cNvPr id="4668" name="Google Shape;4668;p36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0" name="Google Shape;4670;p36"/>
          <p:cNvGrpSpPr/>
          <p:nvPr/>
        </p:nvGrpSpPr>
        <p:grpSpPr>
          <a:xfrm>
            <a:off x="1573075" y="3891975"/>
            <a:ext cx="37200" cy="833425"/>
            <a:chOff x="367100" y="2392375"/>
            <a:chExt cx="37200" cy="833425"/>
          </a:xfrm>
        </p:grpSpPr>
        <p:sp>
          <p:nvSpPr>
            <p:cNvPr id="4671" name="Google Shape;4671;p36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3" name="Google Shape;4673;p36"/>
          <p:cNvGrpSpPr/>
          <p:nvPr/>
        </p:nvGrpSpPr>
        <p:grpSpPr>
          <a:xfrm rot="2700000">
            <a:off x="-7781063" y="1294004"/>
            <a:ext cx="12796469" cy="4027016"/>
            <a:chOff x="3025400" y="1754925"/>
            <a:chExt cx="7141649" cy="2247459"/>
          </a:xfrm>
        </p:grpSpPr>
        <p:sp>
          <p:nvSpPr>
            <p:cNvPr id="4674" name="Google Shape;4674;p36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36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6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6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6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6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6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6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6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6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6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6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6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6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6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6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6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6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6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6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6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6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6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6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6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6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6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1" name="Google Shape;4701;p36"/>
          <p:cNvGrpSpPr/>
          <p:nvPr/>
        </p:nvGrpSpPr>
        <p:grpSpPr>
          <a:xfrm>
            <a:off x="946800" y="2150888"/>
            <a:ext cx="37200" cy="2435125"/>
            <a:chOff x="367100" y="2392375"/>
            <a:chExt cx="37200" cy="2435125"/>
          </a:xfrm>
        </p:grpSpPr>
        <p:sp>
          <p:nvSpPr>
            <p:cNvPr id="4702" name="Google Shape;4702;p36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6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4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5" name="Google Shape;4705;p37"/>
          <p:cNvGrpSpPr/>
          <p:nvPr/>
        </p:nvGrpSpPr>
        <p:grpSpPr>
          <a:xfrm rot="1911680">
            <a:off x="-642270" y="1993946"/>
            <a:ext cx="10425014" cy="5803563"/>
            <a:chOff x="411750" y="2489850"/>
            <a:chExt cx="3341229" cy="1860049"/>
          </a:xfrm>
        </p:grpSpPr>
        <p:sp>
          <p:nvSpPr>
            <p:cNvPr id="4706" name="Google Shape;4706;p37"/>
            <p:cNvSpPr/>
            <p:nvPr/>
          </p:nvSpPr>
          <p:spPr>
            <a:xfrm>
              <a:off x="411750" y="2784692"/>
              <a:ext cx="2968932" cy="1447325"/>
            </a:xfrm>
            <a:custGeom>
              <a:avLst/>
              <a:gdLst/>
              <a:ahLst/>
              <a:cxnLst/>
              <a:rect l="l" t="t" r="r" b="b"/>
              <a:pathLst>
                <a:path w="49441" h="24102" extrusionOk="0">
                  <a:moveTo>
                    <a:pt x="46258" y="1"/>
                  </a:moveTo>
                  <a:cubicBezTo>
                    <a:pt x="44408" y="1"/>
                    <a:pt x="42511" y="366"/>
                    <a:pt x="40707" y="1086"/>
                  </a:cubicBezTo>
                  <a:cubicBezTo>
                    <a:pt x="37852" y="2218"/>
                    <a:pt x="35488" y="4145"/>
                    <a:pt x="34061" y="6509"/>
                  </a:cubicBezTo>
                  <a:cubicBezTo>
                    <a:pt x="33651" y="7187"/>
                    <a:pt x="33303" y="7919"/>
                    <a:pt x="32964" y="8615"/>
                  </a:cubicBezTo>
                  <a:cubicBezTo>
                    <a:pt x="32598" y="9391"/>
                    <a:pt x="32214" y="10194"/>
                    <a:pt x="31742" y="10934"/>
                  </a:cubicBezTo>
                  <a:cubicBezTo>
                    <a:pt x="31126" y="11898"/>
                    <a:pt x="29806" y="13566"/>
                    <a:pt x="27807" y="13941"/>
                  </a:cubicBezTo>
                  <a:cubicBezTo>
                    <a:pt x="27502" y="14000"/>
                    <a:pt x="27196" y="14024"/>
                    <a:pt x="26890" y="14024"/>
                  </a:cubicBezTo>
                  <a:cubicBezTo>
                    <a:pt x="25989" y="14024"/>
                    <a:pt x="25089" y="13808"/>
                    <a:pt x="24203" y="13602"/>
                  </a:cubicBezTo>
                  <a:cubicBezTo>
                    <a:pt x="23299" y="13382"/>
                    <a:pt x="22364" y="13162"/>
                    <a:pt x="21411" y="13162"/>
                  </a:cubicBezTo>
                  <a:cubicBezTo>
                    <a:pt x="21357" y="13162"/>
                    <a:pt x="21304" y="13163"/>
                    <a:pt x="21250" y="13165"/>
                  </a:cubicBezTo>
                  <a:cubicBezTo>
                    <a:pt x="19029" y="13236"/>
                    <a:pt x="16817" y="14583"/>
                    <a:pt x="14693" y="17179"/>
                  </a:cubicBezTo>
                  <a:cubicBezTo>
                    <a:pt x="14345" y="17607"/>
                    <a:pt x="13998" y="18062"/>
                    <a:pt x="13659" y="18499"/>
                  </a:cubicBezTo>
                  <a:cubicBezTo>
                    <a:pt x="12445" y="20078"/>
                    <a:pt x="11179" y="21711"/>
                    <a:pt x="9430" y="22764"/>
                  </a:cubicBezTo>
                  <a:cubicBezTo>
                    <a:pt x="8104" y="23563"/>
                    <a:pt x="6536" y="23957"/>
                    <a:pt x="4978" y="23957"/>
                  </a:cubicBezTo>
                  <a:cubicBezTo>
                    <a:pt x="3213" y="23957"/>
                    <a:pt x="1459" y="23451"/>
                    <a:pt x="81" y="22451"/>
                  </a:cubicBezTo>
                  <a:lnTo>
                    <a:pt x="0" y="22567"/>
                  </a:lnTo>
                  <a:cubicBezTo>
                    <a:pt x="1401" y="23584"/>
                    <a:pt x="3185" y="24102"/>
                    <a:pt x="4978" y="24102"/>
                  </a:cubicBezTo>
                  <a:cubicBezTo>
                    <a:pt x="6566" y="24102"/>
                    <a:pt x="8154" y="23700"/>
                    <a:pt x="9501" y="22888"/>
                  </a:cubicBezTo>
                  <a:cubicBezTo>
                    <a:pt x="11286" y="21818"/>
                    <a:pt x="12552" y="20176"/>
                    <a:pt x="13775" y="18589"/>
                  </a:cubicBezTo>
                  <a:cubicBezTo>
                    <a:pt x="14114" y="18151"/>
                    <a:pt x="14461" y="17705"/>
                    <a:pt x="14809" y="17268"/>
                  </a:cubicBezTo>
                  <a:cubicBezTo>
                    <a:pt x="16906" y="14717"/>
                    <a:pt x="19074" y="13379"/>
                    <a:pt x="21259" y="13316"/>
                  </a:cubicBezTo>
                  <a:cubicBezTo>
                    <a:pt x="21311" y="13315"/>
                    <a:pt x="21364" y="13314"/>
                    <a:pt x="21416" y="13314"/>
                  </a:cubicBezTo>
                  <a:cubicBezTo>
                    <a:pt x="22345" y="13314"/>
                    <a:pt x="23272" y="13533"/>
                    <a:pt x="24168" y="13744"/>
                  </a:cubicBezTo>
                  <a:cubicBezTo>
                    <a:pt x="25061" y="13958"/>
                    <a:pt x="25979" y="14176"/>
                    <a:pt x="26899" y="14176"/>
                  </a:cubicBezTo>
                  <a:cubicBezTo>
                    <a:pt x="27211" y="14176"/>
                    <a:pt x="27523" y="14151"/>
                    <a:pt x="27834" y="14092"/>
                  </a:cubicBezTo>
                  <a:cubicBezTo>
                    <a:pt x="29886" y="13709"/>
                    <a:pt x="31242" y="11996"/>
                    <a:pt x="31866" y="11015"/>
                  </a:cubicBezTo>
                  <a:cubicBezTo>
                    <a:pt x="32339" y="10265"/>
                    <a:pt x="32732" y="9462"/>
                    <a:pt x="33098" y="8677"/>
                  </a:cubicBezTo>
                  <a:cubicBezTo>
                    <a:pt x="33437" y="7981"/>
                    <a:pt x="33784" y="7259"/>
                    <a:pt x="34195" y="6590"/>
                  </a:cubicBezTo>
                  <a:cubicBezTo>
                    <a:pt x="36564" y="2655"/>
                    <a:pt x="41482" y="159"/>
                    <a:pt x="46284" y="159"/>
                  </a:cubicBezTo>
                  <a:cubicBezTo>
                    <a:pt x="47339" y="159"/>
                    <a:pt x="48389" y="280"/>
                    <a:pt x="49405" y="532"/>
                  </a:cubicBezTo>
                  <a:lnTo>
                    <a:pt x="49441" y="381"/>
                  </a:lnTo>
                  <a:cubicBezTo>
                    <a:pt x="48415" y="127"/>
                    <a:pt x="47344" y="1"/>
                    <a:pt x="4625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7"/>
            <p:cNvSpPr/>
            <p:nvPr/>
          </p:nvSpPr>
          <p:spPr>
            <a:xfrm>
              <a:off x="454085" y="2779347"/>
              <a:ext cx="2942150" cy="1450568"/>
            </a:xfrm>
            <a:custGeom>
              <a:avLst/>
              <a:gdLst/>
              <a:ahLst/>
              <a:cxnLst/>
              <a:rect l="l" t="t" r="r" b="b"/>
              <a:pathLst>
                <a:path w="48995" h="24156" extrusionOk="0">
                  <a:moveTo>
                    <a:pt x="46438" y="0"/>
                  </a:moveTo>
                  <a:cubicBezTo>
                    <a:pt x="42623" y="0"/>
                    <a:pt x="38592" y="1606"/>
                    <a:pt x="35809" y="4359"/>
                  </a:cubicBezTo>
                  <a:cubicBezTo>
                    <a:pt x="35078" y="5082"/>
                    <a:pt x="34444" y="5876"/>
                    <a:pt x="33927" y="6706"/>
                  </a:cubicBezTo>
                  <a:cubicBezTo>
                    <a:pt x="33517" y="7357"/>
                    <a:pt x="33169" y="8053"/>
                    <a:pt x="32830" y="8722"/>
                  </a:cubicBezTo>
                  <a:cubicBezTo>
                    <a:pt x="32437" y="9498"/>
                    <a:pt x="32027" y="10301"/>
                    <a:pt x="31536" y="11041"/>
                  </a:cubicBezTo>
                  <a:cubicBezTo>
                    <a:pt x="30903" y="11978"/>
                    <a:pt x="29556" y="13601"/>
                    <a:pt x="27566" y="13949"/>
                  </a:cubicBezTo>
                  <a:cubicBezTo>
                    <a:pt x="27278" y="13999"/>
                    <a:pt x="26982" y="14028"/>
                    <a:pt x="26667" y="14028"/>
                  </a:cubicBezTo>
                  <a:cubicBezTo>
                    <a:pt x="26533" y="14028"/>
                    <a:pt x="26396" y="14022"/>
                    <a:pt x="26255" y="14012"/>
                  </a:cubicBezTo>
                  <a:cubicBezTo>
                    <a:pt x="25497" y="13958"/>
                    <a:pt x="24729" y="13771"/>
                    <a:pt x="23989" y="13593"/>
                  </a:cubicBezTo>
                  <a:cubicBezTo>
                    <a:pt x="23075" y="13373"/>
                    <a:pt x="22137" y="13144"/>
                    <a:pt x="21190" y="13144"/>
                  </a:cubicBezTo>
                  <a:cubicBezTo>
                    <a:pt x="21139" y="13144"/>
                    <a:pt x="21087" y="13145"/>
                    <a:pt x="21036" y="13147"/>
                  </a:cubicBezTo>
                  <a:cubicBezTo>
                    <a:pt x="18815" y="13200"/>
                    <a:pt x="16611" y="14538"/>
                    <a:pt x="14497" y="17107"/>
                  </a:cubicBezTo>
                  <a:cubicBezTo>
                    <a:pt x="14327" y="17322"/>
                    <a:pt x="14158" y="17527"/>
                    <a:pt x="13988" y="17741"/>
                  </a:cubicBezTo>
                  <a:cubicBezTo>
                    <a:pt x="13792" y="18000"/>
                    <a:pt x="13596" y="18258"/>
                    <a:pt x="13400" y="18508"/>
                  </a:cubicBezTo>
                  <a:cubicBezTo>
                    <a:pt x="12204" y="20060"/>
                    <a:pt x="10982" y="21657"/>
                    <a:pt x="9287" y="22719"/>
                  </a:cubicBezTo>
                  <a:cubicBezTo>
                    <a:pt x="8877" y="22977"/>
                    <a:pt x="8431" y="23200"/>
                    <a:pt x="7967" y="23388"/>
                  </a:cubicBezTo>
                  <a:cubicBezTo>
                    <a:pt x="6910" y="23808"/>
                    <a:pt x="5776" y="24015"/>
                    <a:pt x="4657" y="24015"/>
                  </a:cubicBezTo>
                  <a:cubicBezTo>
                    <a:pt x="3000" y="24015"/>
                    <a:pt x="1375" y="23562"/>
                    <a:pt x="80" y="22683"/>
                  </a:cubicBezTo>
                  <a:lnTo>
                    <a:pt x="0" y="22808"/>
                  </a:lnTo>
                  <a:cubicBezTo>
                    <a:pt x="1321" y="23700"/>
                    <a:pt x="2971" y="24155"/>
                    <a:pt x="4657" y="24155"/>
                  </a:cubicBezTo>
                  <a:cubicBezTo>
                    <a:pt x="5799" y="24155"/>
                    <a:pt x="6950" y="23950"/>
                    <a:pt x="8020" y="23522"/>
                  </a:cubicBezTo>
                  <a:cubicBezTo>
                    <a:pt x="8493" y="23334"/>
                    <a:pt x="8948" y="23102"/>
                    <a:pt x="9367" y="22835"/>
                  </a:cubicBezTo>
                  <a:cubicBezTo>
                    <a:pt x="11080" y="21764"/>
                    <a:pt x="12311" y="20149"/>
                    <a:pt x="13507" y="18597"/>
                  </a:cubicBezTo>
                  <a:cubicBezTo>
                    <a:pt x="13703" y="18339"/>
                    <a:pt x="13899" y="18089"/>
                    <a:pt x="14104" y="17830"/>
                  </a:cubicBezTo>
                  <a:cubicBezTo>
                    <a:pt x="14265" y="17616"/>
                    <a:pt x="14434" y="17411"/>
                    <a:pt x="14613" y="17197"/>
                  </a:cubicBezTo>
                  <a:cubicBezTo>
                    <a:pt x="16691" y="14663"/>
                    <a:pt x="18859" y="13343"/>
                    <a:pt x="21045" y="13289"/>
                  </a:cubicBezTo>
                  <a:cubicBezTo>
                    <a:pt x="21095" y="13288"/>
                    <a:pt x="21146" y="13287"/>
                    <a:pt x="21196" y="13287"/>
                  </a:cubicBezTo>
                  <a:cubicBezTo>
                    <a:pt x="22127" y="13287"/>
                    <a:pt x="23056" y="13515"/>
                    <a:pt x="23953" y="13726"/>
                  </a:cubicBezTo>
                  <a:cubicBezTo>
                    <a:pt x="24703" y="13905"/>
                    <a:pt x="25479" y="14092"/>
                    <a:pt x="26246" y="14155"/>
                  </a:cubicBezTo>
                  <a:cubicBezTo>
                    <a:pt x="26390" y="14165"/>
                    <a:pt x="26530" y="14170"/>
                    <a:pt x="26668" y="14170"/>
                  </a:cubicBezTo>
                  <a:cubicBezTo>
                    <a:pt x="26992" y="14170"/>
                    <a:pt x="27299" y="14142"/>
                    <a:pt x="27593" y="14092"/>
                  </a:cubicBezTo>
                  <a:cubicBezTo>
                    <a:pt x="29110" y="13825"/>
                    <a:pt x="30546" y="12772"/>
                    <a:pt x="31652" y="11121"/>
                  </a:cubicBezTo>
                  <a:cubicBezTo>
                    <a:pt x="32152" y="10372"/>
                    <a:pt x="32562" y="9569"/>
                    <a:pt x="32955" y="8784"/>
                  </a:cubicBezTo>
                  <a:cubicBezTo>
                    <a:pt x="33294" y="8115"/>
                    <a:pt x="33641" y="7428"/>
                    <a:pt x="34043" y="6777"/>
                  </a:cubicBezTo>
                  <a:cubicBezTo>
                    <a:pt x="34560" y="5956"/>
                    <a:pt x="35185" y="5180"/>
                    <a:pt x="35907" y="4466"/>
                  </a:cubicBezTo>
                  <a:cubicBezTo>
                    <a:pt x="38672" y="1731"/>
                    <a:pt x="42671" y="140"/>
                    <a:pt x="46448" y="140"/>
                  </a:cubicBezTo>
                  <a:cubicBezTo>
                    <a:pt x="47302" y="140"/>
                    <a:pt x="48144" y="222"/>
                    <a:pt x="48959" y="389"/>
                  </a:cubicBezTo>
                  <a:lnTo>
                    <a:pt x="48995" y="256"/>
                  </a:lnTo>
                  <a:cubicBezTo>
                    <a:pt x="48165" y="83"/>
                    <a:pt x="47307" y="0"/>
                    <a:pt x="4643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7"/>
            <p:cNvSpPr/>
            <p:nvPr/>
          </p:nvSpPr>
          <p:spPr>
            <a:xfrm>
              <a:off x="496359" y="2771781"/>
              <a:ext cx="2914887" cy="1456513"/>
            </a:xfrm>
            <a:custGeom>
              <a:avLst/>
              <a:gdLst/>
              <a:ahLst/>
              <a:cxnLst/>
              <a:rect l="l" t="t" r="r" b="b"/>
              <a:pathLst>
                <a:path w="48541" h="24255" extrusionOk="0">
                  <a:moveTo>
                    <a:pt x="46552" y="1"/>
                  </a:moveTo>
                  <a:cubicBezTo>
                    <a:pt x="42694" y="1"/>
                    <a:pt x="38593" y="1701"/>
                    <a:pt x="35676" y="4610"/>
                  </a:cubicBezTo>
                  <a:cubicBezTo>
                    <a:pt x="34945" y="5333"/>
                    <a:pt x="34311" y="6118"/>
                    <a:pt x="33785" y="6939"/>
                  </a:cubicBezTo>
                  <a:cubicBezTo>
                    <a:pt x="33384" y="7563"/>
                    <a:pt x="33036" y="8223"/>
                    <a:pt x="32697" y="8857"/>
                  </a:cubicBezTo>
                  <a:cubicBezTo>
                    <a:pt x="32277" y="9642"/>
                    <a:pt x="31849" y="10445"/>
                    <a:pt x="31323" y="11185"/>
                  </a:cubicBezTo>
                  <a:cubicBezTo>
                    <a:pt x="30217" y="12755"/>
                    <a:pt x="28798" y="13754"/>
                    <a:pt x="27335" y="13995"/>
                  </a:cubicBezTo>
                  <a:cubicBezTo>
                    <a:pt x="27070" y="14040"/>
                    <a:pt x="26800" y="14064"/>
                    <a:pt x="26521" y="14064"/>
                  </a:cubicBezTo>
                  <a:cubicBezTo>
                    <a:pt x="26359" y="14064"/>
                    <a:pt x="26194" y="14056"/>
                    <a:pt x="26024" y="14040"/>
                  </a:cubicBezTo>
                  <a:cubicBezTo>
                    <a:pt x="25274" y="13986"/>
                    <a:pt x="24507" y="13799"/>
                    <a:pt x="23776" y="13612"/>
                  </a:cubicBezTo>
                  <a:cubicBezTo>
                    <a:pt x="22846" y="13388"/>
                    <a:pt x="21891" y="13156"/>
                    <a:pt x="20928" y="13156"/>
                  </a:cubicBezTo>
                  <a:cubicBezTo>
                    <a:pt x="20893" y="13156"/>
                    <a:pt x="20858" y="13156"/>
                    <a:pt x="20823" y="13157"/>
                  </a:cubicBezTo>
                  <a:cubicBezTo>
                    <a:pt x="18601" y="13210"/>
                    <a:pt x="16407" y="14530"/>
                    <a:pt x="14301" y="17082"/>
                  </a:cubicBezTo>
                  <a:cubicBezTo>
                    <a:pt x="14132" y="17287"/>
                    <a:pt x="13962" y="17501"/>
                    <a:pt x="13793" y="17706"/>
                  </a:cubicBezTo>
                  <a:cubicBezTo>
                    <a:pt x="13570" y="17992"/>
                    <a:pt x="13347" y="18277"/>
                    <a:pt x="13133" y="18563"/>
                  </a:cubicBezTo>
                  <a:cubicBezTo>
                    <a:pt x="11973" y="20079"/>
                    <a:pt x="10778" y="21640"/>
                    <a:pt x="9154" y="22702"/>
                  </a:cubicBezTo>
                  <a:cubicBezTo>
                    <a:pt x="8753" y="22970"/>
                    <a:pt x="8315" y="23202"/>
                    <a:pt x="7860" y="23398"/>
                  </a:cubicBezTo>
                  <a:cubicBezTo>
                    <a:pt x="6740" y="23878"/>
                    <a:pt x="5527" y="24114"/>
                    <a:pt x="4334" y="24114"/>
                  </a:cubicBezTo>
                  <a:cubicBezTo>
                    <a:pt x="2800" y="24114"/>
                    <a:pt x="1301" y="23724"/>
                    <a:pt x="81" y="22961"/>
                  </a:cubicBezTo>
                  <a:lnTo>
                    <a:pt x="1" y="23077"/>
                  </a:lnTo>
                  <a:cubicBezTo>
                    <a:pt x="1250" y="23853"/>
                    <a:pt x="2775" y="24254"/>
                    <a:pt x="4337" y="24254"/>
                  </a:cubicBezTo>
                  <a:cubicBezTo>
                    <a:pt x="5550" y="24254"/>
                    <a:pt x="6781" y="24013"/>
                    <a:pt x="7914" y="23523"/>
                  </a:cubicBezTo>
                  <a:cubicBezTo>
                    <a:pt x="8378" y="23326"/>
                    <a:pt x="8815" y="23095"/>
                    <a:pt x="9225" y="22818"/>
                  </a:cubicBezTo>
                  <a:cubicBezTo>
                    <a:pt x="10867" y="21739"/>
                    <a:pt x="12071" y="20168"/>
                    <a:pt x="13240" y="18652"/>
                  </a:cubicBezTo>
                  <a:cubicBezTo>
                    <a:pt x="13463" y="18366"/>
                    <a:pt x="13677" y="18081"/>
                    <a:pt x="13900" y="17795"/>
                  </a:cubicBezTo>
                  <a:cubicBezTo>
                    <a:pt x="14069" y="17581"/>
                    <a:pt x="14239" y="17376"/>
                    <a:pt x="14408" y="17162"/>
                  </a:cubicBezTo>
                  <a:cubicBezTo>
                    <a:pt x="16487" y="14646"/>
                    <a:pt x="18646" y="13344"/>
                    <a:pt x="20823" y="13299"/>
                  </a:cubicBezTo>
                  <a:cubicBezTo>
                    <a:pt x="20873" y="13298"/>
                    <a:pt x="20923" y="13297"/>
                    <a:pt x="20974" y="13297"/>
                  </a:cubicBezTo>
                  <a:cubicBezTo>
                    <a:pt x="21905" y="13297"/>
                    <a:pt x="22834" y="13525"/>
                    <a:pt x="23740" y="13745"/>
                  </a:cubicBezTo>
                  <a:cubicBezTo>
                    <a:pt x="24480" y="13933"/>
                    <a:pt x="25248" y="14120"/>
                    <a:pt x="26006" y="14182"/>
                  </a:cubicBezTo>
                  <a:cubicBezTo>
                    <a:pt x="26171" y="14195"/>
                    <a:pt x="26332" y="14201"/>
                    <a:pt x="26489" y="14201"/>
                  </a:cubicBezTo>
                  <a:cubicBezTo>
                    <a:pt x="26791" y="14201"/>
                    <a:pt x="27077" y="14179"/>
                    <a:pt x="27353" y="14138"/>
                  </a:cubicBezTo>
                  <a:cubicBezTo>
                    <a:pt x="29280" y="13817"/>
                    <a:pt x="30636" y="12398"/>
                    <a:pt x="31439" y="11265"/>
                  </a:cubicBezTo>
                  <a:cubicBezTo>
                    <a:pt x="31965" y="10516"/>
                    <a:pt x="32393" y="9704"/>
                    <a:pt x="32813" y="8919"/>
                  </a:cubicBezTo>
                  <a:cubicBezTo>
                    <a:pt x="33152" y="8286"/>
                    <a:pt x="33508" y="7634"/>
                    <a:pt x="33901" y="7010"/>
                  </a:cubicBezTo>
                  <a:cubicBezTo>
                    <a:pt x="34427" y="6198"/>
                    <a:pt x="35052" y="5422"/>
                    <a:pt x="35774" y="4708"/>
                  </a:cubicBezTo>
                  <a:cubicBezTo>
                    <a:pt x="38670" y="1821"/>
                    <a:pt x="42730" y="137"/>
                    <a:pt x="46555" y="137"/>
                  </a:cubicBezTo>
                  <a:cubicBezTo>
                    <a:pt x="47220" y="137"/>
                    <a:pt x="47879" y="188"/>
                    <a:pt x="48523" y="292"/>
                  </a:cubicBezTo>
                  <a:lnTo>
                    <a:pt x="48540" y="159"/>
                  </a:lnTo>
                  <a:cubicBezTo>
                    <a:pt x="47890" y="53"/>
                    <a:pt x="47225" y="1"/>
                    <a:pt x="465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7"/>
            <p:cNvSpPr/>
            <p:nvPr/>
          </p:nvSpPr>
          <p:spPr>
            <a:xfrm>
              <a:off x="539235" y="2763434"/>
              <a:ext cx="2887564" cy="1463238"/>
            </a:xfrm>
            <a:custGeom>
              <a:avLst/>
              <a:gdLst/>
              <a:ahLst/>
              <a:cxnLst/>
              <a:rect l="l" t="t" r="r" b="b"/>
              <a:pathLst>
                <a:path w="48086" h="24367" extrusionOk="0">
                  <a:moveTo>
                    <a:pt x="46746" y="0"/>
                  </a:moveTo>
                  <a:cubicBezTo>
                    <a:pt x="42842" y="0"/>
                    <a:pt x="38571" y="1828"/>
                    <a:pt x="35533" y="4874"/>
                  </a:cubicBezTo>
                  <a:cubicBezTo>
                    <a:pt x="34811" y="5597"/>
                    <a:pt x="34177" y="6373"/>
                    <a:pt x="33642" y="7176"/>
                  </a:cubicBezTo>
                  <a:cubicBezTo>
                    <a:pt x="33249" y="7773"/>
                    <a:pt x="32893" y="8398"/>
                    <a:pt x="32554" y="8996"/>
                  </a:cubicBezTo>
                  <a:cubicBezTo>
                    <a:pt x="32116" y="9790"/>
                    <a:pt x="31653" y="10601"/>
                    <a:pt x="31108" y="11342"/>
                  </a:cubicBezTo>
                  <a:cubicBezTo>
                    <a:pt x="30305" y="12421"/>
                    <a:pt x="28949" y="13768"/>
                    <a:pt x="27085" y="14054"/>
                  </a:cubicBezTo>
                  <a:cubicBezTo>
                    <a:pt x="26829" y="14093"/>
                    <a:pt x="26567" y="14114"/>
                    <a:pt x="26291" y="14114"/>
                  </a:cubicBezTo>
                  <a:cubicBezTo>
                    <a:pt x="26124" y="14114"/>
                    <a:pt x="25952" y="14106"/>
                    <a:pt x="25774" y="14090"/>
                  </a:cubicBezTo>
                  <a:cubicBezTo>
                    <a:pt x="25033" y="14027"/>
                    <a:pt x="24275" y="13840"/>
                    <a:pt x="23543" y="13652"/>
                  </a:cubicBezTo>
                  <a:cubicBezTo>
                    <a:pt x="22636" y="13423"/>
                    <a:pt x="21697" y="13187"/>
                    <a:pt x="20748" y="13187"/>
                  </a:cubicBezTo>
                  <a:cubicBezTo>
                    <a:pt x="20699" y="13187"/>
                    <a:pt x="20649" y="13187"/>
                    <a:pt x="20599" y="13188"/>
                  </a:cubicBezTo>
                  <a:cubicBezTo>
                    <a:pt x="18378" y="13224"/>
                    <a:pt x="16183" y="14527"/>
                    <a:pt x="14087" y="17060"/>
                  </a:cubicBezTo>
                  <a:cubicBezTo>
                    <a:pt x="13935" y="17248"/>
                    <a:pt x="13766" y="17453"/>
                    <a:pt x="13587" y="17694"/>
                  </a:cubicBezTo>
                  <a:cubicBezTo>
                    <a:pt x="13338" y="18006"/>
                    <a:pt x="13097" y="18318"/>
                    <a:pt x="12856" y="18639"/>
                  </a:cubicBezTo>
                  <a:cubicBezTo>
                    <a:pt x="11732" y="20111"/>
                    <a:pt x="10563" y="21637"/>
                    <a:pt x="9011" y="22707"/>
                  </a:cubicBezTo>
                  <a:cubicBezTo>
                    <a:pt x="8609" y="22984"/>
                    <a:pt x="8181" y="23225"/>
                    <a:pt x="7744" y="23430"/>
                  </a:cubicBezTo>
                  <a:cubicBezTo>
                    <a:pt x="6560" y="23971"/>
                    <a:pt x="5262" y="24240"/>
                    <a:pt x="3993" y="24240"/>
                  </a:cubicBezTo>
                  <a:cubicBezTo>
                    <a:pt x="2583" y="24240"/>
                    <a:pt x="1208" y="23908"/>
                    <a:pt x="63" y="23251"/>
                  </a:cubicBezTo>
                  <a:lnTo>
                    <a:pt x="1" y="23358"/>
                  </a:lnTo>
                  <a:cubicBezTo>
                    <a:pt x="1160" y="24036"/>
                    <a:pt x="2561" y="24366"/>
                    <a:pt x="3988" y="24366"/>
                  </a:cubicBezTo>
                  <a:cubicBezTo>
                    <a:pt x="5282" y="24366"/>
                    <a:pt x="6593" y="24099"/>
                    <a:pt x="7798" y="23546"/>
                  </a:cubicBezTo>
                  <a:cubicBezTo>
                    <a:pt x="8244" y="23341"/>
                    <a:pt x="8681" y="23091"/>
                    <a:pt x="9082" y="22814"/>
                  </a:cubicBezTo>
                  <a:cubicBezTo>
                    <a:pt x="10652" y="21735"/>
                    <a:pt x="11830" y="20200"/>
                    <a:pt x="12963" y="18720"/>
                  </a:cubicBezTo>
                  <a:cubicBezTo>
                    <a:pt x="13204" y="18398"/>
                    <a:pt x="13445" y="18086"/>
                    <a:pt x="13686" y="17774"/>
                  </a:cubicBezTo>
                  <a:cubicBezTo>
                    <a:pt x="13873" y="17542"/>
                    <a:pt x="14033" y="17337"/>
                    <a:pt x="14194" y="17140"/>
                  </a:cubicBezTo>
                  <a:cubicBezTo>
                    <a:pt x="16264" y="14643"/>
                    <a:pt x="18414" y="13358"/>
                    <a:pt x="20599" y="13322"/>
                  </a:cubicBezTo>
                  <a:cubicBezTo>
                    <a:pt x="20634" y="13322"/>
                    <a:pt x="20668" y="13321"/>
                    <a:pt x="20703" y="13321"/>
                  </a:cubicBezTo>
                  <a:cubicBezTo>
                    <a:pt x="21650" y="13321"/>
                    <a:pt x="22595" y="13554"/>
                    <a:pt x="23517" y="13786"/>
                  </a:cubicBezTo>
                  <a:cubicBezTo>
                    <a:pt x="24248" y="13965"/>
                    <a:pt x="25006" y="14161"/>
                    <a:pt x="25765" y="14223"/>
                  </a:cubicBezTo>
                  <a:cubicBezTo>
                    <a:pt x="25950" y="14237"/>
                    <a:pt x="26129" y="14244"/>
                    <a:pt x="26303" y="14244"/>
                  </a:cubicBezTo>
                  <a:cubicBezTo>
                    <a:pt x="26580" y="14244"/>
                    <a:pt x="26845" y="14226"/>
                    <a:pt x="27103" y="14188"/>
                  </a:cubicBezTo>
                  <a:cubicBezTo>
                    <a:pt x="29012" y="13893"/>
                    <a:pt x="30395" y="12519"/>
                    <a:pt x="31215" y="11413"/>
                  </a:cubicBezTo>
                  <a:cubicBezTo>
                    <a:pt x="31768" y="10673"/>
                    <a:pt x="32223" y="9852"/>
                    <a:pt x="32670" y="9067"/>
                  </a:cubicBezTo>
                  <a:cubicBezTo>
                    <a:pt x="33009" y="8460"/>
                    <a:pt x="33356" y="7845"/>
                    <a:pt x="33749" y="7247"/>
                  </a:cubicBezTo>
                  <a:cubicBezTo>
                    <a:pt x="34275" y="6453"/>
                    <a:pt x="34909" y="5686"/>
                    <a:pt x="35622" y="4963"/>
                  </a:cubicBezTo>
                  <a:cubicBezTo>
                    <a:pt x="38634" y="1944"/>
                    <a:pt x="42868" y="133"/>
                    <a:pt x="46731" y="133"/>
                  </a:cubicBezTo>
                  <a:cubicBezTo>
                    <a:pt x="47182" y="133"/>
                    <a:pt x="47629" y="158"/>
                    <a:pt x="48067" y="208"/>
                  </a:cubicBezTo>
                  <a:lnTo>
                    <a:pt x="48085" y="75"/>
                  </a:lnTo>
                  <a:cubicBezTo>
                    <a:pt x="47645" y="25"/>
                    <a:pt x="47198" y="0"/>
                    <a:pt x="4674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7"/>
            <p:cNvSpPr/>
            <p:nvPr/>
          </p:nvSpPr>
          <p:spPr>
            <a:xfrm>
              <a:off x="581569" y="2753166"/>
              <a:ext cx="2860182" cy="1474047"/>
            </a:xfrm>
            <a:custGeom>
              <a:avLst/>
              <a:gdLst/>
              <a:ahLst/>
              <a:cxnLst/>
              <a:rect l="l" t="t" r="r" b="b"/>
              <a:pathLst>
                <a:path w="47630" h="24547" extrusionOk="0">
                  <a:moveTo>
                    <a:pt x="46920" y="0"/>
                  </a:moveTo>
                  <a:cubicBezTo>
                    <a:pt x="43006" y="0"/>
                    <a:pt x="38561" y="1975"/>
                    <a:pt x="35399" y="5170"/>
                  </a:cubicBezTo>
                  <a:cubicBezTo>
                    <a:pt x="34677" y="5893"/>
                    <a:pt x="34043" y="6660"/>
                    <a:pt x="33499" y="7454"/>
                  </a:cubicBezTo>
                  <a:cubicBezTo>
                    <a:pt x="33124" y="8016"/>
                    <a:pt x="32776" y="8596"/>
                    <a:pt x="32437" y="9167"/>
                  </a:cubicBezTo>
                  <a:cubicBezTo>
                    <a:pt x="31973" y="9961"/>
                    <a:pt x="31483" y="10781"/>
                    <a:pt x="30903" y="11531"/>
                  </a:cubicBezTo>
                  <a:cubicBezTo>
                    <a:pt x="30082" y="12574"/>
                    <a:pt x="28708" y="13877"/>
                    <a:pt x="26844" y="14145"/>
                  </a:cubicBezTo>
                  <a:cubicBezTo>
                    <a:pt x="26604" y="14181"/>
                    <a:pt x="26359" y="14199"/>
                    <a:pt x="26104" y="14199"/>
                  </a:cubicBezTo>
                  <a:cubicBezTo>
                    <a:pt x="25922" y="14199"/>
                    <a:pt x="25735" y="14190"/>
                    <a:pt x="25541" y="14171"/>
                  </a:cubicBezTo>
                  <a:cubicBezTo>
                    <a:pt x="24801" y="14100"/>
                    <a:pt x="24052" y="13913"/>
                    <a:pt x="23329" y="13725"/>
                  </a:cubicBezTo>
                  <a:cubicBezTo>
                    <a:pt x="22391" y="13489"/>
                    <a:pt x="21419" y="13243"/>
                    <a:pt x="20437" y="13243"/>
                  </a:cubicBezTo>
                  <a:cubicBezTo>
                    <a:pt x="20420" y="13243"/>
                    <a:pt x="20402" y="13243"/>
                    <a:pt x="20385" y="13244"/>
                  </a:cubicBezTo>
                  <a:cubicBezTo>
                    <a:pt x="18164" y="13279"/>
                    <a:pt x="15978" y="14564"/>
                    <a:pt x="13890" y="17071"/>
                  </a:cubicBezTo>
                  <a:cubicBezTo>
                    <a:pt x="13730" y="17267"/>
                    <a:pt x="13560" y="17472"/>
                    <a:pt x="13382" y="17704"/>
                  </a:cubicBezTo>
                  <a:cubicBezTo>
                    <a:pt x="13114" y="18043"/>
                    <a:pt x="12847" y="18400"/>
                    <a:pt x="12588" y="18739"/>
                  </a:cubicBezTo>
                  <a:cubicBezTo>
                    <a:pt x="11491" y="20184"/>
                    <a:pt x="10358" y="21674"/>
                    <a:pt x="8868" y="22744"/>
                  </a:cubicBezTo>
                  <a:cubicBezTo>
                    <a:pt x="8484" y="23021"/>
                    <a:pt x="8065" y="23271"/>
                    <a:pt x="7628" y="23485"/>
                  </a:cubicBezTo>
                  <a:cubicBezTo>
                    <a:pt x="6369" y="24105"/>
                    <a:pt x="4996" y="24415"/>
                    <a:pt x="3660" y="24415"/>
                  </a:cubicBezTo>
                  <a:cubicBezTo>
                    <a:pt x="2383" y="24415"/>
                    <a:pt x="1140" y="24132"/>
                    <a:pt x="63" y="23565"/>
                  </a:cubicBezTo>
                  <a:lnTo>
                    <a:pt x="0" y="23681"/>
                  </a:lnTo>
                  <a:cubicBezTo>
                    <a:pt x="1098" y="24252"/>
                    <a:pt x="2356" y="24546"/>
                    <a:pt x="3649" y="24546"/>
                  </a:cubicBezTo>
                  <a:cubicBezTo>
                    <a:pt x="5005" y="24546"/>
                    <a:pt x="6406" y="24225"/>
                    <a:pt x="7690" y="23601"/>
                  </a:cubicBezTo>
                  <a:cubicBezTo>
                    <a:pt x="8127" y="23378"/>
                    <a:pt x="8556" y="23128"/>
                    <a:pt x="8948" y="22843"/>
                  </a:cubicBezTo>
                  <a:cubicBezTo>
                    <a:pt x="10447" y="21763"/>
                    <a:pt x="11589" y="20264"/>
                    <a:pt x="12686" y="18819"/>
                  </a:cubicBezTo>
                  <a:cubicBezTo>
                    <a:pt x="12945" y="18471"/>
                    <a:pt x="13212" y="18123"/>
                    <a:pt x="13489" y="17775"/>
                  </a:cubicBezTo>
                  <a:cubicBezTo>
                    <a:pt x="13667" y="17552"/>
                    <a:pt x="13828" y="17347"/>
                    <a:pt x="13989" y="17151"/>
                  </a:cubicBezTo>
                  <a:cubicBezTo>
                    <a:pt x="16049" y="14680"/>
                    <a:pt x="18199" y="13404"/>
                    <a:pt x="20385" y="13368"/>
                  </a:cubicBezTo>
                  <a:cubicBezTo>
                    <a:pt x="20402" y="13368"/>
                    <a:pt x="20419" y="13368"/>
                    <a:pt x="20436" y="13368"/>
                  </a:cubicBezTo>
                  <a:cubicBezTo>
                    <a:pt x="21400" y="13368"/>
                    <a:pt x="22364" y="13613"/>
                    <a:pt x="23293" y="13850"/>
                  </a:cubicBezTo>
                  <a:cubicBezTo>
                    <a:pt x="24025" y="14037"/>
                    <a:pt x="24783" y="14225"/>
                    <a:pt x="25524" y="14296"/>
                  </a:cubicBezTo>
                  <a:cubicBezTo>
                    <a:pt x="25724" y="14315"/>
                    <a:pt x="25917" y="14324"/>
                    <a:pt x="26104" y="14324"/>
                  </a:cubicBezTo>
                  <a:cubicBezTo>
                    <a:pt x="26366" y="14324"/>
                    <a:pt x="26617" y="14306"/>
                    <a:pt x="26862" y="14269"/>
                  </a:cubicBezTo>
                  <a:cubicBezTo>
                    <a:pt x="28771" y="14002"/>
                    <a:pt x="30162" y="12673"/>
                    <a:pt x="31001" y="11602"/>
                  </a:cubicBezTo>
                  <a:cubicBezTo>
                    <a:pt x="31590" y="10853"/>
                    <a:pt x="32080" y="10032"/>
                    <a:pt x="32553" y="9229"/>
                  </a:cubicBezTo>
                  <a:cubicBezTo>
                    <a:pt x="32883" y="8667"/>
                    <a:pt x="33231" y="8087"/>
                    <a:pt x="33606" y="7525"/>
                  </a:cubicBezTo>
                  <a:cubicBezTo>
                    <a:pt x="34141" y="6740"/>
                    <a:pt x="34775" y="5973"/>
                    <a:pt x="35488" y="5259"/>
                  </a:cubicBezTo>
                  <a:cubicBezTo>
                    <a:pt x="38629" y="2085"/>
                    <a:pt x="43049" y="127"/>
                    <a:pt x="46941" y="127"/>
                  </a:cubicBezTo>
                  <a:cubicBezTo>
                    <a:pt x="47173" y="127"/>
                    <a:pt x="47402" y="133"/>
                    <a:pt x="47630" y="147"/>
                  </a:cubicBezTo>
                  <a:lnTo>
                    <a:pt x="47630" y="23"/>
                  </a:lnTo>
                  <a:cubicBezTo>
                    <a:pt x="47395" y="8"/>
                    <a:pt x="47158" y="0"/>
                    <a:pt x="469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7"/>
            <p:cNvSpPr/>
            <p:nvPr/>
          </p:nvSpPr>
          <p:spPr>
            <a:xfrm>
              <a:off x="624444" y="2741576"/>
              <a:ext cx="2832859" cy="1485097"/>
            </a:xfrm>
            <a:custGeom>
              <a:avLst/>
              <a:gdLst/>
              <a:ahLst/>
              <a:cxnLst/>
              <a:rect l="l" t="t" r="r" b="b"/>
              <a:pathLst>
                <a:path w="47175" h="24731" extrusionOk="0">
                  <a:moveTo>
                    <a:pt x="47050" y="1"/>
                  </a:moveTo>
                  <a:cubicBezTo>
                    <a:pt x="43101" y="1"/>
                    <a:pt x="38584" y="2098"/>
                    <a:pt x="35256" y="5488"/>
                  </a:cubicBezTo>
                  <a:cubicBezTo>
                    <a:pt x="34542" y="6211"/>
                    <a:pt x="33900" y="6969"/>
                    <a:pt x="33356" y="7754"/>
                  </a:cubicBezTo>
                  <a:cubicBezTo>
                    <a:pt x="32990" y="8280"/>
                    <a:pt x="32651" y="8824"/>
                    <a:pt x="32321" y="9351"/>
                  </a:cubicBezTo>
                  <a:cubicBezTo>
                    <a:pt x="31795" y="10198"/>
                    <a:pt x="31295" y="10992"/>
                    <a:pt x="30680" y="11742"/>
                  </a:cubicBezTo>
                  <a:cubicBezTo>
                    <a:pt x="29841" y="12750"/>
                    <a:pt x="28458" y="14016"/>
                    <a:pt x="26594" y="14257"/>
                  </a:cubicBezTo>
                  <a:cubicBezTo>
                    <a:pt x="26361" y="14288"/>
                    <a:pt x="26122" y="14304"/>
                    <a:pt x="25874" y="14304"/>
                  </a:cubicBezTo>
                  <a:cubicBezTo>
                    <a:pt x="25686" y="14304"/>
                    <a:pt x="25492" y="14294"/>
                    <a:pt x="25291" y="14275"/>
                  </a:cubicBezTo>
                  <a:cubicBezTo>
                    <a:pt x="24560" y="14195"/>
                    <a:pt x="23819" y="14007"/>
                    <a:pt x="23106" y="13820"/>
                  </a:cubicBezTo>
                  <a:cubicBezTo>
                    <a:pt x="22159" y="13575"/>
                    <a:pt x="21186" y="13329"/>
                    <a:pt x="20205" y="13329"/>
                  </a:cubicBezTo>
                  <a:cubicBezTo>
                    <a:pt x="20187" y="13329"/>
                    <a:pt x="20170" y="13329"/>
                    <a:pt x="20153" y="13329"/>
                  </a:cubicBezTo>
                  <a:cubicBezTo>
                    <a:pt x="17396" y="13356"/>
                    <a:pt x="15112" y="15399"/>
                    <a:pt x="13685" y="17103"/>
                  </a:cubicBezTo>
                  <a:cubicBezTo>
                    <a:pt x="13524" y="17299"/>
                    <a:pt x="13355" y="17504"/>
                    <a:pt x="13176" y="17736"/>
                  </a:cubicBezTo>
                  <a:cubicBezTo>
                    <a:pt x="12882" y="18111"/>
                    <a:pt x="12588" y="18495"/>
                    <a:pt x="12302" y="18869"/>
                  </a:cubicBezTo>
                  <a:cubicBezTo>
                    <a:pt x="11241" y="20279"/>
                    <a:pt x="10143" y="21733"/>
                    <a:pt x="8725" y="22795"/>
                  </a:cubicBezTo>
                  <a:cubicBezTo>
                    <a:pt x="8341" y="23080"/>
                    <a:pt x="7940" y="23339"/>
                    <a:pt x="7512" y="23562"/>
                  </a:cubicBezTo>
                  <a:cubicBezTo>
                    <a:pt x="6182" y="24261"/>
                    <a:pt x="4717" y="24615"/>
                    <a:pt x="3302" y="24615"/>
                  </a:cubicBezTo>
                  <a:cubicBezTo>
                    <a:pt x="2153" y="24615"/>
                    <a:pt x="1037" y="24382"/>
                    <a:pt x="54" y="23910"/>
                  </a:cubicBezTo>
                  <a:lnTo>
                    <a:pt x="0" y="24017"/>
                  </a:lnTo>
                  <a:cubicBezTo>
                    <a:pt x="999" y="24499"/>
                    <a:pt x="2132" y="24730"/>
                    <a:pt x="3301" y="24730"/>
                  </a:cubicBezTo>
                  <a:cubicBezTo>
                    <a:pt x="4737" y="24730"/>
                    <a:pt x="6227" y="24374"/>
                    <a:pt x="7574" y="23669"/>
                  </a:cubicBezTo>
                  <a:cubicBezTo>
                    <a:pt x="8002" y="23446"/>
                    <a:pt x="8413" y="23187"/>
                    <a:pt x="8796" y="22893"/>
                  </a:cubicBezTo>
                  <a:cubicBezTo>
                    <a:pt x="10233" y="21822"/>
                    <a:pt x="11339" y="20359"/>
                    <a:pt x="12400" y="18950"/>
                  </a:cubicBezTo>
                  <a:cubicBezTo>
                    <a:pt x="12686" y="18575"/>
                    <a:pt x="12980" y="18182"/>
                    <a:pt x="13275" y="17808"/>
                  </a:cubicBezTo>
                  <a:cubicBezTo>
                    <a:pt x="13453" y="17585"/>
                    <a:pt x="13614" y="17380"/>
                    <a:pt x="13774" y="17183"/>
                  </a:cubicBezTo>
                  <a:cubicBezTo>
                    <a:pt x="15184" y="15497"/>
                    <a:pt x="17441" y="13481"/>
                    <a:pt x="20162" y="13445"/>
                  </a:cubicBezTo>
                  <a:cubicBezTo>
                    <a:pt x="21143" y="13445"/>
                    <a:pt x="22124" y="13695"/>
                    <a:pt x="23070" y="13936"/>
                  </a:cubicBezTo>
                  <a:cubicBezTo>
                    <a:pt x="23793" y="14123"/>
                    <a:pt x="24542" y="14320"/>
                    <a:pt x="25282" y="14391"/>
                  </a:cubicBezTo>
                  <a:cubicBezTo>
                    <a:pt x="25508" y="14412"/>
                    <a:pt x="25725" y="14423"/>
                    <a:pt x="25937" y="14423"/>
                  </a:cubicBezTo>
                  <a:cubicBezTo>
                    <a:pt x="26168" y="14423"/>
                    <a:pt x="26392" y="14410"/>
                    <a:pt x="26612" y="14382"/>
                  </a:cubicBezTo>
                  <a:cubicBezTo>
                    <a:pt x="28512" y="14132"/>
                    <a:pt x="29921" y="12848"/>
                    <a:pt x="30778" y="11813"/>
                  </a:cubicBezTo>
                  <a:cubicBezTo>
                    <a:pt x="31393" y="11064"/>
                    <a:pt x="31920" y="10225"/>
                    <a:pt x="32419" y="9413"/>
                  </a:cubicBezTo>
                  <a:cubicBezTo>
                    <a:pt x="32749" y="8887"/>
                    <a:pt x="33088" y="8343"/>
                    <a:pt x="33454" y="7825"/>
                  </a:cubicBezTo>
                  <a:cubicBezTo>
                    <a:pt x="33998" y="7049"/>
                    <a:pt x="34632" y="6291"/>
                    <a:pt x="35336" y="5568"/>
                  </a:cubicBezTo>
                  <a:cubicBezTo>
                    <a:pt x="38655" y="2196"/>
                    <a:pt x="43133" y="117"/>
                    <a:pt x="47059" y="117"/>
                  </a:cubicBezTo>
                  <a:lnTo>
                    <a:pt x="47175" y="117"/>
                  </a:lnTo>
                  <a:lnTo>
                    <a:pt x="47175" y="1"/>
                  </a:lnTo>
                  <a:cubicBezTo>
                    <a:pt x="47133" y="1"/>
                    <a:pt x="47092" y="1"/>
                    <a:pt x="4705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7"/>
            <p:cNvSpPr/>
            <p:nvPr/>
          </p:nvSpPr>
          <p:spPr>
            <a:xfrm>
              <a:off x="666719" y="2728245"/>
              <a:ext cx="2806137" cy="1499509"/>
            </a:xfrm>
            <a:custGeom>
              <a:avLst/>
              <a:gdLst/>
              <a:ahLst/>
              <a:cxnLst/>
              <a:rect l="l" t="t" r="r" b="b"/>
              <a:pathLst>
                <a:path w="46730" h="24971" extrusionOk="0">
                  <a:moveTo>
                    <a:pt x="46729" y="0"/>
                  </a:moveTo>
                  <a:cubicBezTo>
                    <a:pt x="42902" y="179"/>
                    <a:pt x="38459" y="2418"/>
                    <a:pt x="35123" y="5826"/>
                  </a:cubicBezTo>
                  <a:cubicBezTo>
                    <a:pt x="34418" y="6548"/>
                    <a:pt x="33776" y="7307"/>
                    <a:pt x="33214" y="8083"/>
                  </a:cubicBezTo>
                  <a:cubicBezTo>
                    <a:pt x="32866" y="8574"/>
                    <a:pt x="32536" y="9073"/>
                    <a:pt x="32224" y="9555"/>
                  </a:cubicBezTo>
                  <a:cubicBezTo>
                    <a:pt x="31662" y="10420"/>
                    <a:pt x="31126" y="11223"/>
                    <a:pt x="30475" y="11972"/>
                  </a:cubicBezTo>
                  <a:cubicBezTo>
                    <a:pt x="29619" y="12963"/>
                    <a:pt x="28209" y="14176"/>
                    <a:pt x="26354" y="14399"/>
                  </a:cubicBezTo>
                  <a:cubicBezTo>
                    <a:pt x="26148" y="14426"/>
                    <a:pt x="25939" y="14439"/>
                    <a:pt x="25724" y="14439"/>
                  </a:cubicBezTo>
                  <a:cubicBezTo>
                    <a:pt x="25508" y="14439"/>
                    <a:pt x="25288" y="14426"/>
                    <a:pt x="25060" y="14399"/>
                  </a:cubicBezTo>
                  <a:cubicBezTo>
                    <a:pt x="24329" y="14319"/>
                    <a:pt x="23597" y="14131"/>
                    <a:pt x="22883" y="13944"/>
                  </a:cubicBezTo>
                  <a:cubicBezTo>
                    <a:pt x="21944" y="13698"/>
                    <a:pt x="20971" y="13435"/>
                    <a:pt x="19988" y="13435"/>
                  </a:cubicBezTo>
                  <a:cubicBezTo>
                    <a:pt x="19972" y="13435"/>
                    <a:pt x="19956" y="13435"/>
                    <a:pt x="19939" y="13435"/>
                  </a:cubicBezTo>
                  <a:cubicBezTo>
                    <a:pt x="17183" y="13453"/>
                    <a:pt x="14908" y="15478"/>
                    <a:pt x="13489" y="17173"/>
                  </a:cubicBezTo>
                  <a:cubicBezTo>
                    <a:pt x="13320" y="17361"/>
                    <a:pt x="13159" y="17566"/>
                    <a:pt x="12981" y="17798"/>
                  </a:cubicBezTo>
                  <a:cubicBezTo>
                    <a:pt x="12660" y="18208"/>
                    <a:pt x="12339" y="18628"/>
                    <a:pt x="12035" y="19038"/>
                  </a:cubicBezTo>
                  <a:cubicBezTo>
                    <a:pt x="11001" y="20403"/>
                    <a:pt x="9939" y="21821"/>
                    <a:pt x="8592" y="22883"/>
                  </a:cubicBezTo>
                  <a:cubicBezTo>
                    <a:pt x="8217" y="23177"/>
                    <a:pt x="7816" y="23445"/>
                    <a:pt x="7405" y="23677"/>
                  </a:cubicBezTo>
                  <a:cubicBezTo>
                    <a:pt x="6014" y="24454"/>
                    <a:pt x="4457" y="24852"/>
                    <a:pt x="2962" y="24852"/>
                  </a:cubicBezTo>
                  <a:cubicBezTo>
                    <a:pt x="1936" y="24852"/>
                    <a:pt x="939" y="24665"/>
                    <a:pt x="45" y="24283"/>
                  </a:cubicBezTo>
                  <a:lnTo>
                    <a:pt x="1" y="24390"/>
                  </a:lnTo>
                  <a:cubicBezTo>
                    <a:pt x="911" y="24774"/>
                    <a:pt x="1919" y="24970"/>
                    <a:pt x="2963" y="24970"/>
                  </a:cubicBezTo>
                  <a:cubicBezTo>
                    <a:pt x="4470" y="24970"/>
                    <a:pt x="6049" y="24560"/>
                    <a:pt x="7459" y="23775"/>
                  </a:cubicBezTo>
                  <a:cubicBezTo>
                    <a:pt x="7878" y="23534"/>
                    <a:pt x="8289" y="23266"/>
                    <a:pt x="8663" y="22972"/>
                  </a:cubicBezTo>
                  <a:cubicBezTo>
                    <a:pt x="10028" y="21902"/>
                    <a:pt x="11090" y="20483"/>
                    <a:pt x="12125" y="19109"/>
                  </a:cubicBezTo>
                  <a:cubicBezTo>
                    <a:pt x="12428" y="18699"/>
                    <a:pt x="12749" y="18271"/>
                    <a:pt x="13070" y="17869"/>
                  </a:cubicBezTo>
                  <a:cubicBezTo>
                    <a:pt x="13249" y="17637"/>
                    <a:pt x="13409" y="17441"/>
                    <a:pt x="13570" y="17245"/>
                  </a:cubicBezTo>
                  <a:cubicBezTo>
                    <a:pt x="14979" y="15568"/>
                    <a:pt x="17227" y="13569"/>
                    <a:pt x="19939" y="13551"/>
                  </a:cubicBezTo>
                  <a:lnTo>
                    <a:pt x="19975" y="13551"/>
                  </a:lnTo>
                  <a:cubicBezTo>
                    <a:pt x="20947" y="13551"/>
                    <a:pt x="21920" y="13810"/>
                    <a:pt x="22857" y="14051"/>
                  </a:cubicBezTo>
                  <a:cubicBezTo>
                    <a:pt x="23570" y="14238"/>
                    <a:pt x="24311" y="14435"/>
                    <a:pt x="25042" y="14515"/>
                  </a:cubicBezTo>
                  <a:cubicBezTo>
                    <a:pt x="25279" y="14542"/>
                    <a:pt x="25506" y="14555"/>
                    <a:pt x="25726" y="14555"/>
                  </a:cubicBezTo>
                  <a:cubicBezTo>
                    <a:pt x="25945" y="14555"/>
                    <a:pt x="26157" y="14542"/>
                    <a:pt x="26363" y="14515"/>
                  </a:cubicBezTo>
                  <a:cubicBezTo>
                    <a:pt x="28263" y="14292"/>
                    <a:pt x="29690" y="13052"/>
                    <a:pt x="30564" y="12053"/>
                  </a:cubicBezTo>
                  <a:cubicBezTo>
                    <a:pt x="31225" y="11294"/>
                    <a:pt x="31751" y="10483"/>
                    <a:pt x="32313" y="9617"/>
                  </a:cubicBezTo>
                  <a:cubicBezTo>
                    <a:pt x="32634" y="9136"/>
                    <a:pt x="32964" y="8636"/>
                    <a:pt x="33312" y="8145"/>
                  </a:cubicBezTo>
                  <a:cubicBezTo>
                    <a:pt x="33865" y="7378"/>
                    <a:pt x="34499" y="6629"/>
                    <a:pt x="35203" y="5906"/>
                  </a:cubicBezTo>
                  <a:cubicBezTo>
                    <a:pt x="38522" y="2516"/>
                    <a:pt x="42938" y="295"/>
                    <a:pt x="46729" y="116"/>
                  </a:cubicBezTo>
                  <a:lnTo>
                    <a:pt x="4672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7"/>
            <p:cNvSpPr/>
            <p:nvPr/>
          </p:nvSpPr>
          <p:spPr>
            <a:xfrm>
              <a:off x="709594" y="2714854"/>
              <a:ext cx="2779294" cy="1515062"/>
            </a:xfrm>
            <a:custGeom>
              <a:avLst/>
              <a:gdLst/>
              <a:ahLst/>
              <a:cxnLst/>
              <a:rect l="l" t="t" r="r" b="b"/>
              <a:pathLst>
                <a:path w="46283" h="25230" extrusionOk="0">
                  <a:moveTo>
                    <a:pt x="46265" y="0"/>
                  </a:moveTo>
                  <a:cubicBezTo>
                    <a:pt x="42554" y="411"/>
                    <a:pt x="38334" y="2712"/>
                    <a:pt x="34980" y="6174"/>
                  </a:cubicBezTo>
                  <a:cubicBezTo>
                    <a:pt x="34275" y="6896"/>
                    <a:pt x="33633" y="7655"/>
                    <a:pt x="33071" y="8413"/>
                  </a:cubicBezTo>
                  <a:cubicBezTo>
                    <a:pt x="32741" y="8859"/>
                    <a:pt x="32429" y="9314"/>
                    <a:pt x="32116" y="9760"/>
                  </a:cubicBezTo>
                  <a:cubicBezTo>
                    <a:pt x="31519" y="10634"/>
                    <a:pt x="30957" y="11464"/>
                    <a:pt x="30261" y="12213"/>
                  </a:cubicBezTo>
                  <a:cubicBezTo>
                    <a:pt x="29386" y="13168"/>
                    <a:pt x="27959" y="14345"/>
                    <a:pt x="26104" y="14542"/>
                  </a:cubicBezTo>
                  <a:cubicBezTo>
                    <a:pt x="25908" y="14563"/>
                    <a:pt x="25710" y="14574"/>
                    <a:pt x="25506" y="14574"/>
                  </a:cubicBezTo>
                  <a:cubicBezTo>
                    <a:pt x="25283" y="14574"/>
                    <a:pt x="25052" y="14561"/>
                    <a:pt x="24810" y="14533"/>
                  </a:cubicBezTo>
                  <a:cubicBezTo>
                    <a:pt x="24087" y="14452"/>
                    <a:pt x="23365" y="14256"/>
                    <a:pt x="22660" y="14069"/>
                  </a:cubicBezTo>
                  <a:cubicBezTo>
                    <a:pt x="21705" y="13810"/>
                    <a:pt x="20724" y="13551"/>
                    <a:pt x="19716" y="13551"/>
                  </a:cubicBezTo>
                  <a:cubicBezTo>
                    <a:pt x="16959" y="13560"/>
                    <a:pt x="14694" y="15559"/>
                    <a:pt x="13275" y="17236"/>
                  </a:cubicBezTo>
                  <a:cubicBezTo>
                    <a:pt x="13114" y="17432"/>
                    <a:pt x="12945" y="17637"/>
                    <a:pt x="12775" y="17860"/>
                  </a:cubicBezTo>
                  <a:cubicBezTo>
                    <a:pt x="12419" y="18297"/>
                    <a:pt x="12080" y="18761"/>
                    <a:pt x="11750" y="19207"/>
                  </a:cubicBezTo>
                  <a:cubicBezTo>
                    <a:pt x="10759" y="20537"/>
                    <a:pt x="9733" y="21919"/>
                    <a:pt x="8440" y="22972"/>
                  </a:cubicBezTo>
                  <a:cubicBezTo>
                    <a:pt x="8083" y="23266"/>
                    <a:pt x="7690" y="23543"/>
                    <a:pt x="7289" y="23784"/>
                  </a:cubicBezTo>
                  <a:cubicBezTo>
                    <a:pt x="5814" y="24665"/>
                    <a:pt x="4186" y="25117"/>
                    <a:pt x="2628" y="25117"/>
                  </a:cubicBezTo>
                  <a:cubicBezTo>
                    <a:pt x="1726" y="25117"/>
                    <a:pt x="848" y="24966"/>
                    <a:pt x="36" y="24658"/>
                  </a:cubicBezTo>
                  <a:lnTo>
                    <a:pt x="1" y="24756"/>
                  </a:lnTo>
                  <a:cubicBezTo>
                    <a:pt x="821" y="25068"/>
                    <a:pt x="1713" y="25229"/>
                    <a:pt x="2632" y="25229"/>
                  </a:cubicBezTo>
                  <a:cubicBezTo>
                    <a:pt x="4211" y="25229"/>
                    <a:pt x="5853" y="24765"/>
                    <a:pt x="7343" y="23873"/>
                  </a:cubicBezTo>
                  <a:cubicBezTo>
                    <a:pt x="7753" y="23632"/>
                    <a:pt x="8145" y="23356"/>
                    <a:pt x="8511" y="23052"/>
                  </a:cubicBezTo>
                  <a:cubicBezTo>
                    <a:pt x="9814" y="21991"/>
                    <a:pt x="10840" y="20608"/>
                    <a:pt x="11830" y="19279"/>
                  </a:cubicBezTo>
                  <a:cubicBezTo>
                    <a:pt x="12169" y="18833"/>
                    <a:pt x="12508" y="18369"/>
                    <a:pt x="12856" y="17923"/>
                  </a:cubicBezTo>
                  <a:cubicBezTo>
                    <a:pt x="13034" y="17700"/>
                    <a:pt x="13195" y="17503"/>
                    <a:pt x="13364" y="17307"/>
                  </a:cubicBezTo>
                  <a:cubicBezTo>
                    <a:pt x="14756" y="15648"/>
                    <a:pt x="16995" y="13667"/>
                    <a:pt x="19716" y="13658"/>
                  </a:cubicBezTo>
                  <a:cubicBezTo>
                    <a:pt x="20706" y="13658"/>
                    <a:pt x="21679" y="13917"/>
                    <a:pt x="22633" y="14176"/>
                  </a:cubicBezTo>
                  <a:cubicBezTo>
                    <a:pt x="23338" y="14363"/>
                    <a:pt x="24070" y="14560"/>
                    <a:pt x="24801" y="14640"/>
                  </a:cubicBezTo>
                  <a:cubicBezTo>
                    <a:pt x="25064" y="14670"/>
                    <a:pt x="25316" y="14686"/>
                    <a:pt x="25562" y="14686"/>
                  </a:cubicBezTo>
                  <a:cubicBezTo>
                    <a:pt x="25748" y="14686"/>
                    <a:pt x="25931" y="14677"/>
                    <a:pt x="26112" y="14658"/>
                  </a:cubicBezTo>
                  <a:cubicBezTo>
                    <a:pt x="28004" y="14452"/>
                    <a:pt x="29458" y="13257"/>
                    <a:pt x="30341" y="12294"/>
                  </a:cubicBezTo>
                  <a:cubicBezTo>
                    <a:pt x="31037" y="11526"/>
                    <a:pt x="31608" y="10697"/>
                    <a:pt x="32214" y="9822"/>
                  </a:cubicBezTo>
                  <a:cubicBezTo>
                    <a:pt x="32518" y="9376"/>
                    <a:pt x="32830" y="8921"/>
                    <a:pt x="33160" y="8475"/>
                  </a:cubicBezTo>
                  <a:cubicBezTo>
                    <a:pt x="33722" y="7717"/>
                    <a:pt x="34355" y="6977"/>
                    <a:pt x="35060" y="6254"/>
                  </a:cubicBezTo>
                  <a:cubicBezTo>
                    <a:pt x="38397" y="2811"/>
                    <a:pt x="42590" y="509"/>
                    <a:pt x="46283" y="107"/>
                  </a:cubicBezTo>
                  <a:lnTo>
                    <a:pt x="4626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7"/>
            <p:cNvSpPr/>
            <p:nvPr/>
          </p:nvSpPr>
          <p:spPr>
            <a:xfrm>
              <a:off x="751929" y="2702004"/>
              <a:ext cx="2752512" cy="1530014"/>
            </a:xfrm>
            <a:custGeom>
              <a:avLst/>
              <a:gdLst/>
              <a:ahLst/>
              <a:cxnLst/>
              <a:rect l="l" t="t" r="r" b="b"/>
              <a:pathLst>
                <a:path w="45837" h="25479" extrusionOk="0">
                  <a:moveTo>
                    <a:pt x="45819" y="0"/>
                  </a:moveTo>
                  <a:cubicBezTo>
                    <a:pt x="42277" y="616"/>
                    <a:pt x="38173" y="3051"/>
                    <a:pt x="34846" y="6513"/>
                  </a:cubicBezTo>
                  <a:cubicBezTo>
                    <a:pt x="34150" y="7235"/>
                    <a:pt x="33499" y="7985"/>
                    <a:pt x="32928" y="8734"/>
                  </a:cubicBezTo>
                  <a:cubicBezTo>
                    <a:pt x="32625" y="9135"/>
                    <a:pt x="32330" y="9546"/>
                    <a:pt x="32045" y="9938"/>
                  </a:cubicBezTo>
                  <a:cubicBezTo>
                    <a:pt x="31402" y="10839"/>
                    <a:pt x="30796" y="11687"/>
                    <a:pt x="30046" y="12445"/>
                  </a:cubicBezTo>
                  <a:cubicBezTo>
                    <a:pt x="29163" y="13364"/>
                    <a:pt x="27709" y="14497"/>
                    <a:pt x="25862" y="14675"/>
                  </a:cubicBezTo>
                  <a:cubicBezTo>
                    <a:pt x="25685" y="14695"/>
                    <a:pt x="25506" y="14704"/>
                    <a:pt x="25323" y="14704"/>
                  </a:cubicBezTo>
                  <a:cubicBezTo>
                    <a:pt x="25083" y="14704"/>
                    <a:pt x="24836" y="14688"/>
                    <a:pt x="24578" y="14658"/>
                  </a:cubicBezTo>
                  <a:cubicBezTo>
                    <a:pt x="23864" y="14568"/>
                    <a:pt x="23141" y="14372"/>
                    <a:pt x="22446" y="14185"/>
                  </a:cubicBezTo>
                  <a:cubicBezTo>
                    <a:pt x="21491" y="13917"/>
                    <a:pt x="20501" y="13649"/>
                    <a:pt x="19502" y="13649"/>
                  </a:cubicBezTo>
                  <a:lnTo>
                    <a:pt x="19493" y="13649"/>
                  </a:lnTo>
                  <a:cubicBezTo>
                    <a:pt x="16736" y="13649"/>
                    <a:pt x="14488" y="15630"/>
                    <a:pt x="13079" y="17289"/>
                  </a:cubicBezTo>
                  <a:cubicBezTo>
                    <a:pt x="12909" y="17485"/>
                    <a:pt x="12748" y="17691"/>
                    <a:pt x="12570" y="17914"/>
                  </a:cubicBezTo>
                  <a:cubicBezTo>
                    <a:pt x="12195" y="18395"/>
                    <a:pt x="11821" y="18895"/>
                    <a:pt x="11464" y="19377"/>
                  </a:cubicBezTo>
                  <a:cubicBezTo>
                    <a:pt x="10509" y="20670"/>
                    <a:pt x="9528" y="22000"/>
                    <a:pt x="8306" y="23043"/>
                  </a:cubicBezTo>
                  <a:cubicBezTo>
                    <a:pt x="7949" y="23356"/>
                    <a:pt x="7574" y="23632"/>
                    <a:pt x="7182" y="23882"/>
                  </a:cubicBezTo>
                  <a:cubicBezTo>
                    <a:pt x="5639" y="24862"/>
                    <a:pt x="3915" y="25374"/>
                    <a:pt x="2279" y="25374"/>
                  </a:cubicBezTo>
                  <a:cubicBezTo>
                    <a:pt x="1502" y="25374"/>
                    <a:pt x="745" y="25259"/>
                    <a:pt x="36" y="25024"/>
                  </a:cubicBezTo>
                  <a:lnTo>
                    <a:pt x="0" y="25122"/>
                  </a:lnTo>
                  <a:cubicBezTo>
                    <a:pt x="723" y="25363"/>
                    <a:pt x="1499" y="25479"/>
                    <a:pt x="2284" y="25479"/>
                  </a:cubicBezTo>
                  <a:cubicBezTo>
                    <a:pt x="3943" y="25479"/>
                    <a:pt x="5683" y="24961"/>
                    <a:pt x="7235" y="23971"/>
                  </a:cubicBezTo>
                  <a:cubicBezTo>
                    <a:pt x="7637" y="23721"/>
                    <a:pt x="8011" y="23436"/>
                    <a:pt x="8377" y="23124"/>
                  </a:cubicBezTo>
                  <a:cubicBezTo>
                    <a:pt x="9599" y="22071"/>
                    <a:pt x="10590" y="20733"/>
                    <a:pt x="11553" y="19439"/>
                  </a:cubicBezTo>
                  <a:cubicBezTo>
                    <a:pt x="11910" y="18957"/>
                    <a:pt x="12276" y="18458"/>
                    <a:pt x="12659" y="17976"/>
                  </a:cubicBezTo>
                  <a:cubicBezTo>
                    <a:pt x="12829" y="17753"/>
                    <a:pt x="12989" y="17557"/>
                    <a:pt x="13159" y="17361"/>
                  </a:cubicBezTo>
                  <a:cubicBezTo>
                    <a:pt x="14551" y="15719"/>
                    <a:pt x="16781" y="13757"/>
                    <a:pt x="19493" y="13757"/>
                  </a:cubicBezTo>
                  <a:lnTo>
                    <a:pt x="19502" y="13757"/>
                  </a:lnTo>
                  <a:cubicBezTo>
                    <a:pt x="20492" y="13757"/>
                    <a:pt x="21464" y="14024"/>
                    <a:pt x="22410" y="14283"/>
                  </a:cubicBezTo>
                  <a:cubicBezTo>
                    <a:pt x="23115" y="14470"/>
                    <a:pt x="23837" y="14666"/>
                    <a:pt x="24560" y="14756"/>
                  </a:cubicBezTo>
                  <a:cubicBezTo>
                    <a:pt x="24838" y="14788"/>
                    <a:pt x="25104" y="14804"/>
                    <a:pt x="25362" y="14804"/>
                  </a:cubicBezTo>
                  <a:cubicBezTo>
                    <a:pt x="25534" y="14804"/>
                    <a:pt x="25704" y="14797"/>
                    <a:pt x="25871" y="14782"/>
                  </a:cubicBezTo>
                  <a:cubicBezTo>
                    <a:pt x="27754" y="14604"/>
                    <a:pt x="29226" y="13453"/>
                    <a:pt x="30127" y="12525"/>
                  </a:cubicBezTo>
                  <a:cubicBezTo>
                    <a:pt x="30867" y="11749"/>
                    <a:pt x="31483" y="10902"/>
                    <a:pt x="32125" y="10001"/>
                  </a:cubicBezTo>
                  <a:cubicBezTo>
                    <a:pt x="32410" y="9608"/>
                    <a:pt x="32705" y="9198"/>
                    <a:pt x="33017" y="8796"/>
                  </a:cubicBezTo>
                  <a:cubicBezTo>
                    <a:pt x="33579" y="8047"/>
                    <a:pt x="34221" y="7307"/>
                    <a:pt x="34917" y="6584"/>
                  </a:cubicBezTo>
                  <a:cubicBezTo>
                    <a:pt x="38236" y="3141"/>
                    <a:pt x="42322" y="714"/>
                    <a:pt x="45837" y="98"/>
                  </a:cubicBezTo>
                  <a:lnTo>
                    <a:pt x="4581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7"/>
            <p:cNvSpPr/>
            <p:nvPr/>
          </p:nvSpPr>
          <p:spPr>
            <a:xfrm>
              <a:off x="794264" y="2688613"/>
              <a:ext cx="2725730" cy="1546107"/>
            </a:xfrm>
            <a:custGeom>
              <a:avLst/>
              <a:gdLst/>
              <a:ahLst/>
              <a:cxnLst/>
              <a:rect l="l" t="t" r="r" b="b"/>
              <a:pathLst>
                <a:path w="45391" h="25747" extrusionOk="0">
                  <a:moveTo>
                    <a:pt x="45373" y="0"/>
                  </a:moveTo>
                  <a:cubicBezTo>
                    <a:pt x="42009" y="830"/>
                    <a:pt x="38030" y="3390"/>
                    <a:pt x="34712" y="6861"/>
                  </a:cubicBezTo>
                  <a:cubicBezTo>
                    <a:pt x="34016" y="7583"/>
                    <a:pt x="33374" y="8324"/>
                    <a:pt x="32794" y="9055"/>
                  </a:cubicBezTo>
                  <a:cubicBezTo>
                    <a:pt x="32517" y="9412"/>
                    <a:pt x="32241" y="9778"/>
                    <a:pt x="31982" y="10126"/>
                  </a:cubicBezTo>
                  <a:cubicBezTo>
                    <a:pt x="31286" y="11045"/>
                    <a:pt x="30635" y="11919"/>
                    <a:pt x="29841" y="12686"/>
                  </a:cubicBezTo>
                  <a:cubicBezTo>
                    <a:pt x="28931" y="13578"/>
                    <a:pt x="27468" y="14666"/>
                    <a:pt x="25621" y="14818"/>
                  </a:cubicBezTo>
                  <a:cubicBezTo>
                    <a:pt x="25463" y="14832"/>
                    <a:pt x="25304" y="14839"/>
                    <a:pt x="25142" y="14839"/>
                  </a:cubicBezTo>
                  <a:cubicBezTo>
                    <a:pt x="24883" y="14839"/>
                    <a:pt x="24616" y="14821"/>
                    <a:pt x="24337" y="14782"/>
                  </a:cubicBezTo>
                  <a:cubicBezTo>
                    <a:pt x="23632" y="14693"/>
                    <a:pt x="22918" y="14497"/>
                    <a:pt x="22222" y="14301"/>
                  </a:cubicBezTo>
                  <a:cubicBezTo>
                    <a:pt x="21268" y="14042"/>
                    <a:pt x="20287" y="13765"/>
                    <a:pt x="19287" y="13765"/>
                  </a:cubicBezTo>
                  <a:lnTo>
                    <a:pt x="19252" y="13765"/>
                  </a:lnTo>
                  <a:cubicBezTo>
                    <a:pt x="16513" y="13765"/>
                    <a:pt x="14274" y="15719"/>
                    <a:pt x="12882" y="17361"/>
                  </a:cubicBezTo>
                  <a:cubicBezTo>
                    <a:pt x="12713" y="17548"/>
                    <a:pt x="12543" y="17762"/>
                    <a:pt x="12374" y="17976"/>
                  </a:cubicBezTo>
                  <a:cubicBezTo>
                    <a:pt x="11963" y="18494"/>
                    <a:pt x="11571" y="19038"/>
                    <a:pt x="11187" y="19555"/>
                  </a:cubicBezTo>
                  <a:cubicBezTo>
                    <a:pt x="10268" y="20804"/>
                    <a:pt x="9323" y="22098"/>
                    <a:pt x="8172" y="23132"/>
                  </a:cubicBezTo>
                  <a:cubicBezTo>
                    <a:pt x="7824" y="23445"/>
                    <a:pt x="7449" y="23730"/>
                    <a:pt x="7074" y="23998"/>
                  </a:cubicBezTo>
                  <a:cubicBezTo>
                    <a:pt x="5479" y="25079"/>
                    <a:pt x="3666" y="25649"/>
                    <a:pt x="1952" y="25649"/>
                  </a:cubicBezTo>
                  <a:cubicBezTo>
                    <a:pt x="1289" y="25649"/>
                    <a:pt x="641" y="25564"/>
                    <a:pt x="27" y="25389"/>
                  </a:cubicBezTo>
                  <a:lnTo>
                    <a:pt x="0" y="25488"/>
                  </a:lnTo>
                  <a:cubicBezTo>
                    <a:pt x="625" y="25666"/>
                    <a:pt x="1276" y="25746"/>
                    <a:pt x="1945" y="25746"/>
                  </a:cubicBezTo>
                  <a:cubicBezTo>
                    <a:pt x="3676" y="25746"/>
                    <a:pt x="5513" y="25166"/>
                    <a:pt x="7128" y="24078"/>
                  </a:cubicBezTo>
                  <a:cubicBezTo>
                    <a:pt x="7512" y="23810"/>
                    <a:pt x="7886" y="23516"/>
                    <a:pt x="8234" y="23204"/>
                  </a:cubicBezTo>
                  <a:cubicBezTo>
                    <a:pt x="9394" y="22169"/>
                    <a:pt x="10348" y="20867"/>
                    <a:pt x="11267" y="19618"/>
                  </a:cubicBezTo>
                  <a:cubicBezTo>
                    <a:pt x="11651" y="19091"/>
                    <a:pt x="12043" y="18556"/>
                    <a:pt x="12454" y="18039"/>
                  </a:cubicBezTo>
                  <a:cubicBezTo>
                    <a:pt x="12623" y="17816"/>
                    <a:pt x="12793" y="17610"/>
                    <a:pt x="12953" y="17423"/>
                  </a:cubicBezTo>
                  <a:cubicBezTo>
                    <a:pt x="14336" y="15799"/>
                    <a:pt x="16549" y="13864"/>
                    <a:pt x="19252" y="13864"/>
                  </a:cubicBezTo>
                  <a:lnTo>
                    <a:pt x="19278" y="13864"/>
                  </a:lnTo>
                  <a:cubicBezTo>
                    <a:pt x="20269" y="13864"/>
                    <a:pt x="21250" y="14140"/>
                    <a:pt x="22196" y="14399"/>
                  </a:cubicBezTo>
                  <a:cubicBezTo>
                    <a:pt x="22891" y="14595"/>
                    <a:pt x="23614" y="14791"/>
                    <a:pt x="24328" y="14881"/>
                  </a:cubicBezTo>
                  <a:cubicBezTo>
                    <a:pt x="24607" y="14919"/>
                    <a:pt x="24877" y="14937"/>
                    <a:pt x="25141" y="14937"/>
                  </a:cubicBezTo>
                  <a:cubicBezTo>
                    <a:pt x="25306" y="14937"/>
                    <a:pt x="25469" y="14930"/>
                    <a:pt x="25630" y="14916"/>
                  </a:cubicBezTo>
                  <a:cubicBezTo>
                    <a:pt x="27504" y="14765"/>
                    <a:pt x="28993" y="13658"/>
                    <a:pt x="29912" y="12757"/>
                  </a:cubicBezTo>
                  <a:cubicBezTo>
                    <a:pt x="30706" y="11981"/>
                    <a:pt x="31366" y="11107"/>
                    <a:pt x="32062" y="10179"/>
                  </a:cubicBezTo>
                  <a:cubicBezTo>
                    <a:pt x="32321" y="9831"/>
                    <a:pt x="32589" y="9474"/>
                    <a:pt x="32874" y="9118"/>
                  </a:cubicBezTo>
                  <a:cubicBezTo>
                    <a:pt x="33445" y="8386"/>
                    <a:pt x="34087" y="7655"/>
                    <a:pt x="34783" y="6923"/>
                  </a:cubicBezTo>
                  <a:cubicBezTo>
                    <a:pt x="38084" y="3471"/>
                    <a:pt x="42054" y="919"/>
                    <a:pt x="45390" y="98"/>
                  </a:cubicBezTo>
                  <a:lnTo>
                    <a:pt x="4537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7"/>
            <p:cNvSpPr/>
            <p:nvPr/>
          </p:nvSpPr>
          <p:spPr>
            <a:xfrm>
              <a:off x="837079" y="2675222"/>
              <a:ext cx="2698947" cy="1563762"/>
            </a:xfrm>
            <a:custGeom>
              <a:avLst/>
              <a:gdLst/>
              <a:ahLst/>
              <a:cxnLst/>
              <a:rect l="l" t="t" r="r" b="b"/>
              <a:pathLst>
                <a:path w="44945" h="26041" extrusionOk="0">
                  <a:moveTo>
                    <a:pt x="44918" y="0"/>
                  </a:moveTo>
                  <a:cubicBezTo>
                    <a:pt x="41698" y="1044"/>
                    <a:pt x="37924" y="3667"/>
                    <a:pt x="34570" y="7208"/>
                  </a:cubicBezTo>
                  <a:cubicBezTo>
                    <a:pt x="33874" y="7931"/>
                    <a:pt x="33232" y="8663"/>
                    <a:pt x="32643" y="9385"/>
                  </a:cubicBezTo>
                  <a:cubicBezTo>
                    <a:pt x="32402" y="9688"/>
                    <a:pt x="32161" y="9992"/>
                    <a:pt x="31929" y="10286"/>
                  </a:cubicBezTo>
                  <a:cubicBezTo>
                    <a:pt x="31189" y="11241"/>
                    <a:pt x="30475" y="12142"/>
                    <a:pt x="29628" y="12927"/>
                  </a:cubicBezTo>
                  <a:cubicBezTo>
                    <a:pt x="28298" y="14158"/>
                    <a:pt x="26835" y="14854"/>
                    <a:pt x="25372" y="14961"/>
                  </a:cubicBezTo>
                  <a:cubicBezTo>
                    <a:pt x="25231" y="14973"/>
                    <a:pt x="25090" y="14979"/>
                    <a:pt x="24946" y="14979"/>
                  </a:cubicBezTo>
                  <a:cubicBezTo>
                    <a:pt x="24671" y="14979"/>
                    <a:pt x="24389" y="14957"/>
                    <a:pt x="24096" y="14916"/>
                  </a:cubicBezTo>
                  <a:cubicBezTo>
                    <a:pt x="23392" y="14818"/>
                    <a:pt x="22687" y="14622"/>
                    <a:pt x="22000" y="14426"/>
                  </a:cubicBezTo>
                  <a:cubicBezTo>
                    <a:pt x="21045" y="14158"/>
                    <a:pt x="20064" y="13881"/>
                    <a:pt x="19056" y="13872"/>
                  </a:cubicBezTo>
                  <a:cubicBezTo>
                    <a:pt x="19037" y="13872"/>
                    <a:pt x="19019" y="13872"/>
                    <a:pt x="19000" y="13872"/>
                  </a:cubicBezTo>
                  <a:cubicBezTo>
                    <a:pt x="16278" y="13872"/>
                    <a:pt x="14060" y="15802"/>
                    <a:pt x="12669" y="17423"/>
                  </a:cubicBezTo>
                  <a:cubicBezTo>
                    <a:pt x="12508" y="17619"/>
                    <a:pt x="12339" y="17824"/>
                    <a:pt x="12169" y="18039"/>
                  </a:cubicBezTo>
                  <a:cubicBezTo>
                    <a:pt x="11732" y="18592"/>
                    <a:pt x="11304" y="19180"/>
                    <a:pt x="10893" y="19742"/>
                  </a:cubicBezTo>
                  <a:cubicBezTo>
                    <a:pt x="10019" y="20956"/>
                    <a:pt x="9109" y="22205"/>
                    <a:pt x="8030" y="23222"/>
                  </a:cubicBezTo>
                  <a:cubicBezTo>
                    <a:pt x="7691" y="23534"/>
                    <a:pt x="7325" y="23837"/>
                    <a:pt x="6950" y="24105"/>
                  </a:cubicBezTo>
                  <a:cubicBezTo>
                    <a:pt x="5294" y="25303"/>
                    <a:pt x="3386" y="25944"/>
                    <a:pt x="1600" y="25944"/>
                  </a:cubicBezTo>
                  <a:cubicBezTo>
                    <a:pt x="1058" y="25944"/>
                    <a:pt x="527" y="25885"/>
                    <a:pt x="19" y="25764"/>
                  </a:cubicBezTo>
                  <a:lnTo>
                    <a:pt x="1" y="25853"/>
                  </a:lnTo>
                  <a:cubicBezTo>
                    <a:pt x="509" y="25978"/>
                    <a:pt x="1045" y="26041"/>
                    <a:pt x="1598" y="26041"/>
                  </a:cubicBezTo>
                  <a:cubicBezTo>
                    <a:pt x="3400" y="26041"/>
                    <a:pt x="5336" y="25389"/>
                    <a:pt x="7013" y="24176"/>
                  </a:cubicBezTo>
                  <a:cubicBezTo>
                    <a:pt x="7387" y="23909"/>
                    <a:pt x="7744" y="23605"/>
                    <a:pt x="8092" y="23284"/>
                  </a:cubicBezTo>
                  <a:cubicBezTo>
                    <a:pt x="9181" y="22258"/>
                    <a:pt x="10090" y="21009"/>
                    <a:pt x="10965" y="19805"/>
                  </a:cubicBezTo>
                  <a:cubicBezTo>
                    <a:pt x="11375" y="19234"/>
                    <a:pt x="11803" y="18654"/>
                    <a:pt x="12240" y="18092"/>
                  </a:cubicBezTo>
                  <a:cubicBezTo>
                    <a:pt x="12410" y="17887"/>
                    <a:pt x="12579" y="17682"/>
                    <a:pt x="12740" y="17485"/>
                  </a:cubicBezTo>
                  <a:cubicBezTo>
                    <a:pt x="14114" y="15880"/>
                    <a:pt x="16317" y="13962"/>
                    <a:pt x="19012" y="13962"/>
                  </a:cubicBezTo>
                  <a:lnTo>
                    <a:pt x="19056" y="13962"/>
                  </a:lnTo>
                  <a:cubicBezTo>
                    <a:pt x="20046" y="13979"/>
                    <a:pt x="21028" y="14256"/>
                    <a:pt x="21973" y="14515"/>
                  </a:cubicBezTo>
                  <a:cubicBezTo>
                    <a:pt x="22660" y="14711"/>
                    <a:pt x="23374" y="14916"/>
                    <a:pt x="24079" y="15005"/>
                  </a:cubicBezTo>
                  <a:cubicBezTo>
                    <a:pt x="24403" y="15049"/>
                    <a:pt x="24706" y="15071"/>
                    <a:pt x="25003" y="15071"/>
                  </a:cubicBezTo>
                  <a:cubicBezTo>
                    <a:pt x="25130" y="15071"/>
                    <a:pt x="25255" y="15067"/>
                    <a:pt x="25381" y="15059"/>
                  </a:cubicBezTo>
                  <a:cubicBezTo>
                    <a:pt x="26862" y="14952"/>
                    <a:pt x="28352" y="14238"/>
                    <a:pt x="29690" y="12998"/>
                  </a:cubicBezTo>
                  <a:cubicBezTo>
                    <a:pt x="30546" y="12204"/>
                    <a:pt x="31251" y="11303"/>
                    <a:pt x="32001" y="10349"/>
                  </a:cubicBezTo>
                  <a:cubicBezTo>
                    <a:pt x="32232" y="10054"/>
                    <a:pt x="32473" y="9751"/>
                    <a:pt x="32714" y="9448"/>
                  </a:cubicBezTo>
                  <a:cubicBezTo>
                    <a:pt x="33303" y="8725"/>
                    <a:pt x="33945" y="7994"/>
                    <a:pt x="34632" y="7271"/>
                  </a:cubicBezTo>
                  <a:cubicBezTo>
                    <a:pt x="37987" y="3738"/>
                    <a:pt x="41742" y="1124"/>
                    <a:pt x="44945" y="89"/>
                  </a:cubicBezTo>
                  <a:lnTo>
                    <a:pt x="4491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7"/>
            <p:cNvSpPr/>
            <p:nvPr/>
          </p:nvSpPr>
          <p:spPr>
            <a:xfrm>
              <a:off x="879413" y="2662371"/>
              <a:ext cx="2672165" cy="1581417"/>
            </a:xfrm>
            <a:custGeom>
              <a:avLst/>
              <a:gdLst/>
              <a:ahLst/>
              <a:cxnLst/>
              <a:rect l="l" t="t" r="r" b="b"/>
              <a:pathLst>
                <a:path w="44499" h="26335" extrusionOk="0">
                  <a:moveTo>
                    <a:pt x="44463" y="0"/>
                  </a:moveTo>
                  <a:cubicBezTo>
                    <a:pt x="41412" y="1240"/>
                    <a:pt x="37853" y="3917"/>
                    <a:pt x="34436" y="7547"/>
                  </a:cubicBezTo>
                  <a:cubicBezTo>
                    <a:pt x="33749" y="8270"/>
                    <a:pt x="33098" y="9001"/>
                    <a:pt x="32509" y="9706"/>
                  </a:cubicBezTo>
                  <a:cubicBezTo>
                    <a:pt x="32304" y="9947"/>
                    <a:pt x="32107" y="10188"/>
                    <a:pt x="31911" y="10429"/>
                  </a:cubicBezTo>
                  <a:cubicBezTo>
                    <a:pt x="31099" y="11419"/>
                    <a:pt x="30341" y="12356"/>
                    <a:pt x="29413" y="13159"/>
                  </a:cubicBezTo>
                  <a:cubicBezTo>
                    <a:pt x="28066" y="14336"/>
                    <a:pt x="26585" y="15005"/>
                    <a:pt x="25131" y="15095"/>
                  </a:cubicBezTo>
                  <a:cubicBezTo>
                    <a:pt x="25008" y="15103"/>
                    <a:pt x="24884" y="15107"/>
                    <a:pt x="24759" y="15107"/>
                  </a:cubicBezTo>
                  <a:cubicBezTo>
                    <a:pt x="24467" y="15107"/>
                    <a:pt x="24168" y="15085"/>
                    <a:pt x="23855" y="15041"/>
                  </a:cubicBezTo>
                  <a:cubicBezTo>
                    <a:pt x="23160" y="14943"/>
                    <a:pt x="22464" y="14738"/>
                    <a:pt x="21786" y="14541"/>
                  </a:cubicBezTo>
                  <a:cubicBezTo>
                    <a:pt x="20831" y="14274"/>
                    <a:pt x="19850" y="13988"/>
                    <a:pt x="18842" y="13979"/>
                  </a:cubicBezTo>
                  <a:cubicBezTo>
                    <a:pt x="18816" y="13979"/>
                    <a:pt x="18791" y="13979"/>
                    <a:pt x="18766" y="13979"/>
                  </a:cubicBezTo>
                  <a:cubicBezTo>
                    <a:pt x="16044" y="13979"/>
                    <a:pt x="13851" y="15877"/>
                    <a:pt x="12472" y="17476"/>
                  </a:cubicBezTo>
                  <a:cubicBezTo>
                    <a:pt x="12312" y="17673"/>
                    <a:pt x="12142" y="17878"/>
                    <a:pt x="11973" y="18092"/>
                  </a:cubicBezTo>
                  <a:cubicBezTo>
                    <a:pt x="11500" y="18690"/>
                    <a:pt x="11045" y="19323"/>
                    <a:pt x="10608" y="19930"/>
                  </a:cubicBezTo>
                  <a:cubicBezTo>
                    <a:pt x="9769" y="21098"/>
                    <a:pt x="8913" y="22294"/>
                    <a:pt x="7887" y="23293"/>
                  </a:cubicBezTo>
                  <a:cubicBezTo>
                    <a:pt x="7557" y="23623"/>
                    <a:pt x="7209" y="23926"/>
                    <a:pt x="6843" y="24203"/>
                  </a:cubicBezTo>
                  <a:cubicBezTo>
                    <a:pt x="5115" y="25533"/>
                    <a:pt x="3152" y="26248"/>
                    <a:pt x="1297" y="26248"/>
                  </a:cubicBezTo>
                  <a:cubicBezTo>
                    <a:pt x="864" y="26248"/>
                    <a:pt x="436" y="26209"/>
                    <a:pt x="18" y="26130"/>
                  </a:cubicBezTo>
                  <a:lnTo>
                    <a:pt x="1" y="26219"/>
                  </a:lnTo>
                  <a:cubicBezTo>
                    <a:pt x="420" y="26299"/>
                    <a:pt x="857" y="26335"/>
                    <a:pt x="1294" y="26335"/>
                  </a:cubicBezTo>
                  <a:cubicBezTo>
                    <a:pt x="3167" y="26335"/>
                    <a:pt x="5148" y="25612"/>
                    <a:pt x="6896" y="24274"/>
                  </a:cubicBezTo>
                  <a:cubicBezTo>
                    <a:pt x="7262" y="23998"/>
                    <a:pt x="7619" y="23685"/>
                    <a:pt x="7949" y="23355"/>
                  </a:cubicBezTo>
                  <a:cubicBezTo>
                    <a:pt x="8975" y="22356"/>
                    <a:pt x="9840" y="21152"/>
                    <a:pt x="10679" y="19983"/>
                  </a:cubicBezTo>
                  <a:cubicBezTo>
                    <a:pt x="11116" y="19377"/>
                    <a:pt x="11562" y="18743"/>
                    <a:pt x="12035" y="18145"/>
                  </a:cubicBezTo>
                  <a:cubicBezTo>
                    <a:pt x="12205" y="17931"/>
                    <a:pt x="12374" y="17726"/>
                    <a:pt x="12535" y="17539"/>
                  </a:cubicBezTo>
                  <a:cubicBezTo>
                    <a:pt x="13900" y="15951"/>
                    <a:pt x="16085" y="14060"/>
                    <a:pt x="18770" y="14060"/>
                  </a:cubicBezTo>
                  <a:lnTo>
                    <a:pt x="18842" y="14060"/>
                  </a:lnTo>
                  <a:cubicBezTo>
                    <a:pt x="19832" y="14078"/>
                    <a:pt x="20813" y="14354"/>
                    <a:pt x="21759" y="14631"/>
                  </a:cubicBezTo>
                  <a:cubicBezTo>
                    <a:pt x="22437" y="14827"/>
                    <a:pt x="23142" y="15023"/>
                    <a:pt x="23846" y="15121"/>
                  </a:cubicBezTo>
                  <a:cubicBezTo>
                    <a:pt x="24169" y="15172"/>
                    <a:pt x="24473" y="15196"/>
                    <a:pt x="24772" y="15196"/>
                  </a:cubicBezTo>
                  <a:cubicBezTo>
                    <a:pt x="24896" y="15196"/>
                    <a:pt x="25018" y="15192"/>
                    <a:pt x="25140" y="15184"/>
                  </a:cubicBezTo>
                  <a:cubicBezTo>
                    <a:pt x="26612" y="15095"/>
                    <a:pt x="28111" y="14417"/>
                    <a:pt x="29476" y="13230"/>
                  </a:cubicBezTo>
                  <a:cubicBezTo>
                    <a:pt x="30403" y="12418"/>
                    <a:pt x="31171" y="11482"/>
                    <a:pt x="31982" y="10491"/>
                  </a:cubicBezTo>
                  <a:cubicBezTo>
                    <a:pt x="32179" y="10250"/>
                    <a:pt x="32375" y="10010"/>
                    <a:pt x="32571" y="9769"/>
                  </a:cubicBezTo>
                  <a:cubicBezTo>
                    <a:pt x="33160" y="9064"/>
                    <a:pt x="33811" y="8332"/>
                    <a:pt x="34498" y="7601"/>
                  </a:cubicBezTo>
                  <a:cubicBezTo>
                    <a:pt x="37906" y="3988"/>
                    <a:pt x="41457" y="1312"/>
                    <a:pt x="44499" y="80"/>
                  </a:cubicBezTo>
                  <a:lnTo>
                    <a:pt x="444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7"/>
            <p:cNvSpPr/>
            <p:nvPr/>
          </p:nvSpPr>
          <p:spPr>
            <a:xfrm>
              <a:off x="921748" y="2648980"/>
              <a:ext cx="2645383" cy="1600753"/>
            </a:xfrm>
            <a:custGeom>
              <a:avLst/>
              <a:gdLst/>
              <a:ahLst/>
              <a:cxnLst/>
              <a:rect l="l" t="t" r="r" b="b"/>
              <a:pathLst>
                <a:path w="44053" h="26657" extrusionOk="0">
                  <a:moveTo>
                    <a:pt x="44017" y="0"/>
                  </a:moveTo>
                  <a:cubicBezTo>
                    <a:pt x="40413" y="1793"/>
                    <a:pt x="36746" y="5281"/>
                    <a:pt x="34302" y="7886"/>
                  </a:cubicBezTo>
                  <a:cubicBezTo>
                    <a:pt x="33606" y="8627"/>
                    <a:pt x="32964" y="9349"/>
                    <a:pt x="32366" y="10036"/>
                  </a:cubicBezTo>
                  <a:cubicBezTo>
                    <a:pt x="32214" y="10215"/>
                    <a:pt x="32071" y="10393"/>
                    <a:pt x="31920" y="10563"/>
                  </a:cubicBezTo>
                  <a:cubicBezTo>
                    <a:pt x="31037" y="11597"/>
                    <a:pt x="30207" y="12579"/>
                    <a:pt x="29208" y="13399"/>
                  </a:cubicBezTo>
                  <a:cubicBezTo>
                    <a:pt x="27843" y="14532"/>
                    <a:pt x="26344" y="15166"/>
                    <a:pt x="24890" y="15237"/>
                  </a:cubicBezTo>
                  <a:cubicBezTo>
                    <a:pt x="24795" y="15241"/>
                    <a:pt x="24699" y="15244"/>
                    <a:pt x="24601" y="15244"/>
                  </a:cubicBezTo>
                  <a:cubicBezTo>
                    <a:pt x="24285" y="15244"/>
                    <a:pt x="23955" y="15220"/>
                    <a:pt x="23614" y="15166"/>
                  </a:cubicBezTo>
                  <a:cubicBezTo>
                    <a:pt x="22927" y="15068"/>
                    <a:pt x="22240" y="14863"/>
                    <a:pt x="21562" y="14666"/>
                  </a:cubicBezTo>
                  <a:cubicBezTo>
                    <a:pt x="20617" y="14390"/>
                    <a:pt x="19627" y="14104"/>
                    <a:pt x="18627" y="14086"/>
                  </a:cubicBezTo>
                  <a:lnTo>
                    <a:pt x="18529" y="14086"/>
                  </a:lnTo>
                  <a:cubicBezTo>
                    <a:pt x="15826" y="14086"/>
                    <a:pt x="13641" y="15960"/>
                    <a:pt x="12276" y="17548"/>
                  </a:cubicBezTo>
                  <a:cubicBezTo>
                    <a:pt x="12106" y="17735"/>
                    <a:pt x="11937" y="17940"/>
                    <a:pt x="11776" y="18154"/>
                  </a:cubicBezTo>
                  <a:cubicBezTo>
                    <a:pt x="11259" y="18797"/>
                    <a:pt x="10786" y="19475"/>
                    <a:pt x="10313" y="20135"/>
                  </a:cubicBezTo>
                  <a:cubicBezTo>
                    <a:pt x="9528" y="21250"/>
                    <a:pt x="8707" y="22401"/>
                    <a:pt x="7753" y="23382"/>
                  </a:cubicBezTo>
                  <a:cubicBezTo>
                    <a:pt x="7432" y="23712"/>
                    <a:pt x="7093" y="24024"/>
                    <a:pt x="6736" y="24310"/>
                  </a:cubicBezTo>
                  <a:cubicBezTo>
                    <a:pt x="4946" y="25778"/>
                    <a:pt x="2895" y="26571"/>
                    <a:pt x="969" y="26571"/>
                  </a:cubicBezTo>
                  <a:cubicBezTo>
                    <a:pt x="648" y="26571"/>
                    <a:pt x="330" y="26549"/>
                    <a:pt x="18" y="26504"/>
                  </a:cubicBezTo>
                  <a:lnTo>
                    <a:pt x="0" y="26585"/>
                  </a:lnTo>
                  <a:cubicBezTo>
                    <a:pt x="321" y="26629"/>
                    <a:pt x="643" y="26656"/>
                    <a:pt x="964" y="26656"/>
                  </a:cubicBezTo>
                  <a:cubicBezTo>
                    <a:pt x="2909" y="26656"/>
                    <a:pt x="4987" y="25853"/>
                    <a:pt x="6789" y="24381"/>
                  </a:cubicBezTo>
                  <a:cubicBezTo>
                    <a:pt x="7146" y="24087"/>
                    <a:pt x="7485" y="23775"/>
                    <a:pt x="7815" y="23436"/>
                  </a:cubicBezTo>
                  <a:cubicBezTo>
                    <a:pt x="8770" y="22454"/>
                    <a:pt x="9590" y="21303"/>
                    <a:pt x="10384" y="20179"/>
                  </a:cubicBezTo>
                  <a:cubicBezTo>
                    <a:pt x="10848" y="19528"/>
                    <a:pt x="11330" y="18850"/>
                    <a:pt x="11839" y="18208"/>
                  </a:cubicBezTo>
                  <a:cubicBezTo>
                    <a:pt x="11999" y="17994"/>
                    <a:pt x="12169" y="17789"/>
                    <a:pt x="12338" y="17601"/>
                  </a:cubicBezTo>
                  <a:cubicBezTo>
                    <a:pt x="13687" y="16023"/>
                    <a:pt x="15855" y="14166"/>
                    <a:pt x="18533" y="14166"/>
                  </a:cubicBezTo>
                  <a:cubicBezTo>
                    <a:pt x="18564" y="14166"/>
                    <a:pt x="18596" y="14166"/>
                    <a:pt x="18627" y="14167"/>
                  </a:cubicBezTo>
                  <a:cubicBezTo>
                    <a:pt x="19618" y="14185"/>
                    <a:pt x="20599" y="14470"/>
                    <a:pt x="21545" y="14747"/>
                  </a:cubicBezTo>
                  <a:cubicBezTo>
                    <a:pt x="22214" y="14943"/>
                    <a:pt x="22910" y="15148"/>
                    <a:pt x="23605" y="15246"/>
                  </a:cubicBezTo>
                  <a:cubicBezTo>
                    <a:pt x="23937" y="15299"/>
                    <a:pt x="24265" y="15328"/>
                    <a:pt x="24580" y="15328"/>
                  </a:cubicBezTo>
                  <a:cubicBezTo>
                    <a:pt x="24688" y="15328"/>
                    <a:pt x="24794" y="15324"/>
                    <a:pt x="24899" y="15318"/>
                  </a:cubicBezTo>
                  <a:cubicBezTo>
                    <a:pt x="26371" y="15246"/>
                    <a:pt x="27879" y="14604"/>
                    <a:pt x="29261" y="13462"/>
                  </a:cubicBezTo>
                  <a:cubicBezTo>
                    <a:pt x="30260" y="12641"/>
                    <a:pt x="31099" y="11660"/>
                    <a:pt x="31982" y="10616"/>
                  </a:cubicBezTo>
                  <a:cubicBezTo>
                    <a:pt x="32134" y="10447"/>
                    <a:pt x="32277" y="10268"/>
                    <a:pt x="32428" y="10090"/>
                  </a:cubicBezTo>
                  <a:cubicBezTo>
                    <a:pt x="33017" y="9403"/>
                    <a:pt x="33668" y="8680"/>
                    <a:pt x="34364" y="7949"/>
                  </a:cubicBezTo>
                  <a:cubicBezTo>
                    <a:pt x="36800" y="5344"/>
                    <a:pt x="40457" y="1856"/>
                    <a:pt x="44052" y="72"/>
                  </a:cubicBezTo>
                  <a:lnTo>
                    <a:pt x="4401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7"/>
            <p:cNvSpPr/>
            <p:nvPr/>
          </p:nvSpPr>
          <p:spPr>
            <a:xfrm>
              <a:off x="964563" y="2635589"/>
              <a:ext cx="2618120" cy="1620569"/>
            </a:xfrm>
            <a:custGeom>
              <a:avLst/>
              <a:gdLst/>
              <a:ahLst/>
              <a:cxnLst/>
              <a:rect l="l" t="t" r="r" b="b"/>
              <a:pathLst>
                <a:path w="43599" h="26987" extrusionOk="0">
                  <a:moveTo>
                    <a:pt x="43562" y="0"/>
                  </a:moveTo>
                  <a:cubicBezTo>
                    <a:pt x="40957" y="1552"/>
                    <a:pt x="37791" y="4327"/>
                    <a:pt x="34160" y="8234"/>
                  </a:cubicBezTo>
                  <a:cubicBezTo>
                    <a:pt x="33464" y="8984"/>
                    <a:pt x="32804" y="9706"/>
                    <a:pt x="32224" y="10366"/>
                  </a:cubicBezTo>
                  <a:lnTo>
                    <a:pt x="31956" y="10670"/>
                  </a:lnTo>
                  <a:cubicBezTo>
                    <a:pt x="30993" y="11767"/>
                    <a:pt x="30083" y="12793"/>
                    <a:pt x="28994" y="13640"/>
                  </a:cubicBezTo>
                  <a:cubicBezTo>
                    <a:pt x="27585" y="14747"/>
                    <a:pt x="26122" y="15326"/>
                    <a:pt x="24641" y="15380"/>
                  </a:cubicBezTo>
                  <a:cubicBezTo>
                    <a:pt x="24561" y="15383"/>
                    <a:pt x="24479" y="15385"/>
                    <a:pt x="24397" y="15385"/>
                  </a:cubicBezTo>
                  <a:cubicBezTo>
                    <a:pt x="24068" y="15385"/>
                    <a:pt x="23724" y="15357"/>
                    <a:pt x="23374" y="15300"/>
                  </a:cubicBezTo>
                  <a:cubicBezTo>
                    <a:pt x="22687" y="15193"/>
                    <a:pt x="22000" y="14987"/>
                    <a:pt x="21340" y="14791"/>
                  </a:cubicBezTo>
                  <a:cubicBezTo>
                    <a:pt x="20394" y="14515"/>
                    <a:pt x="19404" y="14220"/>
                    <a:pt x="18405" y="14193"/>
                  </a:cubicBezTo>
                  <a:cubicBezTo>
                    <a:pt x="18367" y="14193"/>
                    <a:pt x="18329" y="14192"/>
                    <a:pt x="18291" y="14192"/>
                  </a:cubicBezTo>
                  <a:cubicBezTo>
                    <a:pt x="16184" y="14192"/>
                    <a:pt x="13972" y="15402"/>
                    <a:pt x="12062" y="17610"/>
                  </a:cubicBezTo>
                  <a:cubicBezTo>
                    <a:pt x="11902" y="17798"/>
                    <a:pt x="11732" y="18003"/>
                    <a:pt x="11563" y="18217"/>
                  </a:cubicBezTo>
                  <a:cubicBezTo>
                    <a:pt x="11018" y="18904"/>
                    <a:pt x="10510" y="19635"/>
                    <a:pt x="10019" y="20340"/>
                  </a:cubicBezTo>
                  <a:cubicBezTo>
                    <a:pt x="9270" y="21411"/>
                    <a:pt x="8494" y="22517"/>
                    <a:pt x="7611" y="23462"/>
                  </a:cubicBezTo>
                  <a:cubicBezTo>
                    <a:pt x="7289" y="23810"/>
                    <a:pt x="6959" y="24131"/>
                    <a:pt x="6620" y="24426"/>
                  </a:cubicBezTo>
                  <a:cubicBezTo>
                    <a:pt x="4778" y="26025"/>
                    <a:pt x="2622" y="26908"/>
                    <a:pt x="628" y="26908"/>
                  </a:cubicBezTo>
                  <a:cubicBezTo>
                    <a:pt x="420" y="26908"/>
                    <a:pt x="214" y="26898"/>
                    <a:pt x="10" y="26879"/>
                  </a:cubicBezTo>
                  <a:lnTo>
                    <a:pt x="1" y="26950"/>
                  </a:lnTo>
                  <a:cubicBezTo>
                    <a:pt x="206" y="26977"/>
                    <a:pt x="420" y="26986"/>
                    <a:pt x="634" y="26986"/>
                  </a:cubicBezTo>
                  <a:cubicBezTo>
                    <a:pt x="2651" y="26986"/>
                    <a:pt x="4818" y="26094"/>
                    <a:pt x="6674" y="24479"/>
                  </a:cubicBezTo>
                  <a:cubicBezTo>
                    <a:pt x="7013" y="24185"/>
                    <a:pt x="7352" y="23864"/>
                    <a:pt x="7664" y="23516"/>
                  </a:cubicBezTo>
                  <a:cubicBezTo>
                    <a:pt x="8556" y="22561"/>
                    <a:pt x="9332" y="21455"/>
                    <a:pt x="10082" y="20385"/>
                  </a:cubicBezTo>
                  <a:cubicBezTo>
                    <a:pt x="10572" y="19680"/>
                    <a:pt x="11081" y="18948"/>
                    <a:pt x="11625" y="18261"/>
                  </a:cubicBezTo>
                  <a:cubicBezTo>
                    <a:pt x="11795" y="18056"/>
                    <a:pt x="11955" y="17851"/>
                    <a:pt x="12125" y="17664"/>
                  </a:cubicBezTo>
                  <a:cubicBezTo>
                    <a:pt x="14016" y="15469"/>
                    <a:pt x="16202" y="14274"/>
                    <a:pt x="18289" y="14274"/>
                  </a:cubicBezTo>
                  <a:lnTo>
                    <a:pt x="18396" y="14274"/>
                  </a:lnTo>
                  <a:cubicBezTo>
                    <a:pt x="19395" y="14300"/>
                    <a:pt x="20377" y="14586"/>
                    <a:pt x="21322" y="14863"/>
                  </a:cubicBezTo>
                  <a:cubicBezTo>
                    <a:pt x="21982" y="15068"/>
                    <a:pt x="22678" y="15264"/>
                    <a:pt x="23365" y="15380"/>
                  </a:cubicBezTo>
                  <a:cubicBezTo>
                    <a:pt x="23726" y="15431"/>
                    <a:pt x="24087" y="15465"/>
                    <a:pt x="24433" y="15465"/>
                  </a:cubicBezTo>
                  <a:cubicBezTo>
                    <a:pt x="24506" y="15465"/>
                    <a:pt x="24578" y="15463"/>
                    <a:pt x="24650" y="15460"/>
                  </a:cubicBezTo>
                  <a:cubicBezTo>
                    <a:pt x="26140" y="15407"/>
                    <a:pt x="27612" y="14818"/>
                    <a:pt x="29039" y="13703"/>
                  </a:cubicBezTo>
                  <a:cubicBezTo>
                    <a:pt x="30136" y="12855"/>
                    <a:pt x="31046" y="11820"/>
                    <a:pt x="32010" y="10723"/>
                  </a:cubicBezTo>
                  <a:lnTo>
                    <a:pt x="32277" y="10420"/>
                  </a:lnTo>
                  <a:cubicBezTo>
                    <a:pt x="32866" y="9760"/>
                    <a:pt x="33517" y="9037"/>
                    <a:pt x="34213" y="8288"/>
                  </a:cubicBezTo>
                  <a:cubicBezTo>
                    <a:pt x="37844" y="4380"/>
                    <a:pt x="41002" y="1615"/>
                    <a:pt x="43598" y="72"/>
                  </a:cubicBezTo>
                  <a:lnTo>
                    <a:pt x="4356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7"/>
            <p:cNvSpPr/>
            <p:nvPr/>
          </p:nvSpPr>
          <p:spPr>
            <a:xfrm>
              <a:off x="1006898" y="2622739"/>
              <a:ext cx="2591818" cy="1640926"/>
            </a:xfrm>
            <a:custGeom>
              <a:avLst/>
              <a:gdLst/>
              <a:ahLst/>
              <a:cxnLst/>
              <a:rect l="l" t="t" r="r" b="b"/>
              <a:pathLst>
                <a:path w="43161" h="27326" extrusionOk="0">
                  <a:moveTo>
                    <a:pt x="43116" y="0"/>
                  </a:moveTo>
                  <a:cubicBezTo>
                    <a:pt x="40145" y="2088"/>
                    <a:pt x="36854" y="5504"/>
                    <a:pt x="34026" y="8573"/>
                  </a:cubicBezTo>
                  <a:cubicBezTo>
                    <a:pt x="33437" y="9215"/>
                    <a:pt x="32750" y="9956"/>
                    <a:pt x="32081" y="10687"/>
                  </a:cubicBezTo>
                  <a:lnTo>
                    <a:pt x="32036" y="10732"/>
                  </a:lnTo>
                  <a:cubicBezTo>
                    <a:pt x="30984" y="11901"/>
                    <a:pt x="29975" y="12998"/>
                    <a:pt x="28780" y="13881"/>
                  </a:cubicBezTo>
                  <a:cubicBezTo>
                    <a:pt x="27353" y="14925"/>
                    <a:pt x="25881" y="15478"/>
                    <a:pt x="24400" y="15514"/>
                  </a:cubicBezTo>
                  <a:cubicBezTo>
                    <a:pt x="24350" y="15515"/>
                    <a:pt x="24301" y="15515"/>
                    <a:pt x="24250" y="15515"/>
                  </a:cubicBezTo>
                  <a:cubicBezTo>
                    <a:pt x="23893" y="15515"/>
                    <a:pt x="23516" y="15487"/>
                    <a:pt x="23133" y="15424"/>
                  </a:cubicBezTo>
                  <a:cubicBezTo>
                    <a:pt x="22464" y="15308"/>
                    <a:pt x="21777" y="15103"/>
                    <a:pt x="21126" y="14907"/>
                  </a:cubicBezTo>
                  <a:cubicBezTo>
                    <a:pt x="20171" y="14622"/>
                    <a:pt x="19190" y="14327"/>
                    <a:pt x="18182" y="14300"/>
                  </a:cubicBezTo>
                  <a:cubicBezTo>
                    <a:pt x="18135" y="14299"/>
                    <a:pt x="18088" y="14299"/>
                    <a:pt x="18042" y="14299"/>
                  </a:cubicBezTo>
                  <a:cubicBezTo>
                    <a:pt x="15226" y="14299"/>
                    <a:pt x="12972" y="16400"/>
                    <a:pt x="11866" y="17664"/>
                  </a:cubicBezTo>
                  <a:cubicBezTo>
                    <a:pt x="11696" y="17860"/>
                    <a:pt x="11536" y="18056"/>
                    <a:pt x="11366" y="18270"/>
                  </a:cubicBezTo>
                  <a:cubicBezTo>
                    <a:pt x="10786" y="19011"/>
                    <a:pt x="10242" y="19796"/>
                    <a:pt x="9716" y="20554"/>
                  </a:cubicBezTo>
                  <a:cubicBezTo>
                    <a:pt x="9020" y="21571"/>
                    <a:pt x="8288" y="22624"/>
                    <a:pt x="7477" y="23543"/>
                  </a:cubicBezTo>
                  <a:cubicBezTo>
                    <a:pt x="7164" y="23890"/>
                    <a:pt x="6843" y="24221"/>
                    <a:pt x="6513" y="24524"/>
                  </a:cubicBezTo>
                  <a:cubicBezTo>
                    <a:pt x="4598" y="26295"/>
                    <a:pt x="2410" y="27253"/>
                    <a:pt x="330" y="27253"/>
                  </a:cubicBezTo>
                  <a:cubicBezTo>
                    <a:pt x="220" y="27253"/>
                    <a:pt x="110" y="27250"/>
                    <a:pt x="1" y="27245"/>
                  </a:cubicBezTo>
                  <a:lnTo>
                    <a:pt x="1" y="27316"/>
                  </a:lnTo>
                  <a:cubicBezTo>
                    <a:pt x="117" y="27316"/>
                    <a:pt x="233" y="27325"/>
                    <a:pt x="340" y="27325"/>
                  </a:cubicBezTo>
                  <a:cubicBezTo>
                    <a:pt x="2436" y="27325"/>
                    <a:pt x="4631" y="26353"/>
                    <a:pt x="6558" y="24577"/>
                  </a:cubicBezTo>
                  <a:cubicBezTo>
                    <a:pt x="6888" y="24274"/>
                    <a:pt x="7218" y="23935"/>
                    <a:pt x="7530" y="23587"/>
                  </a:cubicBezTo>
                  <a:cubicBezTo>
                    <a:pt x="8351" y="22668"/>
                    <a:pt x="9073" y="21607"/>
                    <a:pt x="9778" y="20590"/>
                  </a:cubicBezTo>
                  <a:cubicBezTo>
                    <a:pt x="10296" y="19831"/>
                    <a:pt x="10840" y="19046"/>
                    <a:pt x="11420" y="18315"/>
                  </a:cubicBezTo>
                  <a:cubicBezTo>
                    <a:pt x="11589" y="18101"/>
                    <a:pt x="11759" y="17904"/>
                    <a:pt x="11919" y="17717"/>
                  </a:cubicBezTo>
                  <a:cubicBezTo>
                    <a:pt x="13016" y="16454"/>
                    <a:pt x="15252" y="14370"/>
                    <a:pt x="18042" y="14370"/>
                  </a:cubicBezTo>
                  <a:cubicBezTo>
                    <a:pt x="18088" y="14370"/>
                    <a:pt x="18135" y="14371"/>
                    <a:pt x="18182" y="14372"/>
                  </a:cubicBezTo>
                  <a:cubicBezTo>
                    <a:pt x="19181" y="14399"/>
                    <a:pt x="20162" y="14693"/>
                    <a:pt x="21108" y="14978"/>
                  </a:cubicBezTo>
                  <a:cubicBezTo>
                    <a:pt x="21759" y="15175"/>
                    <a:pt x="22446" y="15380"/>
                    <a:pt x="23124" y="15496"/>
                  </a:cubicBezTo>
                  <a:cubicBezTo>
                    <a:pt x="23507" y="15558"/>
                    <a:pt x="23891" y="15587"/>
                    <a:pt x="24250" y="15587"/>
                  </a:cubicBezTo>
                  <a:cubicBezTo>
                    <a:pt x="24300" y="15587"/>
                    <a:pt x="24350" y="15586"/>
                    <a:pt x="24400" y="15585"/>
                  </a:cubicBezTo>
                  <a:cubicBezTo>
                    <a:pt x="25890" y="15549"/>
                    <a:pt x="27379" y="14996"/>
                    <a:pt x="28825" y="13935"/>
                  </a:cubicBezTo>
                  <a:cubicBezTo>
                    <a:pt x="30029" y="13051"/>
                    <a:pt x="31028" y="11945"/>
                    <a:pt x="32090" y="10786"/>
                  </a:cubicBezTo>
                  <a:lnTo>
                    <a:pt x="32134" y="10732"/>
                  </a:lnTo>
                  <a:cubicBezTo>
                    <a:pt x="32794" y="10009"/>
                    <a:pt x="33481" y="9260"/>
                    <a:pt x="34079" y="8618"/>
                  </a:cubicBezTo>
                  <a:cubicBezTo>
                    <a:pt x="36907" y="5558"/>
                    <a:pt x="40190" y="2141"/>
                    <a:pt x="43161" y="54"/>
                  </a:cubicBezTo>
                  <a:lnTo>
                    <a:pt x="43116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7"/>
            <p:cNvSpPr/>
            <p:nvPr/>
          </p:nvSpPr>
          <p:spPr>
            <a:xfrm>
              <a:off x="1049233" y="2609348"/>
              <a:ext cx="2565036" cy="1662304"/>
            </a:xfrm>
            <a:custGeom>
              <a:avLst/>
              <a:gdLst/>
              <a:ahLst/>
              <a:cxnLst/>
              <a:rect l="l" t="t" r="r" b="b"/>
              <a:pathLst>
                <a:path w="42715" h="27682" extrusionOk="0">
                  <a:moveTo>
                    <a:pt x="42670" y="0"/>
                  </a:moveTo>
                  <a:cubicBezTo>
                    <a:pt x="40154" y="2070"/>
                    <a:pt x="37415" y="5067"/>
                    <a:pt x="34516" y="8234"/>
                  </a:cubicBezTo>
                  <a:lnTo>
                    <a:pt x="33892" y="8921"/>
                  </a:lnTo>
                  <a:cubicBezTo>
                    <a:pt x="33312" y="9554"/>
                    <a:pt x="32669" y="10241"/>
                    <a:pt x="31947" y="11017"/>
                  </a:cubicBezTo>
                  <a:cubicBezTo>
                    <a:pt x="30823" y="12213"/>
                    <a:pt x="29788" y="13274"/>
                    <a:pt x="28575" y="14122"/>
                  </a:cubicBezTo>
                  <a:cubicBezTo>
                    <a:pt x="27120" y="15121"/>
                    <a:pt x="25640" y="15639"/>
                    <a:pt x="24159" y="15656"/>
                  </a:cubicBezTo>
                  <a:cubicBezTo>
                    <a:pt x="24118" y="15657"/>
                    <a:pt x="24077" y="15658"/>
                    <a:pt x="24036" y="15658"/>
                  </a:cubicBezTo>
                  <a:cubicBezTo>
                    <a:pt x="23671" y="15658"/>
                    <a:pt x="23286" y="15622"/>
                    <a:pt x="22901" y="15558"/>
                  </a:cubicBezTo>
                  <a:cubicBezTo>
                    <a:pt x="22232" y="15442"/>
                    <a:pt x="21554" y="15228"/>
                    <a:pt x="20911" y="15032"/>
                  </a:cubicBezTo>
                  <a:cubicBezTo>
                    <a:pt x="19957" y="14746"/>
                    <a:pt x="18976" y="14443"/>
                    <a:pt x="17967" y="14407"/>
                  </a:cubicBezTo>
                  <a:lnTo>
                    <a:pt x="17798" y="14407"/>
                  </a:lnTo>
                  <a:cubicBezTo>
                    <a:pt x="14997" y="14407"/>
                    <a:pt x="12758" y="16477"/>
                    <a:pt x="11669" y="17735"/>
                  </a:cubicBezTo>
                  <a:cubicBezTo>
                    <a:pt x="11500" y="17922"/>
                    <a:pt x="11330" y="18127"/>
                    <a:pt x="11170" y="18333"/>
                  </a:cubicBezTo>
                  <a:cubicBezTo>
                    <a:pt x="10545" y="19118"/>
                    <a:pt x="9974" y="19965"/>
                    <a:pt x="9421" y="20777"/>
                  </a:cubicBezTo>
                  <a:cubicBezTo>
                    <a:pt x="8770" y="21740"/>
                    <a:pt x="8092" y="22740"/>
                    <a:pt x="7334" y="23632"/>
                  </a:cubicBezTo>
                  <a:cubicBezTo>
                    <a:pt x="7039" y="23980"/>
                    <a:pt x="6727" y="24319"/>
                    <a:pt x="6406" y="24631"/>
                  </a:cubicBezTo>
                  <a:cubicBezTo>
                    <a:pt x="4443" y="26558"/>
                    <a:pt x="2186" y="27619"/>
                    <a:pt x="36" y="27619"/>
                  </a:cubicBezTo>
                  <a:lnTo>
                    <a:pt x="0" y="27619"/>
                  </a:lnTo>
                  <a:lnTo>
                    <a:pt x="0" y="27682"/>
                  </a:lnTo>
                  <a:lnTo>
                    <a:pt x="36" y="27682"/>
                  </a:lnTo>
                  <a:cubicBezTo>
                    <a:pt x="2204" y="27682"/>
                    <a:pt x="4479" y="26620"/>
                    <a:pt x="6450" y="24684"/>
                  </a:cubicBezTo>
                  <a:cubicBezTo>
                    <a:pt x="6772" y="24363"/>
                    <a:pt x="7084" y="24024"/>
                    <a:pt x="7387" y="23667"/>
                  </a:cubicBezTo>
                  <a:cubicBezTo>
                    <a:pt x="8145" y="22775"/>
                    <a:pt x="8823" y="21776"/>
                    <a:pt x="9475" y="20813"/>
                  </a:cubicBezTo>
                  <a:cubicBezTo>
                    <a:pt x="10028" y="20001"/>
                    <a:pt x="10599" y="19162"/>
                    <a:pt x="11223" y="18368"/>
                  </a:cubicBezTo>
                  <a:cubicBezTo>
                    <a:pt x="11384" y="18163"/>
                    <a:pt x="11553" y="17967"/>
                    <a:pt x="11714" y="17771"/>
                  </a:cubicBezTo>
                  <a:cubicBezTo>
                    <a:pt x="12797" y="16530"/>
                    <a:pt x="15019" y="14476"/>
                    <a:pt x="17792" y="14476"/>
                  </a:cubicBezTo>
                  <a:cubicBezTo>
                    <a:pt x="17850" y="14476"/>
                    <a:pt x="17909" y="14477"/>
                    <a:pt x="17967" y="14479"/>
                  </a:cubicBezTo>
                  <a:cubicBezTo>
                    <a:pt x="18967" y="14506"/>
                    <a:pt x="19939" y="14809"/>
                    <a:pt x="20894" y="15094"/>
                  </a:cubicBezTo>
                  <a:cubicBezTo>
                    <a:pt x="21545" y="15300"/>
                    <a:pt x="22214" y="15505"/>
                    <a:pt x="22892" y="15621"/>
                  </a:cubicBezTo>
                  <a:cubicBezTo>
                    <a:pt x="23320" y="15692"/>
                    <a:pt x="23748" y="15728"/>
                    <a:pt x="24159" y="15728"/>
                  </a:cubicBezTo>
                  <a:cubicBezTo>
                    <a:pt x="25648" y="15710"/>
                    <a:pt x="27147" y="15184"/>
                    <a:pt x="28610" y="14175"/>
                  </a:cubicBezTo>
                  <a:cubicBezTo>
                    <a:pt x="29832" y="13328"/>
                    <a:pt x="30867" y="12266"/>
                    <a:pt x="31991" y="11062"/>
                  </a:cubicBezTo>
                  <a:cubicBezTo>
                    <a:pt x="32723" y="10286"/>
                    <a:pt x="33356" y="9599"/>
                    <a:pt x="33936" y="8966"/>
                  </a:cubicBezTo>
                  <a:lnTo>
                    <a:pt x="34570" y="8279"/>
                  </a:lnTo>
                  <a:cubicBezTo>
                    <a:pt x="37460" y="5112"/>
                    <a:pt x="40199" y="2114"/>
                    <a:pt x="42714" y="54"/>
                  </a:cubicBezTo>
                  <a:lnTo>
                    <a:pt x="4267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7"/>
            <p:cNvSpPr/>
            <p:nvPr/>
          </p:nvSpPr>
          <p:spPr>
            <a:xfrm>
              <a:off x="1091567" y="2596437"/>
              <a:ext cx="2538253" cy="1683802"/>
            </a:xfrm>
            <a:custGeom>
              <a:avLst/>
              <a:gdLst/>
              <a:ahLst/>
              <a:cxnLst/>
              <a:rect l="l" t="t" r="r" b="b"/>
              <a:pathLst>
                <a:path w="42269" h="28040" extrusionOk="0">
                  <a:moveTo>
                    <a:pt x="42224" y="1"/>
                  </a:moveTo>
                  <a:cubicBezTo>
                    <a:pt x="40484" y="1651"/>
                    <a:pt x="38619" y="3774"/>
                    <a:pt x="36639" y="6014"/>
                  </a:cubicBezTo>
                  <a:cubicBezTo>
                    <a:pt x="35711" y="7075"/>
                    <a:pt x="34748" y="8173"/>
                    <a:pt x="33757" y="9261"/>
                  </a:cubicBezTo>
                  <a:cubicBezTo>
                    <a:pt x="33142" y="9939"/>
                    <a:pt x="32482" y="10635"/>
                    <a:pt x="31804" y="11339"/>
                  </a:cubicBezTo>
                  <a:cubicBezTo>
                    <a:pt x="30831" y="12348"/>
                    <a:pt x="29681" y="13498"/>
                    <a:pt x="28369" y="14355"/>
                  </a:cubicBezTo>
                  <a:cubicBezTo>
                    <a:pt x="26897" y="15309"/>
                    <a:pt x="25398" y="15791"/>
                    <a:pt x="23918" y="15791"/>
                  </a:cubicBezTo>
                  <a:cubicBezTo>
                    <a:pt x="23516" y="15791"/>
                    <a:pt x="23088" y="15755"/>
                    <a:pt x="22660" y="15675"/>
                  </a:cubicBezTo>
                  <a:cubicBezTo>
                    <a:pt x="22000" y="15559"/>
                    <a:pt x="21330" y="15354"/>
                    <a:pt x="20688" y="15149"/>
                  </a:cubicBezTo>
                  <a:cubicBezTo>
                    <a:pt x="19743" y="14854"/>
                    <a:pt x="18761" y="14551"/>
                    <a:pt x="17753" y="14515"/>
                  </a:cubicBezTo>
                  <a:lnTo>
                    <a:pt x="17557" y="14515"/>
                  </a:lnTo>
                  <a:cubicBezTo>
                    <a:pt x="14765" y="14515"/>
                    <a:pt x="12552" y="16549"/>
                    <a:pt x="11464" y="17789"/>
                  </a:cubicBezTo>
                  <a:cubicBezTo>
                    <a:pt x="11303" y="17977"/>
                    <a:pt x="11134" y="18182"/>
                    <a:pt x="10973" y="18387"/>
                  </a:cubicBezTo>
                  <a:cubicBezTo>
                    <a:pt x="10304" y="19226"/>
                    <a:pt x="9697" y="20136"/>
                    <a:pt x="9118" y="21010"/>
                  </a:cubicBezTo>
                  <a:cubicBezTo>
                    <a:pt x="8511" y="21920"/>
                    <a:pt x="7886" y="22856"/>
                    <a:pt x="7200" y="23704"/>
                  </a:cubicBezTo>
                  <a:cubicBezTo>
                    <a:pt x="6905" y="24070"/>
                    <a:pt x="6602" y="24418"/>
                    <a:pt x="6299" y="24739"/>
                  </a:cubicBezTo>
                  <a:cubicBezTo>
                    <a:pt x="4372" y="26746"/>
                    <a:pt x="2132" y="27897"/>
                    <a:pt x="0" y="27986"/>
                  </a:cubicBezTo>
                  <a:lnTo>
                    <a:pt x="0" y="28040"/>
                  </a:lnTo>
                  <a:cubicBezTo>
                    <a:pt x="2150" y="27959"/>
                    <a:pt x="4407" y="26800"/>
                    <a:pt x="6343" y="24775"/>
                  </a:cubicBezTo>
                  <a:cubicBezTo>
                    <a:pt x="6646" y="24453"/>
                    <a:pt x="6950" y="24105"/>
                    <a:pt x="7244" y="23740"/>
                  </a:cubicBezTo>
                  <a:cubicBezTo>
                    <a:pt x="7940" y="22892"/>
                    <a:pt x="8564" y="21947"/>
                    <a:pt x="9171" y="21037"/>
                  </a:cubicBezTo>
                  <a:cubicBezTo>
                    <a:pt x="9751" y="20162"/>
                    <a:pt x="10349" y="19261"/>
                    <a:pt x="11018" y="18423"/>
                  </a:cubicBezTo>
                  <a:cubicBezTo>
                    <a:pt x="11178" y="18218"/>
                    <a:pt x="11348" y="18021"/>
                    <a:pt x="11508" y="17825"/>
                  </a:cubicBezTo>
                  <a:cubicBezTo>
                    <a:pt x="12588" y="16603"/>
                    <a:pt x="14791" y="14569"/>
                    <a:pt x="17557" y="14569"/>
                  </a:cubicBezTo>
                  <a:cubicBezTo>
                    <a:pt x="17619" y="14569"/>
                    <a:pt x="17682" y="14569"/>
                    <a:pt x="17753" y="14578"/>
                  </a:cubicBezTo>
                  <a:cubicBezTo>
                    <a:pt x="18752" y="14605"/>
                    <a:pt x="19725" y="14917"/>
                    <a:pt x="20670" y="15211"/>
                  </a:cubicBezTo>
                  <a:cubicBezTo>
                    <a:pt x="21322" y="15407"/>
                    <a:pt x="21982" y="15613"/>
                    <a:pt x="22651" y="15738"/>
                  </a:cubicBezTo>
                  <a:cubicBezTo>
                    <a:pt x="23088" y="15818"/>
                    <a:pt x="23507" y="15854"/>
                    <a:pt x="23918" y="15854"/>
                  </a:cubicBezTo>
                  <a:cubicBezTo>
                    <a:pt x="25407" y="15854"/>
                    <a:pt x="26915" y="15363"/>
                    <a:pt x="28396" y="14399"/>
                  </a:cubicBezTo>
                  <a:cubicBezTo>
                    <a:pt x="29716" y="13543"/>
                    <a:pt x="30867" y="12392"/>
                    <a:pt x="31848" y="11375"/>
                  </a:cubicBezTo>
                  <a:cubicBezTo>
                    <a:pt x="32526" y="10679"/>
                    <a:pt x="33187" y="9975"/>
                    <a:pt x="33802" y="9297"/>
                  </a:cubicBezTo>
                  <a:cubicBezTo>
                    <a:pt x="34792" y="8208"/>
                    <a:pt x="35756" y="7111"/>
                    <a:pt x="36684" y="6058"/>
                  </a:cubicBezTo>
                  <a:cubicBezTo>
                    <a:pt x="38664" y="3810"/>
                    <a:pt x="40529" y="1696"/>
                    <a:pt x="42268" y="37"/>
                  </a:cubicBezTo>
                  <a:lnTo>
                    <a:pt x="4222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7"/>
            <p:cNvSpPr/>
            <p:nvPr/>
          </p:nvSpPr>
          <p:spPr>
            <a:xfrm>
              <a:off x="1133902" y="2583046"/>
              <a:ext cx="2511411" cy="1705780"/>
            </a:xfrm>
            <a:custGeom>
              <a:avLst/>
              <a:gdLst/>
              <a:ahLst/>
              <a:cxnLst/>
              <a:rect l="l" t="t" r="r" b="b"/>
              <a:pathLst>
                <a:path w="41822" h="28406" extrusionOk="0">
                  <a:moveTo>
                    <a:pt x="41777" y="1"/>
                  </a:moveTo>
                  <a:cubicBezTo>
                    <a:pt x="40591" y="1294"/>
                    <a:pt x="39351" y="2802"/>
                    <a:pt x="38039" y="4399"/>
                  </a:cubicBezTo>
                  <a:cubicBezTo>
                    <a:pt x="36639" y="6103"/>
                    <a:pt x="35194" y="7860"/>
                    <a:pt x="33623" y="9600"/>
                  </a:cubicBezTo>
                  <a:cubicBezTo>
                    <a:pt x="32999" y="10296"/>
                    <a:pt x="32339" y="10992"/>
                    <a:pt x="31670" y="11670"/>
                  </a:cubicBezTo>
                  <a:cubicBezTo>
                    <a:pt x="30688" y="12651"/>
                    <a:pt x="29502" y="13775"/>
                    <a:pt x="28155" y="14596"/>
                  </a:cubicBezTo>
                  <a:cubicBezTo>
                    <a:pt x="26692" y="15488"/>
                    <a:pt x="25220" y="15934"/>
                    <a:pt x="23766" y="15934"/>
                  </a:cubicBezTo>
                  <a:lnTo>
                    <a:pt x="23676" y="15934"/>
                  </a:lnTo>
                  <a:cubicBezTo>
                    <a:pt x="23275" y="15934"/>
                    <a:pt x="22847" y="15889"/>
                    <a:pt x="22428" y="15809"/>
                  </a:cubicBezTo>
                  <a:cubicBezTo>
                    <a:pt x="21767" y="15684"/>
                    <a:pt x="21107" y="15479"/>
                    <a:pt x="20474" y="15274"/>
                  </a:cubicBezTo>
                  <a:cubicBezTo>
                    <a:pt x="19528" y="14979"/>
                    <a:pt x="18547" y="14667"/>
                    <a:pt x="17539" y="14622"/>
                  </a:cubicBezTo>
                  <a:lnTo>
                    <a:pt x="17316" y="14622"/>
                  </a:lnTo>
                  <a:cubicBezTo>
                    <a:pt x="14541" y="14622"/>
                    <a:pt x="12347" y="16630"/>
                    <a:pt x="11267" y="17852"/>
                  </a:cubicBezTo>
                  <a:cubicBezTo>
                    <a:pt x="11098" y="18048"/>
                    <a:pt x="10937" y="18244"/>
                    <a:pt x="10768" y="18449"/>
                  </a:cubicBezTo>
                  <a:cubicBezTo>
                    <a:pt x="10063" y="19342"/>
                    <a:pt x="9430" y="20314"/>
                    <a:pt x="8814" y="21251"/>
                  </a:cubicBezTo>
                  <a:cubicBezTo>
                    <a:pt x="8261" y="22107"/>
                    <a:pt x="7690" y="22981"/>
                    <a:pt x="7065" y="23793"/>
                  </a:cubicBezTo>
                  <a:cubicBezTo>
                    <a:pt x="6780" y="24168"/>
                    <a:pt x="6486" y="24516"/>
                    <a:pt x="6191" y="24846"/>
                  </a:cubicBezTo>
                  <a:cubicBezTo>
                    <a:pt x="4862" y="26318"/>
                    <a:pt x="2703" y="28129"/>
                    <a:pt x="0" y="28352"/>
                  </a:cubicBezTo>
                  <a:lnTo>
                    <a:pt x="9" y="28405"/>
                  </a:lnTo>
                  <a:cubicBezTo>
                    <a:pt x="2730" y="28173"/>
                    <a:pt x="4889" y="26362"/>
                    <a:pt x="6227" y="24882"/>
                  </a:cubicBezTo>
                  <a:cubicBezTo>
                    <a:pt x="6530" y="24551"/>
                    <a:pt x="6825" y="24195"/>
                    <a:pt x="7110" y="23820"/>
                  </a:cubicBezTo>
                  <a:cubicBezTo>
                    <a:pt x="7735" y="23017"/>
                    <a:pt x="8306" y="22134"/>
                    <a:pt x="8859" y="21286"/>
                  </a:cubicBezTo>
                  <a:cubicBezTo>
                    <a:pt x="9474" y="20350"/>
                    <a:pt x="10108" y="19377"/>
                    <a:pt x="10812" y="18485"/>
                  </a:cubicBezTo>
                  <a:cubicBezTo>
                    <a:pt x="10973" y="18280"/>
                    <a:pt x="11142" y="18075"/>
                    <a:pt x="11312" y="17887"/>
                  </a:cubicBezTo>
                  <a:cubicBezTo>
                    <a:pt x="12382" y="16678"/>
                    <a:pt x="14563" y="14672"/>
                    <a:pt x="17318" y="14672"/>
                  </a:cubicBezTo>
                  <a:cubicBezTo>
                    <a:pt x="17388" y="14672"/>
                    <a:pt x="17459" y="14673"/>
                    <a:pt x="17530" y="14676"/>
                  </a:cubicBezTo>
                  <a:cubicBezTo>
                    <a:pt x="18538" y="14721"/>
                    <a:pt x="19510" y="15024"/>
                    <a:pt x="20456" y="15327"/>
                  </a:cubicBezTo>
                  <a:cubicBezTo>
                    <a:pt x="21098" y="15532"/>
                    <a:pt x="21758" y="15738"/>
                    <a:pt x="22419" y="15862"/>
                  </a:cubicBezTo>
                  <a:cubicBezTo>
                    <a:pt x="22847" y="15943"/>
                    <a:pt x="23266" y="15987"/>
                    <a:pt x="23676" y="15987"/>
                  </a:cubicBezTo>
                  <a:cubicBezTo>
                    <a:pt x="23705" y="15988"/>
                    <a:pt x="23733" y="15988"/>
                    <a:pt x="23761" y="15988"/>
                  </a:cubicBezTo>
                  <a:cubicBezTo>
                    <a:pt x="25224" y="15988"/>
                    <a:pt x="26711" y="15533"/>
                    <a:pt x="28182" y="14640"/>
                  </a:cubicBezTo>
                  <a:cubicBezTo>
                    <a:pt x="29538" y="13819"/>
                    <a:pt x="30724" y="12695"/>
                    <a:pt x="31705" y="11705"/>
                  </a:cubicBezTo>
                  <a:cubicBezTo>
                    <a:pt x="32383" y="11027"/>
                    <a:pt x="33044" y="10331"/>
                    <a:pt x="33668" y="9636"/>
                  </a:cubicBezTo>
                  <a:cubicBezTo>
                    <a:pt x="35229" y="7896"/>
                    <a:pt x="36683" y="6139"/>
                    <a:pt x="38084" y="4435"/>
                  </a:cubicBezTo>
                  <a:cubicBezTo>
                    <a:pt x="39395" y="2838"/>
                    <a:pt x="40635" y="1330"/>
                    <a:pt x="41822" y="37"/>
                  </a:cubicBezTo>
                  <a:lnTo>
                    <a:pt x="4177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7"/>
            <p:cNvSpPr/>
            <p:nvPr/>
          </p:nvSpPr>
          <p:spPr>
            <a:xfrm>
              <a:off x="1176177" y="2569655"/>
              <a:ext cx="2484148" cy="1728239"/>
            </a:xfrm>
            <a:custGeom>
              <a:avLst/>
              <a:gdLst/>
              <a:ahLst/>
              <a:cxnLst/>
              <a:rect l="l" t="t" r="r" b="b"/>
              <a:pathLst>
                <a:path w="41368" h="28780" extrusionOk="0">
                  <a:moveTo>
                    <a:pt x="41332" y="1"/>
                  </a:moveTo>
                  <a:cubicBezTo>
                    <a:pt x="40556" y="973"/>
                    <a:pt x="39771" y="2035"/>
                    <a:pt x="38923" y="3150"/>
                  </a:cubicBezTo>
                  <a:cubicBezTo>
                    <a:pt x="37326" y="5282"/>
                    <a:pt x="35507" y="7700"/>
                    <a:pt x="33490" y="9948"/>
                  </a:cubicBezTo>
                  <a:cubicBezTo>
                    <a:pt x="32866" y="10644"/>
                    <a:pt x="32206" y="11339"/>
                    <a:pt x="31528" y="12000"/>
                  </a:cubicBezTo>
                  <a:cubicBezTo>
                    <a:pt x="30172" y="13320"/>
                    <a:pt x="29074" y="14194"/>
                    <a:pt x="27950" y="14836"/>
                  </a:cubicBezTo>
                  <a:cubicBezTo>
                    <a:pt x="26505" y="15666"/>
                    <a:pt x="25042" y="16085"/>
                    <a:pt x="23624" y="16085"/>
                  </a:cubicBezTo>
                  <a:cubicBezTo>
                    <a:pt x="23561" y="16085"/>
                    <a:pt x="23499" y="16076"/>
                    <a:pt x="23436" y="16076"/>
                  </a:cubicBezTo>
                  <a:cubicBezTo>
                    <a:pt x="23035" y="16068"/>
                    <a:pt x="22616" y="16023"/>
                    <a:pt x="22187" y="15943"/>
                  </a:cubicBezTo>
                  <a:cubicBezTo>
                    <a:pt x="21536" y="15809"/>
                    <a:pt x="20885" y="15604"/>
                    <a:pt x="20260" y="15398"/>
                  </a:cubicBezTo>
                  <a:cubicBezTo>
                    <a:pt x="19315" y="15095"/>
                    <a:pt x="18334" y="14783"/>
                    <a:pt x="17317" y="14738"/>
                  </a:cubicBezTo>
                  <a:cubicBezTo>
                    <a:pt x="17233" y="14735"/>
                    <a:pt x="17150" y="14733"/>
                    <a:pt x="17067" y="14733"/>
                  </a:cubicBezTo>
                  <a:cubicBezTo>
                    <a:pt x="14312" y="14733"/>
                    <a:pt x="12137" y="16711"/>
                    <a:pt x="11072" y="17923"/>
                  </a:cubicBezTo>
                  <a:cubicBezTo>
                    <a:pt x="10902" y="18110"/>
                    <a:pt x="10733" y="18307"/>
                    <a:pt x="10572" y="18512"/>
                  </a:cubicBezTo>
                  <a:cubicBezTo>
                    <a:pt x="9814" y="19466"/>
                    <a:pt x="9154" y="20510"/>
                    <a:pt x="8511" y="21518"/>
                  </a:cubicBezTo>
                  <a:cubicBezTo>
                    <a:pt x="8003" y="22303"/>
                    <a:pt x="7486" y="23115"/>
                    <a:pt x="6932" y="23873"/>
                  </a:cubicBezTo>
                  <a:cubicBezTo>
                    <a:pt x="6656" y="24257"/>
                    <a:pt x="6370" y="24623"/>
                    <a:pt x="6085" y="24953"/>
                  </a:cubicBezTo>
                  <a:cubicBezTo>
                    <a:pt x="4782" y="26487"/>
                    <a:pt x="2677" y="28379"/>
                    <a:pt x="1" y="28726"/>
                  </a:cubicBezTo>
                  <a:lnTo>
                    <a:pt x="10" y="28780"/>
                  </a:lnTo>
                  <a:cubicBezTo>
                    <a:pt x="2695" y="28432"/>
                    <a:pt x="4818" y="26523"/>
                    <a:pt x="6121" y="24989"/>
                  </a:cubicBezTo>
                  <a:cubicBezTo>
                    <a:pt x="6406" y="24650"/>
                    <a:pt x="6692" y="24284"/>
                    <a:pt x="6968" y="23900"/>
                  </a:cubicBezTo>
                  <a:cubicBezTo>
                    <a:pt x="7530" y="23142"/>
                    <a:pt x="8048" y="22330"/>
                    <a:pt x="8547" y="21536"/>
                  </a:cubicBezTo>
                  <a:cubicBezTo>
                    <a:pt x="9189" y="20537"/>
                    <a:pt x="9859" y="19493"/>
                    <a:pt x="10608" y="18539"/>
                  </a:cubicBezTo>
                  <a:cubicBezTo>
                    <a:pt x="10768" y="18342"/>
                    <a:pt x="10938" y="18137"/>
                    <a:pt x="11107" y="17950"/>
                  </a:cubicBezTo>
                  <a:cubicBezTo>
                    <a:pt x="12169" y="16754"/>
                    <a:pt x="14328" y="14783"/>
                    <a:pt x="17076" y="14783"/>
                  </a:cubicBezTo>
                  <a:lnTo>
                    <a:pt x="17317" y="14783"/>
                  </a:lnTo>
                  <a:cubicBezTo>
                    <a:pt x="18325" y="14828"/>
                    <a:pt x="19297" y="15140"/>
                    <a:pt x="20243" y="15443"/>
                  </a:cubicBezTo>
                  <a:cubicBezTo>
                    <a:pt x="20876" y="15648"/>
                    <a:pt x="21527" y="15862"/>
                    <a:pt x="22178" y="15987"/>
                  </a:cubicBezTo>
                  <a:cubicBezTo>
                    <a:pt x="22607" y="16068"/>
                    <a:pt x="23026" y="16121"/>
                    <a:pt x="23436" y="16130"/>
                  </a:cubicBezTo>
                  <a:cubicBezTo>
                    <a:pt x="23495" y="16131"/>
                    <a:pt x="23554" y="16132"/>
                    <a:pt x="23613" y="16132"/>
                  </a:cubicBezTo>
                  <a:cubicBezTo>
                    <a:pt x="25055" y="16132"/>
                    <a:pt x="26520" y="15712"/>
                    <a:pt x="27968" y="14881"/>
                  </a:cubicBezTo>
                  <a:cubicBezTo>
                    <a:pt x="29101" y="14230"/>
                    <a:pt x="30207" y="13356"/>
                    <a:pt x="31563" y="12035"/>
                  </a:cubicBezTo>
                  <a:cubicBezTo>
                    <a:pt x="32241" y="11366"/>
                    <a:pt x="32902" y="10679"/>
                    <a:pt x="33526" y="9983"/>
                  </a:cubicBezTo>
                  <a:cubicBezTo>
                    <a:pt x="35542" y="7726"/>
                    <a:pt x="37362" y="5309"/>
                    <a:pt x="38968" y="3177"/>
                  </a:cubicBezTo>
                  <a:cubicBezTo>
                    <a:pt x="39806" y="2062"/>
                    <a:pt x="40600" y="1009"/>
                    <a:pt x="41368" y="37"/>
                  </a:cubicBezTo>
                  <a:lnTo>
                    <a:pt x="4133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7"/>
            <p:cNvSpPr/>
            <p:nvPr/>
          </p:nvSpPr>
          <p:spPr>
            <a:xfrm>
              <a:off x="1218511" y="2556805"/>
              <a:ext cx="2457366" cy="1749677"/>
            </a:xfrm>
            <a:custGeom>
              <a:avLst/>
              <a:gdLst/>
              <a:ahLst/>
              <a:cxnLst/>
              <a:rect l="l" t="t" r="r" b="b"/>
              <a:pathLst>
                <a:path w="40922" h="29137" extrusionOk="0">
                  <a:moveTo>
                    <a:pt x="40886" y="1"/>
                  </a:moveTo>
                  <a:cubicBezTo>
                    <a:pt x="40413" y="688"/>
                    <a:pt x="39931" y="1392"/>
                    <a:pt x="39423" y="2151"/>
                  </a:cubicBezTo>
                  <a:cubicBezTo>
                    <a:pt x="37683" y="4720"/>
                    <a:pt x="35711" y="7637"/>
                    <a:pt x="33356" y="10287"/>
                  </a:cubicBezTo>
                  <a:cubicBezTo>
                    <a:pt x="32732" y="10991"/>
                    <a:pt x="32072" y="11669"/>
                    <a:pt x="31394" y="12321"/>
                  </a:cubicBezTo>
                  <a:cubicBezTo>
                    <a:pt x="30064" y="13570"/>
                    <a:pt x="28905" y="14444"/>
                    <a:pt x="27736" y="15068"/>
                  </a:cubicBezTo>
                  <a:cubicBezTo>
                    <a:pt x="26304" y="15830"/>
                    <a:pt x="24872" y="16215"/>
                    <a:pt x="23469" y="16215"/>
                  </a:cubicBezTo>
                  <a:cubicBezTo>
                    <a:pt x="23378" y="16215"/>
                    <a:pt x="23287" y="16213"/>
                    <a:pt x="23195" y="16210"/>
                  </a:cubicBezTo>
                  <a:cubicBezTo>
                    <a:pt x="22794" y="16201"/>
                    <a:pt x="22375" y="16148"/>
                    <a:pt x="21955" y="16059"/>
                  </a:cubicBezTo>
                  <a:cubicBezTo>
                    <a:pt x="21304" y="15934"/>
                    <a:pt x="20662" y="15720"/>
                    <a:pt x="20046" y="15514"/>
                  </a:cubicBezTo>
                  <a:cubicBezTo>
                    <a:pt x="19092" y="15211"/>
                    <a:pt x="18110" y="14890"/>
                    <a:pt x="17102" y="14836"/>
                  </a:cubicBezTo>
                  <a:cubicBezTo>
                    <a:pt x="17012" y="14832"/>
                    <a:pt x="16922" y="14830"/>
                    <a:pt x="16833" y="14830"/>
                  </a:cubicBezTo>
                  <a:cubicBezTo>
                    <a:pt x="14088" y="14830"/>
                    <a:pt x="11929" y="16784"/>
                    <a:pt x="10866" y="17977"/>
                  </a:cubicBezTo>
                  <a:cubicBezTo>
                    <a:pt x="10706" y="18164"/>
                    <a:pt x="10536" y="18360"/>
                    <a:pt x="10376" y="18565"/>
                  </a:cubicBezTo>
                  <a:cubicBezTo>
                    <a:pt x="9564" y="19582"/>
                    <a:pt x="8877" y="20697"/>
                    <a:pt x="8199" y="21777"/>
                  </a:cubicBezTo>
                  <a:cubicBezTo>
                    <a:pt x="7753" y="22499"/>
                    <a:pt x="7289" y="23249"/>
                    <a:pt x="6798" y="23954"/>
                  </a:cubicBezTo>
                  <a:cubicBezTo>
                    <a:pt x="6522" y="24346"/>
                    <a:pt x="6245" y="24712"/>
                    <a:pt x="5978" y="25051"/>
                  </a:cubicBezTo>
                  <a:cubicBezTo>
                    <a:pt x="4158" y="27335"/>
                    <a:pt x="2088" y="28726"/>
                    <a:pt x="1" y="29092"/>
                  </a:cubicBezTo>
                  <a:lnTo>
                    <a:pt x="9" y="29137"/>
                  </a:lnTo>
                  <a:cubicBezTo>
                    <a:pt x="2106" y="28771"/>
                    <a:pt x="4185" y="27370"/>
                    <a:pt x="6013" y="25078"/>
                  </a:cubicBezTo>
                  <a:cubicBezTo>
                    <a:pt x="6281" y="24739"/>
                    <a:pt x="6558" y="24364"/>
                    <a:pt x="6834" y="23980"/>
                  </a:cubicBezTo>
                  <a:cubicBezTo>
                    <a:pt x="7325" y="23276"/>
                    <a:pt x="7789" y="22526"/>
                    <a:pt x="8235" y="21804"/>
                  </a:cubicBezTo>
                  <a:cubicBezTo>
                    <a:pt x="8913" y="20724"/>
                    <a:pt x="9600" y="19609"/>
                    <a:pt x="10411" y="18592"/>
                  </a:cubicBezTo>
                  <a:cubicBezTo>
                    <a:pt x="10572" y="18387"/>
                    <a:pt x="10733" y="18191"/>
                    <a:pt x="10902" y="18003"/>
                  </a:cubicBezTo>
                  <a:cubicBezTo>
                    <a:pt x="11956" y="16820"/>
                    <a:pt x="14106" y="14875"/>
                    <a:pt x="16834" y="14875"/>
                  </a:cubicBezTo>
                  <a:cubicBezTo>
                    <a:pt x="16923" y="14875"/>
                    <a:pt x="17012" y="14877"/>
                    <a:pt x="17102" y="14881"/>
                  </a:cubicBezTo>
                  <a:cubicBezTo>
                    <a:pt x="18110" y="14934"/>
                    <a:pt x="19083" y="15247"/>
                    <a:pt x="20028" y="15559"/>
                  </a:cubicBezTo>
                  <a:cubicBezTo>
                    <a:pt x="20653" y="15764"/>
                    <a:pt x="21295" y="15969"/>
                    <a:pt x="21946" y="16103"/>
                  </a:cubicBezTo>
                  <a:cubicBezTo>
                    <a:pt x="22366" y="16192"/>
                    <a:pt x="22785" y="16237"/>
                    <a:pt x="23195" y="16255"/>
                  </a:cubicBezTo>
                  <a:cubicBezTo>
                    <a:pt x="23287" y="16258"/>
                    <a:pt x="23379" y="16260"/>
                    <a:pt x="23471" y="16260"/>
                  </a:cubicBezTo>
                  <a:cubicBezTo>
                    <a:pt x="24882" y="16260"/>
                    <a:pt x="26322" y="15874"/>
                    <a:pt x="27763" y="15104"/>
                  </a:cubicBezTo>
                  <a:cubicBezTo>
                    <a:pt x="28931" y="14480"/>
                    <a:pt x="30091" y="13605"/>
                    <a:pt x="31420" y="12347"/>
                  </a:cubicBezTo>
                  <a:cubicBezTo>
                    <a:pt x="32107" y="11696"/>
                    <a:pt x="32768" y="11018"/>
                    <a:pt x="33392" y="10313"/>
                  </a:cubicBezTo>
                  <a:cubicBezTo>
                    <a:pt x="35738" y="7664"/>
                    <a:pt x="37719" y="4747"/>
                    <a:pt x="39458" y="2177"/>
                  </a:cubicBezTo>
                  <a:cubicBezTo>
                    <a:pt x="39967" y="1419"/>
                    <a:pt x="40449" y="714"/>
                    <a:pt x="40921" y="19"/>
                  </a:cubicBezTo>
                  <a:lnTo>
                    <a:pt x="408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7"/>
            <p:cNvSpPr/>
            <p:nvPr/>
          </p:nvSpPr>
          <p:spPr>
            <a:xfrm>
              <a:off x="1260846" y="2543414"/>
              <a:ext cx="2430584" cy="1771655"/>
            </a:xfrm>
            <a:custGeom>
              <a:avLst/>
              <a:gdLst/>
              <a:ahLst/>
              <a:cxnLst/>
              <a:rect l="l" t="t" r="r" b="b"/>
              <a:pathLst>
                <a:path w="40476" h="29503" extrusionOk="0">
                  <a:moveTo>
                    <a:pt x="40448" y="1"/>
                  </a:moveTo>
                  <a:cubicBezTo>
                    <a:pt x="40172" y="447"/>
                    <a:pt x="39904" y="893"/>
                    <a:pt x="39619" y="1375"/>
                  </a:cubicBezTo>
                  <a:cubicBezTo>
                    <a:pt x="37834" y="4336"/>
                    <a:pt x="35818" y="7691"/>
                    <a:pt x="33222" y="10635"/>
                  </a:cubicBezTo>
                  <a:cubicBezTo>
                    <a:pt x="32607" y="11330"/>
                    <a:pt x="31938" y="12008"/>
                    <a:pt x="31251" y="12651"/>
                  </a:cubicBezTo>
                  <a:cubicBezTo>
                    <a:pt x="29957" y="13837"/>
                    <a:pt x="28744" y="14703"/>
                    <a:pt x="27531" y="15309"/>
                  </a:cubicBezTo>
                  <a:cubicBezTo>
                    <a:pt x="26129" y="16006"/>
                    <a:pt x="24736" y="16364"/>
                    <a:pt x="23369" y="16364"/>
                  </a:cubicBezTo>
                  <a:cubicBezTo>
                    <a:pt x="23231" y="16364"/>
                    <a:pt x="23092" y="16360"/>
                    <a:pt x="22954" y="16353"/>
                  </a:cubicBezTo>
                  <a:cubicBezTo>
                    <a:pt x="22553" y="16335"/>
                    <a:pt x="22133" y="16282"/>
                    <a:pt x="21714" y="16192"/>
                  </a:cubicBezTo>
                  <a:cubicBezTo>
                    <a:pt x="21081" y="16059"/>
                    <a:pt x="20438" y="15844"/>
                    <a:pt x="19832" y="15639"/>
                  </a:cubicBezTo>
                  <a:cubicBezTo>
                    <a:pt x="18877" y="15327"/>
                    <a:pt x="17896" y="15006"/>
                    <a:pt x="16888" y="14952"/>
                  </a:cubicBezTo>
                  <a:cubicBezTo>
                    <a:pt x="16785" y="14947"/>
                    <a:pt x="16683" y="14944"/>
                    <a:pt x="16582" y="14944"/>
                  </a:cubicBezTo>
                  <a:cubicBezTo>
                    <a:pt x="13856" y="14944"/>
                    <a:pt x="11719" y="16869"/>
                    <a:pt x="10670" y="18039"/>
                  </a:cubicBezTo>
                  <a:cubicBezTo>
                    <a:pt x="10500" y="18226"/>
                    <a:pt x="10340" y="18432"/>
                    <a:pt x="10179" y="18628"/>
                  </a:cubicBezTo>
                  <a:cubicBezTo>
                    <a:pt x="9314" y="19707"/>
                    <a:pt x="8591" y="20912"/>
                    <a:pt x="7887" y="22062"/>
                  </a:cubicBezTo>
                  <a:cubicBezTo>
                    <a:pt x="7494" y="22722"/>
                    <a:pt x="7084" y="23392"/>
                    <a:pt x="6664" y="24034"/>
                  </a:cubicBezTo>
                  <a:cubicBezTo>
                    <a:pt x="6388" y="24444"/>
                    <a:pt x="6129" y="24810"/>
                    <a:pt x="5870" y="25167"/>
                  </a:cubicBezTo>
                  <a:cubicBezTo>
                    <a:pt x="4068" y="27567"/>
                    <a:pt x="2097" y="29012"/>
                    <a:pt x="0" y="29467"/>
                  </a:cubicBezTo>
                  <a:lnTo>
                    <a:pt x="9" y="29502"/>
                  </a:lnTo>
                  <a:cubicBezTo>
                    <a:pt x="2115" y="29047"/>
                    <a:pt x="4095" y="27593"/>
                    <a:pt x="5897" y="25185"/>
                  </a:cubicBezTo>
                  <a:cubicBezTo>
                    <a:pt x="6165" y="24837"/>
                    <a:pt x="6423" y="24462"/>
                    <a:pt x="6691" y="24061"/>
                  </a:cubicBezTo>
                  <a:cubicBezTo>
                    <a:pt x="7119" y="23418"/>
                    <a:pt x="7530" y="22740"/>
                    <a:pt x="7922" y="22089"/>
                  </a:cubicBezTo>
                  <a:cubicBezTo>
                    <a:pt x="8627" y="20929"/>
                    <a:pt x="9350" y="19734"/>
                    <a:pt x="10206" y="18655"/>
                  </a:cubicBezTo>
                  <a:cubicBezTo>
                    <a:pt x="10367" y="18449"/>
                    <a:pt x="10527" y="18253"/>
                    <a:pt x="10697" y="18066"/>
                  </a:cubicBezTo>
                  <a:cubicBezTo>
                    <a:pt x="11746" y="16896"/>
                    <a:pt x="13865" y="14980"/>
                    <a:pt x="16582" y="14980"/>
                  </a:cubicBezTo>
                  <a:cubicBezTo>
                    <a:pt x="16683" y="14980"/>
                    <a:pt x="16785" y="14983"/>
                    <a:pt x="16888" y="14988"/>
                  </a:cubicBezTo>
                  <a:cubicBezTo>
                    <a:pt x="17896" y="15042"/>
                    <a:pt x="18868" y="15363"/>
                    <a:pt x="19814" y="15675"/>
                  </a:cubicBezTo>
                  <a:cubicBezTo>
                    <a:pt x="20429" y="15880"/>
                    <a:pt x="21072" y="16094"/>
                    <a:pt x="21705" y="16228"/>
                  </a:cubicBezTo>
                  <a:cubicBezTo>
                    <a:pt x="22124" y="16317"/>
                    <a:pt x="22544" y="16371"/>
                    <a:pt x="22954" y="16389"/>
                  </a:cubicBezTo>
                  <a:cubicBezTo>
                    <a:pt x="23092" y="16396"/>
                    <a:pt x="23231" y="16400"/>
                    <a:pt x="23369" y="16400"/>
                  </a:cubicBezTo>
                  <a:cubicBezTo>
                    <a:pt x="24737" y="16400"/>
                    <a:pt x="26139" y="16041"/>
                    <a:pt x="27548" y="15345"/>
                  </a:cubicBezTo>
                  <a:cubicBezTo>
                    <a:pt x="28762" y="14738"/>
                    <a:pt x="29984" y="13864"/>
                    <a:pt x="31277" y="12677"/>
                  </a:cubicBezTo>
                  <a:cubicBezTo>
                    <a:pt x="31964" y="12035"/>
                    <a:pt x="32633" y="11357"/>
                    <a:pt x="33249" y="10661"/>
                  </a:cubicBezTo>
                  <a:cubicBezTo>
                    <a:pt x="35854" y="7708"/>
                    <a:pt x="37870" y="4354"/>
                    <a:pt x="39645" y="1392"/>
                  </a:cubicBezTo>
                  <a:cubicBezTo>
                    <a:pt x="39931" y="920"/>
                    <a:pt x="40207" y="465"/>
                    <a:pt x="40475" y="19"/>
                  </a:cubicBezTo>
                  <a:lnTo>
                    <a:pt x="40448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7"/>
            <p:cNvSpPr/>
            <p:nvPr/>
          </p:nvSpPr>
          <p:spPr>
            <a:xfrm>
              <a:off x="1303181" y="2530023"/>
              <a:ext cx="2403741" cy="1794174"/>
            </a:xfrm>
            <a:custGeom>
              <a:avLst/>
              <a:gdLst/>
              <a:ahLst/>
              <a:cxnLst/>
              <a:rect l="l" t="t" r="r" b="b"/>
              <a:pathLst>
                <a:path w="40029" h="29878" extrusionOk="0">
                  <a:moveTo>
                    <a:pt x="40002" y="1"/>
                  </a:moveTo>
                  <a:cubicBezTo>
                    <a:pt x="39868" y="259"/>
                    <a:pt x="39725" y="518"/>
                    <a:pt x="39592" y="777"/>
                  </a:cubicBezTo>
                  <a:cubicBezTo>
                    <a:pt x="37843" y="4078"/>
                    <a:pt x="35854" y="7815"/>
                    <a:pt x="33088" y="10982"/>
                  </a:cubicBezTo>
                  <a:cubicBezTo>
                    <a:pt x="32473" y="11678"/>
                    <a:pt x="31813" y="12356"/>
                    <a:pt x="31108" y="12981"/>
                  </a:cubicBezTo>
                  <a:cubicBezTo>
                    <a:pt x="29841" y="14114"/>
                    <a:pt x="28592" y="14952"/>
                    <a:pt x="27316" y="15550"/>
                  </a:cubicBezTo>
                  <a:cubicBezTo>
                    <a:pt x="25938" y="16188"/>
                    <a:pt x="24574" y="16513"/>
                    <a:pt x="23242" y="16513"/>
                  </a:cubicBezTo>
                  <a:cubicBezTo>
                    <a:pt x="23065" y="16513"/>
                    <a:pt x="22889" y="16507"/>
                    <a:pt x="22713" y="16496"/>
                  </a:cubicBezTo>
                  <a:cubicBezTo>
                    <a:pt x="22303" y="16469"/>
                    <a:pt x="21892" y="16415"/>
                    <a:pt x="21473" y="16326"/>
                  </a:cubicBezTo>
                  <a:cubicBezTo>
                    <a:pt x="20849" y="16183"/>
                    <a:pt x="20215" y="15978"/>
                    <a:pt x="19609" y="15773"/>
                  </a:cubicBezTo>
                  <a:cubicBezTo>
                    <a:pt x="18663" y="15452"/>
                    <a:pt x="17682" y="15122"/>
                    <a:pt x="16673" y="15059"/>
                  </a:cubicBezTo>
                  <a:cubicBezTo>
                    <a:pt x="16567" y="15053"/>
                    <a:pt x="16461" y="15050"/>
                    <a:pt x="16354" y="15050"/>
                  </a:cubicBezTo>
                  <a:cubicBezTo>
                    <a:pt x="15333" y="15050"/>
                    <a:pt x="14300" y="15321"/>
                    <a:pt x="13275" y="15862"/>
                  </a:cubicBezTo>
                  <a:cubicBezTo>
                    <a:pt x="12293" y="16380"/>
                    <a:pt x="11321" y="17156"/>
                    <a:pt x="10473" y="18110"/>
                  </a:cubicBezTo>
                  <a:cubicBezTo>
                    <a:pt x="10304" y="18298"/>
                    <a:pt x="10134" y="18494"/>
                    <a:pt x="9974" y="18690"/>
                  </a:cubicBezTo>
                  <a:cubicBezTo>
                    <a:pt x="9064" y="19841"/>
                    <a:pt x="8306" y="21126"/>
                    <a:pt x="7574" y="22375"/>
                  </a:cubicBezTo>
                  <a:cubicBezTo>
                    <a:pt x="7235" y="22954"/>
                    <a:pt x="6887" y="23552"/>
                    <a:pt x="6521" y="24123"/>
                  </a:cubicBezTo>
                  <a:cubicBezTo>
                    <a:pt x="6263" y="24542"/>
                    <a:pt x="6013" y="24917"/>
                    <a:pt x="5763" y="25274"/>
                  </a:cubicBezTo>
                  <a:cubicBezTo>
                    <a:pt x="4015" y="27763"/>
                    <a:pt x="2070" y="29297"/>
                    <a:pt x="0" y="29841"/>
                  </a:cubicBezTo>
                  <a:lnTo>
                    <a:pt x="9" y="29877"/>
                  </a:lnTo>
                  <a:cubicBezTo>
                    <a:pt x="2088" y="29333"/>
                    <a:pt x="4032" y="27790"/>
                    <a:pt x="5790" y="25292"/>
                  </a:cubicBezTo>
                  <a:cubicBezTo>
                    <a:pt x="6040" y="24935"/>
                    <a:pt x="6289" y="24560"/>
                    <a:pt x="6548" y="24141"/>
                  </a:cubicBezTo>
                  <a:cubicBezTo>
                    <a:pt x="6914" y="23561"/>
                    <a:pt x="7262" y="22963"/>
                    <a:pt x="7601" y="22383"/>
                  </a:cubicBezTo>
                  <a:cubicBezTo>
                    <a:pt x="8332" y="21143"/>
                    <a:pt x="9091" y="19859"/>
                    <a:pt x="10001" y="18708"/>
                  </a:cubicBezTo>
                  <a:cubicBezTo>
                    <a:pt x="10161" y="18512"/>
                    <a:pt x="10331" y="18316"/>
                    <a:pt x="10491" y="18128"/>
                  </a:cubicBezTo>
                  <a:cubicBezTo>
                    <a:pt x="11529" y="16970"/>
                    <a:pt x="13640" y="15086"/>
                    <a:pt x="16347" y="15086"/>
                  </a:cubicBezTo>
                  <a:cubicBezTo>
                    <a:pt x="16455" y="15086"/>
                    <a:pt x="16564" y="15089"/>
                    <a:pt x="16673" y="15095"/>
                  </a:cubicBezTo>
                  <a:cubicBezTo>
                    <a:pt x="17682" y="15149"/>
                    <a:pt x="18654" y="15479"/>
                    <a:pt x="19600" y="15800"/>
                  </a:cubicBezTo>
                  <a:cubicBezTo>
                    <a:pt x="20206" y="16005"/>
                    <a:pt x="20840" y="16219"/>
                    <a:pt x="21473" y="16353"/>
                  </a:cubicBezTo>
                  <a:cubicBezTo>
                    <a:pt x="21883" y="16442"/>
                    <a:pt x="22303" y="16505"/>
                    <a:pt x="22713" y="16531"/>
                  </a:cubicBezTo>
                  <a:cubicBezTo>
                    <a:pt x="22879" y="16541"/>
                    <a:pt x="23046" y="16546"/>
                    <a:pt x="23213" y="16546"/>
                  </a:cubicBezTo>
                  <a:cubicBezTo>
                    <a:pt x="24556" y="16546"/>
                    <a:pt x="25938" y="16227"/>
                    <a:pt x="27334" y="15577"/>
                  </a:cubicBezTo>
                  <a:cubicBezTo>
                    <a:pt x="28610" y="14979"/>
                    <a:pt x="29859" y="14140"/>
                    <a:pt x="31135" y="12999"/>
                  </a:cubicBezTo>
                  <a:cubicBezTo>
                    <a:pt x="31830" y="12374"/>
                    <a:pt x="32499" y="11705"/>
                    <a:pt x="33115" y="11000"/>
                  </a:cubicBezTo>
                  <a:cubicBezTo>
                    <a:pt x="35881" y="7833"/>
                    <a:pt x="37870" y="4095"/>
                    <a:pt x="39618" y="795"/>
                  </a:cubicBezTo>
                  <a:cubicBezTo>
                    <a:pt x="39752" y="527"/>
                    <a:pt x="39895" y="268"/>
                    <a:pt x="40029" y="19"/>
                  </a:cubicBezTo>
                  <a:lnTo>
                    <a:pt x="4000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7"/>
            <p:cNvSpPr/>
            <p:nvPr/>
          </p:nvSpPr>
          <p:spPr>
            <a:xfrm>
              <a:off x="1345456" y="2516632"/>
              <a:ext cx="2377019" cy="1816092"/>
            </a:xfrm>
            <a:custGeom>
              <a:avLst/>
              <a:gdLst/>
              <a:ahLst/>
              <a:cxnLst/>
              <a:rect l="l" t="t" r="r" b="b"/>
              <a:pathLst>
                <a:path w="39584" h="30243" extrusionOk="0">
                  <a:moveTo>
                    <a:pt x="39557" y="1"/>
                  </a:moveTo>
                  <a:lnTo>
                    <a:pt x="39405" y="340"/>
                  </a:lnTo>
                  <a:cubicBezTo>
                    <a:pt x="37648" y="4113"/>
                    <a:pt x="35828" y="8012"/>
                    <a:pt x="32955" y="11321"/>
                  </a:cubicBezTo>
                  <a:cubicBezTo>
                    <a:pt x="32349" y="12026"/>
                    <a:pt x="31679" y="12695"/>
                    <a:pt x="30975" y="13302"/>
                  </a:cubicBezTo>
                  <a:cubicBezTo>
                    <a:pt x="29717" y="14390"/>
                    <a:pt x="28423" y="15229"/>
                    <a:pt x="27112" y="15791"/>
                  </a:cubicBezTo>
                  <a:cubicBezTo>
                    <a:pt x="25761" y="16371"/>
                    <a:pt x="24430" y="16663"/>
                    <a:pt x="23130" y="16663"/>
                  </a:cubicBezTo>
                  <a:cubicBezTo>
                    <a:pt x="22910" y="16663"/>
                    <a:pt x="22691" y="16655"/>
                    <a:pt x="22473" y="16638"/>
                  </a:cubicBezTo>
                  <a:cubicBezTo>
                    <a:pt x="22063" y="16612"/>
                    <a:pt x="21652" y="16549"/>
                    <a:pt x="21242" y="16451"/>
                  </a:cubicBezTo>
                  <a:cubicBezTo>
                    <a:pt x="20617" y="16317"/>
                    <a:pt x="19993" y="16103"/>
                    <a:pt x="19395" y="15898"/>
                  </a:cubicBezTo>
                  <a:cubicBezTo>
                    <a:pt x="18450" y="15568"/>
                    <a:pt x="17468" y="15238"/>
                    <a:pt x="16451" y="15175"/>
                  </a:cubicBezTo>
                  <a:cubicBezTo>
                    <a:pt x="16331" y="15168"/>
                    <a:pt x="16210" y="15164"/>
                    <a:pt x="16089" y="15164"/>
                  </a:cubicBezTo>
                  <a:cubicBezTo>
                    <a:pt x="15091" y="15164"/>
                    <a:pt x="14081" y="15426"/>
                    <a:pt x="13070" y="15951"/>
                  </a:cubicBezTo>
                  <a:cubicBezTo>
                    <a:pt x="12089" y="16469"/>
                    <a:pt x="11116" y="17236"/>
                    <a:pt x="10269" y="18173"/>
                  </a:cubicBezTo>
                  <a:cubicBezTo>
                    <a:pt x="10108" y="18360"/>
                    <a:pt x="9939" y="18556"/>
                    <a:pt x="9778" y="18753"/>
                  </a:cubicBezTo>
                  <a:cubicBezTo>
                    <a:pt x="8806" y="19975"/>
                    <a:pt x="8021" y="21358"/>
                    <a:pt x="7263" y="22696"/>
                  </a:cubicBezTo>
                  <a:cubicBezTo>
                    <a:pt x="6977" y="23195"/>
                    <a:pt x="6692" y="23704"/>
                    <a:pt x="6388" y="24203"/>
                  </a:cubicBezTo>
                  <a:cubicBezTo>
                    <a:pt x="6130" y="24640"/>
                    <a:pt x="5889" y="25024"/>
                    <a:pt x="5657" y="25381"/>
                  </a:cubicBezTo>
                  <a:cubicBezTo>
                    <a:pt x="3926" y="28004"/>
                    <a:pt x="2079" y="29583"/>
                    <a:pt x="1" y="30216"/>
                  </a:cubicBezTo>
                  <a:lnTo>
                    <a:pt x="10" y="30243"/>
                  </a:lnTo>
                  <a:cubicBezTo>
                    <a:pt x="1125" y="29904"/>
                    <a:pt x="2204" y="29262"/>
                    <a:pt x="3212" y="28343"/>
                  </a:cubicBezTo>
                  <a:cubicBezTo>
                    <a:pt x="4069" y="27575"/>
                    <a:pt x="4898" y="26585"/>
                    <a:pt x="5675" y="25399"/>
                  </a:cubicBezTo>
                  <a:cubicBezTo>
                    <a:pt x="5915" y="25042"/>
                    <a:pt x="6156" y="24658"/>
                    <a:pt x="6415" y="24221"/>
                  </a:cubicBezTo>
                  <a:cubicBezTo>
                    <a:pt x="6709" y="23722"/>
                    <a:pt x="7004" y="23204"/>
                    <a:pt x="7289" y="22705"/>
                  </a:cubicBezTo>
                  <a:cubicBezTo>
                    <a:pt x="8048" y="21375"/>
                    <a:pt x="8824" y="19993"/>
                    <a:pt x="9796" y="18770"/>
                  </a:cubicBezTo>
                  <a:cubicBezTo>
                    <a:pt x="9957" y="18574"/>
                    <a:pt x="10126" y="18378"/>
                    <a:pt x="10296" y="18191"/>
                  </a:cubicBezTo>
                  <a:cubicBezTo>
                    <a:pt x="12024" y="16276"/>
                    <a:pt x="14120" y="15191"/>
                    <a:pt x="16107" y="15191"/>
                  </a:cubicBezTo>
                  <a:cubicBezTo>
                    <a:pt x="16222" y="15191"/>
                    <a:pt x="16337" y="15195"/>
                    <a:pt x="16451" y="15202"/>
                  </a:cubicBezTo>
                  <a:cubicBezTo>
                    <a:pt x="17468" y="15264"/>
                    <a:pt x="18441" y="15595"/>
                    <a:pt x="19386" y="15916"/>
                  </a:cubicBezTo>
                  <a:cubicBezTo>
                    <a:pt x="19993" y="16130"/>
                    <a:pt x="20608" y="16335"/>
                    <a:pt x="21233" y="16478"/>
                  </a:cubicBezTo>
                  <a:cubicBezTo>
                    <a:pt x="21643" y="16576"/>
                    <a:pt x="22063" y="16638"/>
                    <a:pt x="22473" y="16665"/>
                  </a:cubicBezTo>
                  <a:cubicBezTo>
                    <a:pt x="22691" y="16682"/>
                    <a:pt x="22910" y="16690"/>
                    <a:pt x="23131" y="16690"/>
                  </a:cubicBezTo>
                  <a:cubicBezTo>
                    <a:pt x="24433" y="16690"/>
                    <a:pt x="25770" y="16398"/>
                    <a:pt x="27121" y="15818"/>
                  </a:cubicBezTo>
                  <a:cubicBezTo>
                    <a:pt x="28432" y="15247"/>
                    <a:pt x="29735" y="14408"/>
                    <a:pt x="30993" y="13329"/>
                  </a:cubicBezTo>
                  <a:cubicBezTo>
                    <a:pt x="31697" y="12713"/>
                    <a:pt x="32366" y="12044"/>
                    <a:pt x="32982" y="11339"/>
                  </a:cubicBezTo>
                  <a:cubicBezTo>
                    <a:pt x="35855" y="8030"/>
                    <a:pt x="37665" y="4122"/>
                    <a:pt x="39423" y="349"/>
                  </a:cubicBezTo>
                  <a:lnTo>
                    <a:pt x="39584" y="10"/>
                  </a:lnTo>
                  <a:lnTo>
                    <a:pt x="3955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7"/>
            <p:cNvSpPr/>
            <p:nvPr/>
          </p:nvSpPr>
          <p:spPr>
            <a:xfrm>
              <a:off x="1387790" y="2503241"/>
              <a:ext cx="2350237" cy="1838070"/>
            </a:xfrm>
            <a:custGeom>
              <a:avLst/>
              <a:gdLst/>
              <a:ahLst/>
              <a:cxnLst/>
              <a:rect l="l" t="t" r="r" b="b"/>
              <a:pathLst>
                <a:path w="39138" h="30609" extrusionOk="0">
                  <a:moveTo>
                    <a:pt x="39110" y="1"/>
                  </a:moveTo>
                  <a:lnTo>
                    <a:pt x="39102" y="27"/>
                  </a:lnTo>
                  <a:cubicBezTo>
                    <a:pt x="37460" y="4078"/>
                    <a:pt x="35756" y="8261"/>
                    <a:pt x="32821" y="11669"/>
                  </a:cubicBezTo>
                  <a:cubicBezTo>
                    <a:pt x="32214" y="12374"/>
                    <a:pt x="31545" y="13034"/>
                    <a:pt x="30832" y="13632"/>
                  </a:cubicBezTo>
                  <a:cubicBezTo>
                    <a:pt x="29583" y="14685"/>
                    <a:pt x="28262" y="15496"/>
                    <a:pt x="26898" y="16041"/>
                  </a:cubicBezTo>
                  <a:cubicBezTo>
                    <a:pt x="25594" y="16556"/>
                    <a:pt x="24298" y="16816"/>
                    <a:pt x="23032" y="16816"/>
                  </a:cubicBezTo>
                  <a:cubicBezTo>
                    <a:pt x="22764" y="16816"/>
                    <a:pt x="22497" y="16804"/>
                    <a:pt x="22232" y="16781"/>
                  </a:cubicBezTo>
                  <a:cubicBezTo>
                    <a:pt x="21821" y="16745"/>
                    <a:pt x="21411" y="16683"/>
                    <a:pt x="21001" y="16585"/>
                  </a:cubicBezTo>
                  <a:cubicBezTo>
                    <a:pt x="20385" y="16442"/>
                    <a:pt x="19770" y="16228"/>
                    <a:pt x="19181" y="16023"/>
                  </a:cubicBezTo>
                  <a:cubicBezTo>
                    <a:pt x="18235" y="15693"/>
                    <a:pt x="17254" y="15354"/>
                    <a:pt x="16237" y="15282"/>
                  </a:cubicBezTo>
                  <a:cubicBezTo>
                    <a:pt x="16116" y="15275"/>
                    <a:pt x="15995" y="15271"/>
                    <a:pt x="15874" y="15271"/>
                  </a:cubicBezTo>
                  <a:cubicBezTo>
                    <a:pt x="14876" y="15271"/>
                    <a:pt x="13868" y="15532"/>
                    <a:pt x="12874" y="16041"/>
                  </a:cubicBezTo>
                  <a:cubicBezTo>
                    <a:pt x="11883" y="16549"/>
                    <a:pt x="10920" y="17307"/>
                    <a:pt x="10072" y="18235"/>
                  </a:cubicBezTo>
                  <a:cubicBezTo>
                    <a:pt x="9903" y="18423"/>
                    <a:pt x="9742" y="18619"/>
                    <a:pt x="9582" y="18815"/>
                  </a:cubicBezTo>
                  <a:cubicBezTo>
                    <a:pt x="8547" y="20117"/>
                    <a:pt x="7735" y="21598"/>
                    <a:pt x="6950" y="23035"/>
                  </a:cubicBezTo>
                  <a:cubicBezTo>
                    <a:pt x="6727" y="23454"/>
                    <a:pt x="6486" y="23873"/>
                    <a:pt x="6254" y="24293"/>
                  </a:cubicBezTo>
                  <a:cubicBezTo>
                    <a:pt x="6004" y="24739"/>
                    <a:pt x="5773" y="25131"/>
                    <a:pt x="5549" y="25488"/>
                  </a:cubicBezTo>
                  <a:cubicBezTo>
                    <a:pt x="3872" y="28209"/>
                    <a:pt x="2052" y="29877"/>
                    <a:pt x="1" y="30591"/>
                  </a:cubicBezTo>
                  <a:lnTo>
                    <a:pt x="10" y="30609"/>
                  </a:lnTo>
                  <a:cubicBezTo>
                    <a:pt x="2070" y="29895"/>
                    <a:pt x="3881" y="28218"/>
                    <a:pt x="5567" y="25497"/>
                  </a:cubicBezTo>
                  <a:cubicBezTo>
                    <a:pt x="5790" y="25140"/>
                    <a:pt x="6022" y="24747"/>
                    <a:pt x="6272" y="24301"/>
                  </a:cubicBezTo>
                  <a:cubicBezTo>
                    <a:pt x="6504" y="23882"/>
                    <a:pt x="6745" y="23463"/>
                    <a:pt x="6968" y="23044"/>
                  </a:cubicBezTo>
                  <a:cubicBezTo>
                    <a:pt x="7753" y="21616"/>
                    <a:pt x="8565" y="20126"/>
                    <a:pt x="9600" y="18833"/>
                  </a:cubicBezTo>
                  <a:cubicBezTo>
                    <a:pt x="9751" y="18637"/>
                    <a:pt x="9921" y="18440"/>
                    <a:pt x="10090" y="18253"/>
                  </a:cubicBezTo>
                  <a:cubicBezTo>
                    <a:pt x="11809" y="16357"/>
                    <a:pt x="13902" y="15289"/>
                    <a:pt x="15888" y="15289"/>
                  </a:cubicBezTo>
                  <a:cubicBezTo>
                    <a:pt x="16005" y="15289"/>
                    <a:pt x="16121" y="15293"/>
                    <a:pt x="16237" y="15300"/>
                  </a:cubicBezTo>
                  <a:cubicBezTo>
                    <a:pt x="17254" y="15372"/>
                    <a:pt x="18226" y="15711"/>
                    <a:pt x="19172" y="16041"/>
                  </a:cubicBezTo>
                  <a:cubicBezTo>
                    <a:pt x="19770" y="16246"/>
                    <a:pt x="20385" y="16460"/>
                    <a:pt x="21001" y="16603"/>
                  </a:cubicBezTo>
                  <a:cubicBezTo>
                    <a:pt x="21402" y="16701"/>
                    <a:pt x="21821" y="16772"/>
                    <a:pt x="22232" y="16808"/>
                  </a:cubicBezTo>
                  <a:cubicBezTo>
                    <a:pt x="22492" y="16831"/>
                    <a:pt x="22753" y="16842"/>
                    <a:pt x="23016" y="16842"/>
                  </a:cubicBezTo>
                  <a:cubicBezTo>
                    <a:pt x="24287" y="16842"/>
                    <a:pt x="25591" y="16576"/>
                    <a:pt x="26906" y="16058"/>
                  </a:cubicBezTo>
                  <a:cubicBezTo>
                    <a:pt x="28271" y="15514"/>
                    <a:pt x="29592" y="14702"/>
                    <a:pt x="30850" y="13650"/>
                  </a:cubicBezTo>
                  <a:cubicBezTo>
                    <a:pt x="31563" y="13052"/>
                    <a:pt x="32232" y="12392"/>
                    <a:pt x="32839" y="11687"/>
                  </a:cubicBezTo>
                  <a:cubicBezTo>
                    <a:pt x="35774" y="8270"/>
                    <a:pt x="37478" y="4086"/>
                    <a:pt x="39119" y="36"/>
                  </a:cubicBezTo>
                  <a:lnTo>
                    <a:pt x="39137" y="10"/>
                  </a:lnTo>
                  <a:lnTo>
                    <a:pt x="391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7"/>
            <p:cNvSpPr/>
            <p:nvPr/>
          </p:nvSpPr>
          <p:spPr>
            <a:xfrm>
              <a:off x="1430125" y="2489850"/>
              <a:ext cx="2322854" cy="1860049"/>
            </a:xfrm>
            <a:custGeom>
              <a:avLst/>
              <a:gdLst/>
              <a:ahLst/>
              <a:cxnLst/>
              <a:rect l="l" t="t" r="r" b="b"/>
              <a:pathLst>
                <a:path w="38682" h="30975" extrusionOk="0">
                  <a:moveTo>
                    <a:pt x="38673" y="1"/>
                  </a:moveTo>
                  <a:cubicBezTo>
                    <a:pt x="37255" y="4015"/>
                    <a:pt x="35649" y="8556"/>
                    <a:pt x="32687" y="12017"/>
                  </a:cubicBezTo>
                  <a:cubicBezTo>
                    <a:pt x="30004" y="15163"/>
                    <a:pt x="26352" y="16971"/>
                    <a:pt x="22924" y="16971"/>
                  </a:cubicBezTo>
                  <a:cubicBezTo>
                    <a:pt x="22191" y="16971"/>
                    <a:pt x="21469" y="16888"/>
                    <a:pt x="20769" y="16719"/>
                  </a:cubicBezTo>
                  <a:cubicBezTo>
                    <a:pt x="20153" y="16567"/>
                    <a:pt x="19546" y="16353"/>
                    <a:pt x="18966" y="16148"/>
                  </a:cubicBezTo>
                  <a:cubicBezTo>
                    <a:pt x="18021" y="15809"/>
                    <a:pt x="17040" y="15470"/>
                    <a:pt x="16023" y="15398"/>
                  </a:cubicBezTo>
                  <a:cubicBezTo>
                    <a:pt x="15884" y="15388"/>
                    <a:pt x="15745" y="15383"/>
                    <a:pt x="15605" y="15383"/>
                  </a:cubicBezTo>
                  <a:cubicBezTo>
                    <a:pt x="14519" y="15383"/>
                    <a:pt x="13421" y="15691"/>
                    <a:pt x="12338" y="16308"/>
                  </a:cubicBezTo>
                  <a:cubicBezTo>
                    <a:pt x="11259" y="16915"/>
                    <a:pt x="10242" y="17807"/>
                    <a:pt x="9385" y="18877"/>
                  </a:cubicBezTo>
                  <a:cubicBezTo>
                    <a:pt x="8279" y="20260"/>
                    <a:pt x="7441" y="21857"/>
                    <a:pt x="6638" y="23400"/>
                  </a:cubicBezTo>
                  <a:cubicBezTo>
                    <a:pt x="6254" y="24123"/>
                    <a:pt x="5861" y="24881"/>
                    <a:pt x="5442" y="25595"/>
                  </a:cubicBezTo>
                  <a:cubicBezTo>
                    <a:pt x="3810" y="28414"/>
                    <a:pt x="2034" y="30171"/>
                    <a:pt x="0" y="30965"/>
                  </a:cubicBezTo>
                  <a:lnTo>
                    <a:pt x="9" y="30974"/>
                  </a:lnTo>
                  <a:cubicBezTo>
                    <a:pt x="1124" y="30537"/>
                    <a:pt x="2186" y="29806"/>
                    <a:pt x="3149" y="28780"/>
                  </a:cubicBezTo>
                  <a:cubicBezTo>
                    <a:pt x="3952" y="27932"/>
                    <a:pt x="4711" y="26897"/>
                    <a:pt x="5460" y="25604"/>
                  </a:cubicBezTo>
                  <a:cubicBezTo>
                    <a:pt x="5870" y="24881"/>
                    <a:pt x="6263" y="24132"/>
                    <a:pt x="6647" y="23409"/>
                  </a:cubicBezTo>
                  <a:cubicBezTo>
                    <a:pt x="7458" y="21866"/>
                    <a:pt x="8297" y="20269"/>
                    <a:pt x="9394" y="18886"/>
                  </a:cubicBezTo>
                  <a:cubicBezTo>
                    <a:pt x="11152" y="16683"/>
                    <a:pt x="13462" y="15398"/>
                    <a:pt x="15639" y="15398"/>
                  </a:cubicBezTo>
                  <a:cubicBezTo>
                    <a:pt x="15764" y="15398"/>
                    <a:pt x="15898" y="15398"/>
                    <a:pt x="16023" y="15407"/>
                  </a:cubicBezTo>
                  <a:cubicBezTo>
                    <a:pt x="17040" y="15479"/>
                    <a:pt x="18012" y="15826"/>
                    <a:pt x="18958" y="16165"/>
                  </a:cubicBezTo>
                  <a:cubicBezTo>
                    <a:pt x="19546" y="16371"/>
                    <a:pt x="20153" y="16585"/>
                    <a:pt x="20760" y="16727"/>
                  </a:cubicBezTo>
                  <a:cubicBezTo>
                    <a:pt x="21468" y="16899"/>
                    <a:pt x="22198" y="16984"/>
                    <a:pt x="22941" y="16984"/>
                  </a:cubicBezTo>
                  <a:cubicBezTo>
                    <a:pt x="24361" y="16984"/>
                    <a:pt x="25829" y="16673"/>
                    <a:pt x="27281" y="16058"/>
                  </a:cubicBezTo>
                  <a:cubicBezTo>
                    <a:pt x="28298" y="15630"/>
                    <a:pt x="29288" y="15059"/>
                    <a:pt x="30216" y="14355"/>
                  </a:cubicBezTo>
                  <a:cubicBezTo>
                    <a:pt x="31126" y="13677"/>
                    <a:pt x="31964" y="12891"/>
                    <a:pt x="32705" y="12026"/>
                  </a:cubicBezTo>
                  <a:cubicBezTo>
                    <a:pt x="34016" y="10492"/>
                    <a:pt x="35167" y="8627"/>
                    <a:pt x="36229" y="6326"/>
                  </a:cubicBezTo>
                  <a:cubicBezTo>
                    <a:pt x="37192" y="4229"/>
                    <a:pt x="37986" y="1990"/>
                    <a:pt x="38682" y="10"/>
                  </a:cubicBezTo>
                  <a:lnTo>
                    <a:pt x="3867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31" name="Google Shape;4731;p37"/>
          <p:cNvSpPr/>
          <p:nvPr/>
        </p:nvSpPr>
        <p:spPr>
          <a:xfrm>
            <a:off x="-895000" y="45549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2" name="Google Shape;4732;p37"/>
          <p:cNvSpPr/>
          <p:nvPr/>
        </p:nvSpPr>
        <p:spPr>
          <a:xfrm>
            <a:off x="3230363" y="44960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3" name="Google Shape;4733;p37"/>
          <p:cNvSpPr/>
          <p:nvPr/>
        </p:nvSpPr>
        <p:spPr>
          <a:xfrm>
            <a:off x="1088638" y="42758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4" name="Google Shape;4734;p37"/>
          <p:cNvSpPr/>
          <p:nvPr/>
        </p:nvSpPr>
        <p:spPr>
          <a:xfrm>
            <a:off x="5990238" y="48479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5" name="Google Shape;4735;p37"/>
          <p:cNvSpPr/>
          <p:nvPr/>
        </p:nvSpPr>
        <p:spPr>
          <a:xfrm>
            <a:off x="7733625" y="42510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6" name="Google Shape;4736;p37"/>
          <p:cNvSpPr/>
          <p:nvPr/>
        </p:nvSpPr>
        <p:spPr>
          <a:xfrm>
            <a:off x="1448925" y="48526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7" name="Google Shape;4737;p37"/>
          <p:cNvSpPr/>
          <p:nvPr/>
        </p:nvSpPr>
        <p:spPr>
          <a:xfrm>
            <a:off x="4385063" y="49442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38" name="Google Shape;4738;p37"/>
          <p:cNvGrpSpPr/>
          <p:nvPr/>
        </p:nvGrpSpPr>
        <p:grpSpPr>
          <a:xfrm>
            <a:off x="367100" y="3395913"/>
            <a:ext cx="37200" cy="2435125"/>
            <a:chOff x="367100" y="2392375"/>
            <a:chExt cx="37200" cy="2435125"/>
          </a:xfrm>
        </p:grpSpPr>
        <p:sp>
          <p:nvSpPr>
            <p:cNvPr id="4739" name="Google Shape;4739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1" name="Google Shape;4741;p37"/>
          <p:cNvGrpSpPr/>
          <p:nvPr/>
        </p:nvGrpSpPr>
        <p:grpSpPr>
          <a:xfrm>
            <a:off x="1496950" y="4733550"/>
            <a:ext cx="37200" cy="833425"/>
            <a:chOff x="367100" y="2392375"/>
            <a:chExt cx="37200" cy="833425"/>
          </a:xfrm>
        </p:grpSpPr>
        <p:sp>
          <p:nvSpPr>
            <p:cNvPr id="4742" name="Google Shape;4742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4" name="Google Shape;4744;p37"/>
          <p:cNvGrpSpPr/>
          <p:nvPr/>
        </p:nvGrpSpPr>
        <p:grpSpPr>
          <a:xfrm>
            <a:off x="995688" y="4724625"/>
            <a:ext cx="37200" cy="1232425"/>
            <a:chOff x="367100" y="2392375"/>
            <a:chExt cx="37200" cy="1232425"/>
          </a:xfrm>
        </p:grpSpPr>
        <p:sp>
          <p:nvSpPr>
            <p:cNvPr id="4745" name="Google Shape;4745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7" name="Google Shape;4747;p37"/>
          <p:cNvGrpSpPr/>
          <p:nvPr/>
        </p:nvGrpSpPr>
        <p:grpSpPr>
          <a:xfrm>
            <a:off x="1733350" y="4695513"/>
            <a:ext cx="37200" cy="833425"/>
            <a:chOff x="367100" y="2392375"/>
            <a:chExt cx="37200" cy="833425"/>
          </a:xfrm>
        </p:grpSpPr>
        <p:sp>
          <p:nvSpPr>
            <p:cNvPr id="4748" name="Google Shape;4748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0" name="Google Shape;4750;p37"/>
          <p:cNvGrpSpPr/>
          <p:nvPr/>
        </p:nvGrpSpPr>
        <p:grpSpPr>
          <a:xfrm>
            <a:off x="8607850" y="3557063"/>
            <a:ext cx="37200" cy="2435125"/>
            <a:chOff x="367100" y="2392375"/>
            <a:chExt cx="37200" cy="2435125"/>
          </a:xfrm>
        </p:grpSpPr>
        <p:sp>
          <p:nvSpPr>
            <p:cNvPr id="4751" name="Google Shape;4751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3" name="Google Shape;4753;p37"/>
          <p:cNvGrpSpPr/>
          <p:nvPr/>
        </p:nvGrpSpPr>
        <p:grpSpPr>
          <a:xfrm>
            <a:off x="658425" y="4576075"/>
            <a:ext cx="37200" cy="1232425"/>
            <a:chOff x="367100" y="2392375"/>
            <a:chExt cx="37200" cy="1232425"/>
          </a:xfrm>
        </p:grpSpPr>
        <p:sp>
          <p:nvSpPr>
            <p:cNvPr id="4754" name="Google Shape;4754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6" name="Google Shape;4756;p37"/>
          <p:cNvGrpSpPr/>
          <p:nvPr/>
        </p:nvGrpSpPr>
        <p:grpSpPr>
          <a:xfrm>
            <a:off x="3527900" y="5000325"/>
            <a:ext cx="37200" cy="833425"/>
            <a:chOff x="367100" y="2392375"/>
            <a:chExt cx="37200" cy="833425"/>
          </a:xfrm>
        </p:grpSpPr>
        <p:sp>
          <p:nvSpPr>
            <p:cNvPr id="4757" name="Google Shape;4757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9" name="Google Shape;4759;p37"/>
          <p:cNvGrpSpPr/>
          <p:nvPr/>
        </p:nvGrpSpPr>
        <p:grpSpPr>
          <a:xfrm>
            <a:off x="2347800" y="4836313"/>
            <a:ext cx="37200" cy="833425"/>
            <a:chOff x="367100" y="2392375"/>
            <a:chExt cx="37200" cy="833425"/>
          </a:xfrm>
        </p:grpSpPr>
        <p:sp>
          <p:nvSpPr>
            <p:cNvPr id="4760" name="Google Shape;4760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2" name="Google Shape;4762;p37"/>
          <p:cNvGrpSpPr/>
          <p:nvPr/>
        </p:nvGrpSpPr>
        <p:grpSpPr>
          <a:xfrm>
            <a:off x="7259438" y="4961888"/>
            <a:ext cx="37200" cy="833425"/>
            <a:chOff x="367100" y="2392375"/>
            <a:chExt cx="37200" cy="833425"/>
          </a:xfrm>
        </p:grpSpPr>
        <p:sp>
          <p:nvSpPr>
            <p:cNvPr id="4763" name="Google Shape;4763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5" name="Google Shape;4765;p37"/>
          <p:cNvGrpSpPr/>
          <p:nvPr/>
        </p:nvGrpSpPr>
        <p:grpSpPr>
          <a:xfrm>
            <a:off x="5876450" y="5025588"/>
            <a:ext cx="37200" cy="833425"/>
            <a:chOff x="367100" y="2392375"/>
            <a:chExt cx="37200" cy="833425"/>
          </a:xfrm>
        </p:grpSpPr>
        <p:sp>
          <p:nvSpPr>
            <p:cNvPr id="4766" name="Google Shape;4766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8" name="Google Shape;4768;p37"/>
          <p:cNvGrpSpPr/>
          <p:nvPr/>
        </p:nvGrpSpPr>
        <p:grpSpPr>
          <a:xfrm>
            <a:off x="5087700" y="4924113"/>
            <a:ext cx="37200" cy="833425"/>
            <a:chOff x="367100" y="2392375"/>
            <a:chExt cx="37200" cy="833425"/>
          </a:xfrm>
        </p:grpSpPr>
        <p:sp>
          <p:nvSpPr>
            <p:cNvPr id="4769" name="Google Shape;4769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1" name="Google Shape;4771;p37"/>
          <p:cNvGrpSpPr/>
          <p:nvPr/>
        </p:nvGrpSpPr>
        <p:grpSpPr>
          <a:xfrm>
            <a:off x="6722900" y="5003300"/>
            <a:ext cx="37200" cy="1232425"/>
            <a:chOff x="367100" y="2392375"/>
            <a:chExt cx="37200" cy="1232425"/>
          </a:xfrm>
        </p:grpSpPr>
        <p:sp>
          <p:nvSpPr>
            <p:cNvPr id="4772" name="Google Shape;4772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4" name="Google Shape;4774;p37"/>
          <p:cNvGrpSpPr/>
          <p:nvPr/>
        </p:nvGrpSpPr>
        <p:grpSpPr>
          <a:xfrm>
            <a:off x="7961675" y="4576075"/>
            <a:ext cx="37200" cy="833425"/>
            <a:chOff x="367100" y="2392375"/>
            <a:chExt cx="37200" cy="833425"/>
          </a:xfrm>
        </p:grpSpPr>
        <p:sp>
          <p:nvSpPr>
            <p:cNvPr id="4775" name="Google Shape;4775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7" name="Google Shape;4777;p37"/>
          <p:cNvGrpSpPr/>
          <p:nvPr/>
        </p:nvGrpSpPr>
        <p:grpSpPr>
          <a:xfrm>
            <a:off x="8312775" y="4639538"/>
            <a:ext cx="37200" cy="833425"/>
            <a:chOff x="367100" y="2392375"/>
            <a:chExt cx="37200" cy="833425"/>
          </a:xfrm>
        </p:grpSpPr>
        <p:sp>
          <p:nvSpPr>
            <p:cNvPr id="4778" name="Google Shape;4778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0" name="Google Shape;4780;p37"/>
          <p:cNvGrpSpPr/>
          <p:nvPr/>
        </p:nvGrpSpPr>
        <p:grpSpPr>
          <a:xfrm>
            <a:off x="8994688" y="4376575"/>
            <a:ext cx="37200" cy="1232425"/>
            <a:chOff x="367100" y="2392375"/>
            <a:chExt cx="37200" cy="1232425"/>
          </a:xfrm>
        </p:grpSpPr>
        <p:sp>
          <p:nvSpPr>
            <p:cNvPr id="4781" name="Google Shape;4781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3" name="Google Shape;4783;p37"/>
          <p:cNvGrpSpPr/>
          <p:nvPr/>
        </p:nvGrpSpPr>
        <p:grpSpPr>
          <a:xfrm>
            <a:off x="179163" y="4158425"/>
            <a:ext cx="37200" cy="1232425"/>
            <a:chOff x="367100" y="2392375"/>
            <a:chExt cx="37200" cy="1232425"/>
          </a:xfrm>
        </p:grpSpPr>
        <p:sp>
          <p:nvSpPr>
            <p:cNvPr id="4784" name="Google Shape;4784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6" name="Google Shape;4786;p37"/>
          <p:cNvGrpSpPr/>
          <p:nvPr/>
        </p:nvGrpSpPr>
        <p:grpSpPr>
          <a:xfrm>
            <a:off x="4435463" y="5076500"/>
            <a:ext cx="37200" cy="833425"/>
            <a:chOff x="367100" y="2392375"/>
            <a:chExt cx="37200" cy="833425"/>
          </a:xfrm>
        </p:grpSpPr>
        <p:sp>
          <p:nvSpPr>
            <p:cNvPr id="4787" name="Google Shape;4787;p3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9" name="Google Shape;4789;p37"/>
          <p:cNvGrpSpPr/>
          <p:nvPr/>
        </p:nvGrpSpPr>
        <p:grpSpPr>
          <a:xfrm>
            <a:off x="3121763" y="4496025"/>
            <a:ext cx="37200" cy="1232425"/>
            <a:chOff x="367100" y="2392375"/>
            <a:chExt cx="37200" cy="1232425"/>
          </a:xfrm>
        </p:grpSpPr>
        <p:sp>
          <p:nvSpPr>
            <p:cNvPr id="4790" name="Google Shape;4790;p3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2" name="Google Shape;4792;p37"/>
          <p:cNvGrpSpPr/>
          <p:nvPr/>
        </p:nvGrpSpPr>
        <p:grpSpPr>
          <a:xfrm>
            <a:off x="542463" y="3775225"/>
            <a:ext cx="37200" cy="2435125"/>
            <a:chOff x="367100" y="2392375"/>
            <a:chExt cx="37200" cy="2435125"/>
          </a:xfrm>
        </p:grpSpPr>
        <p:sp>
          <p:nvSpPr>
            <p:cNvPr id="4793" name="Google Shape;4793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5" name="Google Shape;4795;p37"/>
          <p:cNvGrpSpPr/>
          <p:nvPr/>
        </p:nvGrpSpPr>
        <p:grpSpPr>
          <a:xfrm>
            <a:off x="5937800" y="4199463"/>
            <a:ext cx="37200" cy="2435125"/>
            <a:chOff x="367100" y="2392375"/>
            <a:chExt cx="37200" cy="2435125"/>
          </a:xfrm>
        </p:grpSpPr>
        <p:sp>
          <p:nvSpPr>
            <p:cNvPr id="4796" name="Google Shape;4796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98" name="Google Shape;4798;p37"/>
          <p:cNvSpPr/>
          <p:nvPr/>
        </p:nvSpPr>
        <p:spPr>
          <a:xfrm>
            <a:off x="2148550" y="46484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9" name="Google Shape;4799;p37"/>
          <p:cNvGrpSpPr/>
          <p:nvPr/>
        </p:nvGrpSpPr>
        <p:grpSpPr>
          <a:xfrm>
            <a:off x="8743938" y="3932700"/>
            <a:ext cx="37200" cy="2435125"/>
            <a:chOff x="367100" y="2392375"/>
            <a:chExt cx="37200" cy="2435125"/>
          </a:xfrm>
        </p:grpSpPr>
        <p:sp>
          <p:nvSpPr>
            <p:cNvPr id="4800" name="Google Shape;4800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2" name="Google Shape;4802;p37"/>
          <p:cNvGrpSpPr/>
          <p:nvPr/>
        </p:nvGrpSpPr>
        <p:grpSpPr>
          <a:xfrm>
            <a:off x="8880050" y="3093813"/>
            <a:ext cx="37200" cy="2435125"/>
            <a:chOff x="367100" y="2392375"/>
            <a:chExt cx="37200" cy="2435125"/>
          </a:xfrm>
        </p:grpSpPr>
        <p:sp>
          <p:nvSpPr>
            <p:cNvPr id="4803" name="Google Shape;4803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5" name="Google Shape;4805;p37"/>
          <p:cNvGrpSpPr/>
          <p:nvPr/>
        </p:nvGrpSpPr>
        <p:grpSpPr>
          <a:xfrm>
            <a:off x="3407038" y="4060475"/>
            <a:ext cx="37200" cy="2435125"/>
            <a:chOff x="367100" y="2392375"/>
            <a:chExt cx="37200" cy="2435125"/>
          </a:xfrm>
        </p:grpSpPr>
        <p:sp>
          <p:nvSpPr>
            <p:cNvPr id="4806" name="Google Shape;4806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8" name="Google Shape;4808;p37"/>
          <p:cNvGrpSpPr/>
          <p:nvPr/>
        </p:nvGrpSpPr>
        <p:grpSpPr>
          <a:xfrm>
            <a:off x="5684350" y="4024275"/>
            <a:ext cx="37200" cy="2435125"/>
            <a:chOff x="367100" y="2392375"/>
            <a:chExt cx="37200" cy="2435125"/>
          </a:xfrm>
        </p:grpSpPr>
        <p:sp>
          <p:nvSpPr>
            <p:cNvPr id="4809" name="Google Shape;4809;p3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1" name="Google Shape;4811;p37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2" name="Google Shape;4812;p37"/>
          <p:cNvSpPr/>
          <p:nvPr/>
        </p:nvSpPr>
        <p:spPr>
          <a:xfrm>
            <a:off x="-378837" y="922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3" name="Google Shape;4813;p37"/>
          <p:cNvSpPr/>
          <p:nvPr/>
        </p:nvSpPr>
        <p:spPr>
          <a:xfrm>
            <a:off x="8781138" y="1418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713100" y="218031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title" idx="2" hasCustomPrompt="1"/>
          </p:nvPr>
        </p:nvSpPr>
        <p:spPr>
          <a:xfrm>
            <a:off x="1956925" y="1070176"/>
            <a:ext cx="1208700" cy="9309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5" name="Google Shape;175;p3"/>
          <p:cNvSpPr txBox="1">
            <a:spLocks noGrp="1"/>
          </p:cNvSpPr>
          <p:nvPr>
            <p:ph type="subTitle" idx="1"/>
          </p:nvPr>
        </p:nvSpPr>
        <p:spPr>
          <a:xfrm>
            <a:off x="1157500" y="353159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3"/>
          <p:cNvGrpSpPr/>
          <p:nvPr/>
        </p:nvGrpSpPr>
        <p:grpSpPr>
          <a:xfrm>
            <a:off x="5363188" y="3248788"/>
            <a:ext cx="37200" cy="833425"/>
            <a:chOff x="367100" y="2392375"/>
            <a:chExt cx="37200" cy="833425"/>
          </a:xfrm>
        </p:grpSpPr>
        <p:sp>
          <p:nvSpPr>
            <p:cNvPr id="177" name="Google Shape;177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3"/>
          <p:cNvGrpSpPr/>
          <p:nvPr/>
        </p:nvGrpSpPr>
        <p:grpSpPr>
          <a:xfrm rot="-1435600">
            <a:off x="-620293" y="2520429"/>
            <a:ext cx="11364881" cy="3576498"/>
            <a:chOff x="3025400" y="1754925"/>
            <a:chExt cx="7141649" cy="2247459"/>
          </a:xfrm>
        </p:grpSpPr>
        <p:sp>
          <p:nvSpPr>
            <p:cNvPr id="180" name="Google Shape;180;p3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3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3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210" name="Google Shape;210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3"/>
          <p:cNvGrpSpPr/>
          <p:nvPr/>
        </p:nvGrpSpPr>
        <p:grpSpPr>
          <a:xfrm>
            <a:off x="4418513" y="4180725"/>
            <a:ext cx="37200" cy="833425"/>
            <a:chOff x="367100" y="2392375"/>
            <a:chExt cx="37200" cy="833425"/>
          </a:xfrm>
        </p:grpSpPr>
        <p:sp>
          <p:nvSpPr>
            <p:cNvPr id="213" name="Google Shape;213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3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216" name="Google Shape;216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Google Shape;218;p3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219" name="Google Shape;219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222" name="Google Shape;222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3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225" name="Google Shape;225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3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228" name="Google Shape;228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3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231" name="Google Shape;231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3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234" name="Google Shape;234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3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3"/>
          <p:cNvGrpSpPr/>
          <p:nvPr/>
        </p:nvGrpSpPr>
        <p:grpSpPr>
          <a:xfrm>
            <a:off x="4664063" y="4162100"/>
            <a:ext cx="37200" cy="833425"/>
            <a:chOff x="367100" y="2392375"/>
            <a:chExt cx="37200" cy="833425"/>
          </a:xfrm>
        </p:grpSpPr>
        <p:sp>
          <p:nvSpPr>
            <p:cNvPr id="239" name="Google Shape;239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3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242" name="Google Shape;242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3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245" name="Google Shape;245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3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248" name="Google Shape;248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3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251" name="Google Shape;251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3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3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256" name="Google Shape;256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3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259" name="Google Shape;259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3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262" name="Google Shape;262;p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265" name="Google Shape;265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3"/>
          <p:cNvGrpSpPr/>
          <p:nvPr/>
        </p:nvGrpSpPr>
        <p:grpSpPr>
          <a:xfrm>
            <a:off x="5775150" y="1871388"/>
            <a:ext cx="37200" cy="3553537"/>
            <a:chOff x="367100" y="2392375"/>
            <a:chExt cx="37200" cy="3553537"/>
          </a:xfrm>
        </p:grpSpPr>
        <p:sp>
          <p:nvSpPr>
            <p:cNvPr id="268" name="Google Shape;268;p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270;p3"/>
          <p:cNvGrpSpPr/>
          <p:nvPr/>
        </p:nvGrpSpPr>
        <p:grpSpPr>
          <a:xfrm>
            <a:off x="6226013" y="2482963"/>
            <a:ext cx="37200" cy="2435125"/>
            <a:chOff x="367100" y="2392375"/>
            <a:chExt cx="37200" cy="2435125"/>
          </a:xfrm>
        </p:grpSpPr>
        <p:sp>
          <p:nvSpPr>
            <p:cNvPr id="271" name="Google Shape;271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" name="Google Shape;273;p3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274" name="Google Shape;274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3"/>
          <p:cNvSpPr/>
          <p:nvPr/>
        </p:nvSpPr>
        <p:spPr>
          <a:xfrm>
            <a:off x="4175563" y="46622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3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278" name="Google Shape;278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"/>
          <p:cNvGrpSpPr/>
          <p:nvPr/>
        </p:nvGrpSpPr>
        <p:grpSpPr>
          <a:xfrm>
            <a:off x="881275" y="4834013"/>
            <a:ext cx="37200" cy="833425"/>
            <a:chOff x="367100" y="2392375"/>
            <a:chExt cx="37200" cy="833425"/>
          </a:xfrm>
        </p:grpSpPr>
        <p:sp>
          <p:nvSpPr>
            <p:cNvPr id="281" name="Google Shape;281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2903038" y="4255825"/>
            <a:ext cx="37200" cy="1232425"/>
            <a:chOff x="367100" y="2392375"/>
            <a:chExt cx="37200" cy="1232425"/>
          </a:xfrm>
        </p:grpSpPr>
        <p:sp>
          <p:nvSpPr>
            <p:cNvPr id="284" name="Google Shape;284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"/>
          <p:cNvGrpSpPr/>
          <p:nvPr/>
        </p:nvGrpSpPr>
        <p:grpSpPr>
          <a:xfrm>
            <a:off x="1235175" y="4390713"/>
            <a:ext cx="37200" cy="833425"/>
            <a:chOff x="367100" y="2392375"/>
            <a:chExt cx="37200" cy="833425"/>
          </a:xfrm>
        </p:grpSpPr>
        <p:sp>
          <p:nvSpPr>
            <p:cNvPr id="287" name="Google Shape;287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" name="Google Shape;289;p3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290" name="Google Shape;290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"/>
          <p:cNvGrpSpPr/>
          <p:nvPr/>
        </p:nvGrpSpPr>
        <p:grpSpPr>
          <a:xfrm>
            <a:off x="3482500" y="4556525"/>
            <a:ext cx="37200" cy="833425"/>
            <a:chOff x="367100" y="2392375"/>
            <a:chExt cx="37200" cy="833425"/>
          </a:xfrm>
        </p:grpSpPr>
        <p:sp>
          <p:nvSpPr>
            <p:cNvPr id="293" name="Google Shape;293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3"/>
          <p:cNvGrpSpPr/>
          <p:nvPr/>
        </p:nvGrpSpPr>
        <p:grpSpPr>
          <a:xfrm>
            <a:off x="4189913" y="4409325"/>
            <a:ext cx="37200" cy="833425"/>
            <a:chOff x="367100" y="2392375"/>
            <a:chExt cx="37200" cy="833425"/>
          </a:xfrm>
        </p:grpSpPr>
        <p:sp>
          <p:nvSpPr>
            <p:cNvPr id="296" name="Google Shape;296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3"/>
          <p:cNvGrpSpPr/>
          <p:nvPr/>
        </p:nvGrpSpPr>
        <p:grpSpPr>
          <a:xfrm>
            <a:off x="2119200" y="4531513"/>
            <a:ext cx="37200" cy="833425"/>
            <a:chOff x="367100" y="2392375"/>
            <a:chExt cx="37200" cy="833425"/>
          </a:xfrm>
        </p:grpSpPr>
        <p:sp>
          <p:nvSpPr>
            <p:cNvPr id="299" name="Google Shape;299;p3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3"/>
          <p:cNvGrpSpPr/>
          <p:nvPr/>
        </p:nvGrpSpPr>
        <p:grpSpPr>
          <a:xfrm>
            <a:off x="5003738" y="2330563"/>
            <a:ext cx="37200" cy="2435125"/>
            <a:chOff x="367100" y="2392375"/>
            <a:chExt cx="37200" cy="2435125"/>
          </a:xfrm>
        </p:grpSpPr>
        <p:sp>
          <p:nvSpPr>
            <p:cNvPr id="302" name="Google Shape;302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305" name="Google Shape;305;p3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3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308" name="Google Shape;308;p3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"/>
          <p:cNvGrpSpPr/>
          <p:nvPr/>
        </p:nvGrpSpPr>
        <p:grpSpPr>
          <a:xfrm>
            <a:off x="6717038" y="703388"/>
            <a:ext cx="37200" cy="3553537"/>
            <a:chOff x="367100" y="2392375"/>
            <a:chExt cx="37200" cy="3553537"/>
          </a:xfrm>
        </p:grpSpPr>
        <p:sp>
          <p:nvSpPr>
            <p:cNvPr id="311" name="Google Shape;311;p3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3"/>
          <p:cNvSpPr/>
          <p:nvPr/>
        </p:nvSpPr>
        <p:spPr>
          <a:xfrm>
            <a:off x="4720025" y="36393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"/>
          <p:cNvSpPr/>
          <p:nvPr/>
        </p:nvSpPr>
        <p:spPr>
          <a:xfrm>
            <a:off x="6717838" y="26113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"/>
          <p:cNvSpPr/>
          <p:nvPr/>
        </p:nvSpPr>
        <p:spPr>
          <a:xfrm>
            <a:off x="6974150" y="1149837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"/>
          <p:cNvSpPr/>
          <p:nvPr/>
        </p:nvSpPr>
        <p:spPr>
          <a:xfrm>
            <a:off x="862338" y="4255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"/>
          <p:cNvSpPr/>
          <p:nvPr/>
        </p:nvSpPr>
        <p:spPr>
          <a:xfrm>
            <a:off x="6187100" y="10468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"/>
          <p:cNvSpPr/>
          <p:nvPr/>
        </p:nvSpPr>
        <p:spPr>
          <a:xfrm>
            <a:off x="4700688" y="41755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7"/>
          <p:cNvSpPr/>
          <p:nvPr/>
        </p:nvSpPr>
        <p:spPr>
          <a:xfrm>
            <a:off x="7086813" y="40752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7"/>
          <p:cNvSpPr/>
          <p:nvPr/>
        </p:nvSpPr>
        <p:spPr>
          <a:xfrm>
            <a:off x="245325" y="20177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6" name="Google Shape;726;p7"/>
          <p:cNvGrpSpPr/>
          <p:nvPr/>
        </p:nvGrpSpPr>
        <p:grpSpPr>
          <a:xfrm rot="1338813">
            <a:off x="-596400" y="3478252"/>
            <a:ext cx="11364944" cy="3576518"/>
            <a:chOff x="3025400" y="1754925"/>
            <a:chExt cx="7141649" cy="2247459"/>
          </a:xfrm>
        </p:grpSpPr>
        <p:sp>
          <p:nvSpPr>
            <p:cNvPr id="727" name="Google Shape;727;p7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7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7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7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7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7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7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7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7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7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7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7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7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7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7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7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7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7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7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7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7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7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7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7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7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7"/>
          <p:cNvSpPr/>
          <p:nvPr/>
        </p:nvSpPr>
        <p:spPr>
          <a:xfrm>
            <a:off x="-391825" y="3150275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7"/>
          <p:cNvSpPr/>
          <p:nvPr/>
        </p:nvSpPr>
        <p:spPr>
          <a:xfrm>
            <a:off x="1298025" y="32623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7"/>
          <p:cNvSpPr/>
          <p:nvPr/>
        </p:nvSpPr>
        <p:spPr>
          <a:xfrm flipH="1">
            <a:off x="362254" y="3447607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7"/>
          <p:cNvSpPr/>
          <p:nvPr/>
        </p:nvSpPr>
        <p:spPr>
          <a:xfrm flipH="1">
            <a:off x="4523719" y="4586034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7"/>
          <p:cNvGrpSpPr/>
          <p:nvPr/>
        </p:nvGrpSpPr>
        <p:grpSpPr>
          <a:xfrm flipH="1">
            <a:off x="8890019" y="2530164"/>
            <a:ext cx="37200" cy="2435125"/>
            <a:chOff x="367100" y="2392375"/>
            <a:chExt cx="37200" cy="2435125"/>
          </a:xfrm>
        </p:grpSpPr>
        <p:sp>
          <p:nvSpPr>
            <p:cNvPr id="759" name="Google Shape;75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7"/>
          <p:cNvGrpSpPr/>
          <p:nvPr/>
        </p:nvGrpSpPr>
        <p:grpSpPr>
          <a:xfrm flipH="1">
            <a:off x="8528258" y="4224417"/>
            <a:ext cx="37200" cy="833425"/>
            <a:chOff x="367100" y="2392375"/>
            <a:chExt cx="37200" cy="833425"/>
          </a:xfrm>
        </p:grpSpPr>
        <p:sp>
          <p:nvSpPr>
            <p:cNvPr id="762" name="Google Shape;762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7"/>
          <p:cNvGrpSpPr/>
          <p:nvPr/>
        </p:nvGrpSpPr>
        <p:grpSpPr>
          <a:xfrm flipH="1">
            <a:off x="3665318" y="3617891"/>
            <a:ext cx="37200" cy="1232425"/>
            <a:chOff x="367100" y="2392375"/>
            <a:chExt cx="37200" cy="1232425"/>
          </a:xfrm>
        </p:grpSpPr>
        <p:sp>
          <p:nvSpPr>
            <p:cNvPr id="765" name="Google Shape;765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7"/>
          <p:cNvGrpSpPr/>
          <p:nvPr/>
        </p:nvGrpSpPr>
        <p:grpSpPr>
          <a:xfrm flipH="1">
            <a:off x="593542" y="2530165"/>
            <a:ext cx="37200" cy="2435125"/>
            <a:chOff x="367100" y="2392375"/>
            <a:chExt cx="37200" cy="2435125"/>
          </a:xfrm>
        </p:grpSpPr>
        <p:sp>
          <p:nvSpPr>
            <p:cNvPr id="768" name="Google Shape;768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0" name="Google Shape;770;p7"/>
          <p:cNvGrpSpPr/>
          <p:nvPr/>
        </p:nvGrpSpPr>
        <p:grpSpPr>
          <a:xfrm flipH="1">
            <a:off x="8751100" y="3814078"/>
            <a:ext cx="37200" cy="1232425"/>
            <a:chOff x="367100" y="2392375"/>
            <a:chExt cx="37200" cy="1232425"/>
          </a:xfrm>
        </p:grpSpPr>
        <p:sp>
          <p:nvSpPr>
            <p:cNvPr id="771" name="Google Shape;771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3" name="Google Shape;773;p7"/>
          <p:cNvGrpSpPr/>
          <p:nvPr/>
        </p:nvGrpSpPr>
        <p:grpSpPr>
          <a:xfrm flipH="1">
            <a:off x="6034130" y="4390729"/>
            <a:ext cx="37200" cy="833425"/>
            <a:chOff x="367100" y="2392375"/>
            <a:chExt cx="37200" cy="833425"/>
          </a:xfrm>
        </p:grpSpPr>
        <p:sp>
          <p:nvSpPr>
            <p:cNvPr id="774" name="Google Shape;774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7"/>
          <p:cNvGrpSpPr/>
          <p:nvPr/>
        </p:nvGrpSpPr>
        <p:grpSpPr>
          <a:xfrm flipH="1">
            <a:off x="4838764" y="4256928"/>
            <a:ext cx="37200" cy="833425"/>
            <a:chOff x="367100" y="2392375"/>
            <a:chExt cx="37200" cy="833425"/>
          </a:xfrm>
        </p:grpSpPr>
        <p:sp>
          <p:nvSpPr>
            <p:cNvPr id="777" name="Google Shape;777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7"/>
          <p:cNvGrpSpPr/>
          <p:nvPr/>
        </p:nvGrpSpPr>
        <p:grpSpPr>
          <a:xfrm flipH="1">
            <a:off x="7290381" y="4531516"/>
            <a:ext cx="37200" cy="833425"/>
            <a:chOff x="367100" y="2392375"/>
            <a:chExt cx="37200" cy="833425"/>
          </a:xfrm>
        </p:grpSpPr>
        <p:sp>
          <p:nvSpPr>
            <p:cNvPr id="780" name="Google Shape;780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7"/>
          <p:cNvGrpSpPr/>
          <p:nvPr/>
        </p:nvGrpSpPr>
        <p:grpSpPr>
          <a:xfrm flipH="1">
            <a:off x="1467921" y="3952153"/>
            <a:ext cx="37200" cy="833425"/>
            <a:chOff x="367100" y="2392375"/>
            <a:chExt cx="37200" cy="833425"/>
          </a:xfrm>
        </p:grpSpPr>
        <p:sp>
          <p:nvSpPr>
            <p:cNvPr id="783" name="Google Shape;783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7"/>
          <p:cNvGrpSpPr/>
          <p:nvPr/>
        </p:nvGrpSpPr>
        <p:grpSpPr>
          <a:xfrm flipH="1">
            <a:off x="3128018" y="4238304"/>
            <a:ext cx="37200" cy="833425"/>
            <a:chOff x="367100" y="2392375"/>
            <a:chExt cx="37200" cy="833425"/>
          </a:xfrm>
        </p:grpSpPr>
        <p:sp>
          <p:nvSpPr>
            <p:cNvPr id="786" name="Google Shape;786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7"/>
          <p:cNvGrpSpPr/>
          <p:nvPr/>
        </p:nvGrpSpPr>
        <p:grpSpPr>
          <a:xfrm flipH="1">
            <a:off x="4018898" y="4256916"/>
            <a:ext cx="37200" cy="833425"/>
            <a:chOff x="367100" y="2392375"/>
            <a:chExt cx="37200" cy="833425"/>
          </a:xfrm>
        </p:grpSpPr>
        <p:sp>
          <p:nvSpPr>
            <p:cNvPr id="789" name="Google Shape;789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7"/>
          <p:cNvGrpSpPr/>
          <p:nvPr/>
        </p:nvGrpSpPr>
        <p:grpSpPr>
          <a:xfrm flipH="1">
            <a:off x="2686861" y="3860303"/>
            <a:ext cx="37200" cy="1232425"/>
            <a:chOff x="367100" y="2392375"/>
            <a:chExt cx="37200" cy="1232425"/>
          </a:xfrm>
        </p:grpSpPr>
        <p:sp>
          <p:nvSpPr>
            <p:cNvPr id="792" name="Google Shape;792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7"/>
          <p:cNvGrpSpPr/>
          <p:nvPr/>
        </p:nvGrpSpPr>
        <p:grpSpPr>
          <a:xfrm flipH="1">
            <a:off x="1100610" y="3933529"/>
            <a:ext cx="37200" cy="833425"/>
            <a:chOff x="367100" y="2392375"/>
            <a:chExt cx="37200" cy="833425"/>
          </a:xfrm>
        </p:grpSpPr>
        <p:sp>
          <p:nvSpPr>
            <p:cNvPr id="795" name="Google Shape;795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7"/>
          <p:cNvGrpSpPr/>
          <p:nvPr/>
        </p:nvGrpSpPr>
        <p:grpSpPr>
          <a:xfrm flipH="1">
            <a:off x="897655" y="4006015"/>
            <a:ext cx="37200" cy="833425"/>
            <a:chOff x="367100" y="2392375"/>
            <a:chExt cx="37200" cy="833425"/>
          </a:xfrm>
        </p:grpSpPr>
        <p:sp>
          <p:nvSpPr>
            <p:cNvPr id="798" name="Google Shape;798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7"/>
          <p:cNvGrpSpPr/>
          <p:nvPr/>
        </p:nvGrpSpPr>
        <p:grpSpPr>
          <a:xfrm flipH="1">
            <a:off x="338964" y="3846491"/>
            <a:ext cx="37200" cy="1232425"/>
            <a:chOff x="367100" y="2392375"/>
            <a:chExt cx="37200" cy="1232425"/>
          </a:xfrm>
        </p:grpSpPr>
        <p:sp>
          <p:nvSpPr>
            <p:cNvPr id="801" name="Google Shape;801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3" name="Google Shape;803;p7"/>
          <p:cNvSpPr/>
          <p:nvPr/>
        </p:nvSpPr>
        <p:spPr>
          <a:xfrm flipH="1">
            <a:off x="1262464" y="450983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7"/>
          <p:cNvSpPr/>
          <p:nvPr/>
        </p:nvSpPr>
        <p:spPr>
          <a:xfrm flipH="1">
            <a:off x="1982343" y="4592753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7"/>
          <p:cNvGrpSpPr/>
          <p:nvPr/>
        </p:nvGrpSpPr>
        <p:grpSpPr>
          <a:xfrm flipH="1">
            <a:off x="9077949" y="3701228"/>
            <a:ext cx="37200" cy="1232425"/>
            <a:chOff x="367100" y="2392375"/>
            <a:chExt cx="37200" cy="1232425"/>
          </a:xfrm>
        </p:grpSpPr>
        <p:sp>
          <p:nvSpPr>
            <p:cNvPr id="806" name="Google Shape;806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7"/>
          <p:cNvGrpSpPr/>
          <p:nvPr/>
        </p:nvGrpSpPr>
        <p:grpSpPr>
          <a:xfrm flipH="1">
            <a:off x="228356" y="2453965"/>
            <a:ext cx="37200" cy="2435125"/>
            <a:chOff x="367100" y="2392375"/>
            <a:chExt cx="37200" cy="2435125"/>
          </a:xfrm>
        </p:grpSpPr>
        <p:sp>
          <p:nvSpPr>
            <p:cNvPr id="809" name="Google Shape;80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7"/>
          <p:cNvGrpSpPr/>
          <p:nvPr/>
        </p:nvGrpSpPr>
        <p:grpSpPr>
          <a:xfrm flipH="1">
            <a:off x="2953925" y="3596415"/>
            <a:ext cx="37200" cy="833425"/>
            <a:chOff x="367100" y="2392375"/>
            <a:chExt cx="37200" cy="833425"/>
          </a:xfrm>
        </p:grpSpPr>
        <p:sp>
          <p:nvSpPr>
            <p:cNvPr id="812" name="Google Shape;812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7"/>
          <p:cNvGrpSpPr/>
          <p:nvPr/>
        </p:nvGrpSpPr>
        <p:grpSpPr>
          <a:xfrm flipH="1">
            <a:off x="3514053" y="3952141"/>
            <a:ext cx="37200" cy="833425"/>
            <a:chOff x="367100" y="2392375"/>
            <a:chExt cx="37200" cy="833425"/>
          </a:xfrm>
        </p:grpSpPr>
        <p:sp>
          <p:nvSpPr>
            <p:cNvPr id="815" name="Google Shape;815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7"/>
          <p:cNvGrpSpPr/>
          <p:nvPr/>
        </p:nvGrpSpPr>
        <p:grpSpPr>
          <a:xfrm flipH="1">
            <a:off x="2393797" y="3023851"/>
            <a:ext cx="37200" cy="1232425"/>
            <a:chOff x="367100" y="2392375"/>
            <a:chExt cx="37200" cy="1232425"/>
          </a:xfrm>
        </p:grpSpPr>
        <p:sp>
          <p:nvSpPr>
            <p:cNvPr id="818" name="Google Shape;818;p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7"/>
          <p:cNvSpPr/>
          <p:nvPr/>
        </p:nvSpPr>
        <p:spPr>
          <a:xfrm flipH="1">
            <a:off x="1201736" y="3267707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7"/>
          <p:cNvSpPr/>
          <p:nvPr/>
        </p:nvSpPr>
        <p:spPr>
          <a:xfrm flipH="1">
            <a:off x="2039441" y="3837777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2" name="Google Shape;822;p7"/>
          <p:cNvGrpSpPr/>
          <p:nvPr/>
        </p:nvGrpSpPr>
        <p:grpSpPr>
          <a:xfrm flipH="1">
            <a:off x="7964362" y="4674414"/>
            <a:ext cx="37200" cy="341729"/>
            <a:chOff x="367100" y="2392375"/>
            <a:chExt cx="37200" cy="341729"/>
          </a:xfrm>
        </p:grpSpPr>
        <p:sp>
          <p:nvSpPr>
            <p:cNvPr id="823" name="Google Shape;823;p7"/>
            <p:cNvSpPr/>
            <p:nvPr/>
          </p:nvSpPr>
          <p:spPr>
            <a:xfrm>
              <a:off x="382112" y="2424804"/>
              <a:ext cx="7200" cy="309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7"/>
          <p:cNvGrpSpPr/>
          <p:nvPr/>
        </p:nvGrpSpPr>
        <p:grpSpPr>
          <a:xfrm flipH="1">
            <a:off x="1124196" y="2201987"/>
            <a:ext cx="37200" cy="2435125"/>
            <a:chOff x="367100" y="2392375"/>
            <a:chExt cx="37200" cy="2435125"/>
          </a:xfrm>
        </p:grpSpPr>
        <p:sp>
          <p:nvSpPr>
            <p:cNvPr id="826" name="Google Shape;826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7"/>
          <p:cNvGrpSpPr/>
          <p:nvPr/>
        </p:nvGrpSpPr>
        <p:grpSpPr>
          <a:xfrm flipH="1">
            <a:off x="2135982" y="1861336"/>
            <a:ext cx="37200" cy="2435125"/>
            <a:chOff x="367100" y="2392375"/>
            <a:chExt cx="37200" cy="2435125"/>
          </a:xfrm>
        </p:grpSpPr>
        <p:sp>
          <p:nvSpPr>
            <p:cNvPr id="829" name="Google Shape;829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7"/>
          <p:cNvGrpSpPr/>
          <p:nvPr/>
        </p:nvGrpSpPr>
        <p:grpSpPr>
          <a:xfrm flipH="1">
            <a:off x="1758997" y="1161285"/>
            <a:ext cx="37200" cy="3553537"/>
            <a:chOff x="367100" y="2392375"/>
            <a:chExt cx="37200" cy="3553537"/>
          </a:xfrm>
        </p:grpSpPr>
        <p:sp>
          <p:nvSpPr>
            <p:cNvPr id="832" name="Google Shape;832;p7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7"/>
          <p:cNvGrpSpPr/>
          <p:nvPr/>
        </p:nvGrpSpPr>
        <p:grpSpPr>
          <a:xfrm flipH="1">
            <a:off x="1303564" y="2441538"/>
            <a:ext cx="37200" cy="2435125"/>
            <a:chOff x="367100" y="2392375"/>
            <a:chExt cx="37200" cy="2435125"/>
          </a:xfrm>
        </p:grpSpPr>
        <p:sp>
          <p:nvSpPr>
            <p:cNvPr id="835" name="Google Shape;835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7"/>
          <p:cNvGrpSpPr/>
          <p:nvPr/>
        </p:nvGrpSpPr>
        <p:grpSpPr>
          <a:xfrm flipH="1">
            <a:off x="3220065" y="905984"/>
            <a:ext cx="37200" cy="3553537"/>
            <a:chOff x="367100" y="2392375"/>
            <a:chExt cx="37200" cy="3553537"/>
          </a:xfrm>
        </p:grpSpPr>
        <p:sp>
          <p:nvSpPr>
            <p:cNvPr id="838" name="Google Shape;838;p7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7"/>
          <p:cNvGrpSpPr/>
          <p:nvPr/>
        </p:nvGrpSpPr>
        <p:grpSpPr>
          <a:xfrm flipH="1">
            <a:off x="2806931" y="2157612"/>
            <a:ext cx="37200" cy="2435125"/>
            <a:chOff x="367100" y="2392375"/>
            <a:chExt cx="37200" cy="2435125"/>
          </a:xfrm>
        </p:grpSpPr>
        <p:sp>
          <p:nvSpPr>
            <p:cNvPr id="841" name="Google Shape;841;p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7"/>
          <p:cNvGrpSpPr/>
          <p:nvPr/>
        </p:nvGrpSpPr>
        <p:grpSpPr>
          <a:xfrm flipH="1">
            <a:off x="2055260" y="4175529"/>
            <a:ext cx="37200" cy="833425"/>
            <a:chOff x="367100" y="2392375"/>
            <a:chExt cx="37200" cy="833425"/>
          </a:xfrm>
        </p:grpSpPr>
        <p:sp>
          <p:nvSpPr>
            <p:cNvPr id="844" name="Google Shape;844;p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7"/>
          <p:cNvGrpSpPr/>
          <p:nvPr/>
        </p:nvGrpSpPr>
        <p:grpSpPr>
          <a:xfrm flipH="1">
            <a:off x="4338012" y="4618889"/>
            <a:ext cx="37200" cy="341729"/>
            <a:chOff x="367100" y="2392375"/>
            <a:chExt cx="37200" cy="341729"/>
          </a:xfrm>
        </p:grpSpPr>
        <p:sp>
          <p:nvSpPr>
            <p:cNvPr id="847" name="Google Shape;847;p7"/>
            <p:cNvSpPr/>
            <p:nvPr/>
          </p:nvSpPr>
          <p:spPr>
            <a:xfrm>
              <a:off x="382112" y="2424804"/>
              <a:ext cx="7200" cy="3093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7"/>
          <p:cNvSpPr/>
          <p:nvPr/>
        </p:nvSpPr>
        <p:spPr>
          <a:xfrm>
            <a:off x="551513" y="15509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7"/>
          <p:cNvSpPr/>
          <p:nvPr/>
        </p:nvSpPr>
        <p:spPr>
          <a:xfrm>
            <a:off x="1968650" y="35984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7"/>
          <p:cNvSpPr txBox="1">
            <a:spLocks noGrp="1"/>
          </p:cNvSpPr>
          <p:nvPr>
            <p:ph type="body" idx="1"/>
          </p:nvPr>
        </p:nvSpPr>
        <p:spPr>
          <a:xfrm flipH="1">
            <a:off x="4617285" y="1733316"/>
            <a:ext cx="3813600" cy="23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2" name="Google Shape;852;p7"/>
          <p:cNvSpPr txBox="1">
            <a:spLocks noGrp="1"/>
          </p:cNvSpPr>
          <p:nvPr>
            <p:ph type="title"/>
          </p:nvPr>
        </p:nvSpPr>
        <p:spPr>
          <a:xfrm flipH="1">
            <a:off x="4617275" y="1069288"/>
            <a:ext cx="3813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8"/>
          <p:cNvGrpSpPr/>
          <p:nvPr/>
        </p:nvGrpSpPr>
        <p:grpSpPr>
          <a:xfrm>
            <a:off x="-12" y="3244571"/>
            <a:ext cx="9539815" cy="3002155"/>
            <a:chOff x="3025400" y="1754925"/>
            <a:chExt cx="7141649" cy="2247459"/>
          </a:xfrm>
        </p:grpSpPr>
        <p:sp>
          <p:nvSpPr>
            <p:cNvPr id="855" name="Google Shape;855;p8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8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8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8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2" name="Google Shape;882;p8"/>
          <p:cNvSpPr/>
          <p:nvPr/>
        </p:nvSpPr>
        <p:spPr>
          <a:xfrm>
            <a:off x="-895000" y="39453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8"/>
          <p:cNvSpPr/>
          <p:nvPr/>
        </p:nvSpPr>
        <p:spPr>
          <a:xfrm>
            <a:off x="2939425" y="41902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8"/>
          <p:cNvSpPr/>
          <p:nvPr/>
        </p:nvSpPr>
        <p:spPr>
          <a:xfrm>
            <a:off x="834050" y="40299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8"/>
          <p:cNvSpPr/>
          <p:nvPr/>
        </p:nvSpPr>
        <p:spPr>
          <a:xfrm>
            <a:off x="5990238" y="42383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8"/>
          <p:cNvSpPr/>
          <p:nvPr/>
        </p:nvSpPr>
        <p:spPr>
          <a:xfrm>
            <a:off x="7733625" y="36414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8"/>
          <p:cNvSpPr/>
          <p:nvPr/>
        </p:nvSpPr>
        <p:spPr>
          <a:xfrm>
            <a:off x="1448925" y="42430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8"/>
          <p:cNvSpPr/>
          <p:nvPr/>
        </p:nvSpPr>
        <p:spPr>
          <a:xfrm>
            <a:off x="4385063" y="43346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8"/>
          <p:cNvSpPr/>
          <p:nvPr/>
        </p:nvSpPr>
        <p:spPr>
          <a:xfrm>
            <a:off x="131463" y="33274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0" name="Google Shape;890;p8"/>
          <p:cNvGrpSpPr/>
          <p:nvPr/>
        </p:nvGrpSpPr>
        <p:grpSpPr>
          <a:xfrm>
            <a:off x="367100" y="2786313"/>
            <a:ext cx="37200" cy="2435125"/>
            <a:chOff x="367100" y="2392375"/>
            <a:chExt cx="37200" cy="2435125"/>
          </a:xfrm>
        </p:grpSpPr>
        <p:sp>
          <p:nvSpPr>
            <p:cNvPr id="891" name="Google Shape;891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3" name="Google Shape;893;p8"/>
          <p:cNvGrpSpPr/>
          <p:nvPr/>
        </p:nvGrpSpPr>
        <p:grpSpPr>
          <a:xfrm>
            <a:off x="1496950" y="4123950"/>
            <a:ext cx="37200" cy="833425"/>
            <a:chOff x="367100" y="2392375"/>
            <a:chExt cx="37200" cy="833425"/>
          </a:xfrm>
        </p:grpSpPr>
        <p:sp>
          <p:nvSpPr>
            <p:cNvPr id="894" name="Google Shape;894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6" name="Google Shape;896;p8"/>
          <p:cNvGrpSpPr/>
          <p:nvPr/>
        </p:nvGrpSpPr>
        <p:grpSpPr>
          <a:xfrm>
            <a:off x="2528413" y="3720200"/>
            <a:ext cx="37200" cy="1232425"/>
            <a:chOff x="367100" y="2392375"/>
            <a:chExt cx="37200" cy="1232425"/>
          </a:xfrm>
        </p:grpSpPr>
        <p:sp>
          <p:nvSpPr>
            <p:cNvPr id="897" name="Google Shape;897;p8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9" name="Google Shape;899;p8"/>
          <p:cNvGrpSpPr/>
          <p:nvPr/>
        </p:nvGrpSpPr>
        <p:grpSpPr>
          <a:xfrm>
            <a:off x="1733350" y="4085913"/>
            <a:ext cx="37200" cy="833425"/>
            <a:chOff x="367100" y="2392375"/>
            <a:chExt cx="37200" cy="833425"/>
          </a:xfrm>
        </p:grpSpPr>
        <p:sp>
          <p:nvSpPr>
            <p:cNvPr id="900" name="Google Shape;900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2" name="Google Shape;902;p8"/>
          <p:cNvGrpSpPr/>
          <p:nvPr/>
        </p:nvGrpSpPr>
        <p:grpSpPr>
          <a:xfrm>
            <a:off x="8607850" y="2947463"/>
            <a:ext cx="37200" cy="2435125"/>
            <a:chOff x="367100" y="2392375"/>
            <a:chExt cx="37200" cy="2435125"/>
          </a:xfrm>
        </p:grpSpPr>
        <p:sp>
          <p:nvSpPr>
            <p:cNvPr id="903" name="Google Shape;903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8"/>
          <p:cNvGrpSpPr/>
          <p:nvPr/>
        </p:nvGrpSpPr>
        <p:grpSpPr>
          <a:xfrm>
            <a:off x="658425" y="3966475"/>
            <a:ext cx="37200" cy="1232425"/>
            <a:chOff x="367100" y="2392375"/>
            <a:chExt cx="37200" cy="1232425"/>
          </a:xfrm>
        </p:grpSpPr>
        <p:sp>
          <p:nvSpPr>
            <p:cNvPr id="906" name="Google Shape;906;p8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8"/>
          <p:cNvGrpSpPr/>
          <p:nvPr/>
        </p:nvGrpSpPr>
        <p:grpSpPr>
          <a:xfrm>
            <a:off x="3527900" y="4390725"/>
            <a:ext cx="37200" cy="833425"/>
            <a:chOff x="367100" y="2392375"/>
            <a:chExt cx="37200" cy="833425"/>
          </a:xfrm>
        </p:grpSpPr>
        <p:sp>
          <p:nvSpPr>
            <p:cNvPr id="909" name="Google Shape;909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1" name="Google Shape;911;p8"/>
          <p:cNvGrpSpPr/>
          <p:nvPr/>
        </p:nvGrpSpPr>
        <p:grpSpPr>
          <a:xfrm>
            <a:off x="2347800" y="4226713"/>
            <a:ext cx="37200" cy="833425"/>
            <a:chOff x="367100" y="2392375"/>
            <a:chExt cx="37200" cy="833425"/>
          </a:xfrm>
        </p:grpSpPr>
        <p:sp>
          <p:nvSpPr>
            <p:cNvPr id="912" name="Google Shape;912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8"/>
          <p:cNvGrpSpPr/>
          <p:nvPr/>
        </p:nvGrpSpPr>
        <p:grpSpPr>
          <a:xfrm>
            <a:off x="7259438" y="4352288"/>
            <a:ext cx="37200" cy="833425"/>
            <a:chOff x="367100" y="2392375"/>
            <a:chExt cx="37200" cy="833425"/>
          </a:xfrm>
        </p:grpSpPr>
        <p:sp>
          <p:nvSpPr>
            <p:cNvPr id="915" name="Google Shape;915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8"/>
          <p:cNvGrpSpPr/>
          <p:nvPr/>
        </p:nvGrpSpPr>
        <p:grpSpPr>
          <a:xfrm>
            <a:off x="5876450" y="4415988"/>
            <a:ext cx="37200" cy="833425"/>
            <a:chOff x="367100" y="2392375"/>
            <a:chExt cx="37200" cy="833425"/>
          </a:xfrm>
        </p:grpSpPr>
        <p:sp>
          <p:nvSpPr>
            <p:cNvPr id="918" name="Google Shape;918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8"/>
          <p:cNvGrpSpPr/>
          <p:nvPr/>
        </p:nvGrpSpPr>
        <p:grpSpPr>
          <a:xfrm>
            <a:off x="5087700" y="4314513"/>
            <a:ext cx="37200" cy="833425"/>
            <a:chOff x="367100" y="2392375"/>
            <a:chExt cx="37200" cy="833425"/>
          </a:xfrm>
        </p:grpSpPr>
        <p:sp>
          <p:nvSpPr>
            <p:cNvPr id="921" name="Google Shape;921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8"/>
          <p:cNvGrpSpPr/>
          <p:nvPr/>
        </p:nvGrpSpPr>
        <p:grpSpPr>
          <a:xfrm>
            <a:off x="6722900" y="4393700"/>
            <a:ext cx="37200" cy="1232425"/>
            <a:chOff x="367100" y="2392375"/>
            <a:chExt cx="37200" cy="1232425"/>
          </a:xfrm>
        </p:grpSpPr>
        <p:sp>
          <p:nvSpPr>
            <p:cNvPr id="924" name="Google Shape;924;p8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" name="Google Shape;926;p8"/>
          <p:cNvGrpSpPr/>
          <p:nvPr/>
        </p:nvGrpSpPr>
        <p:grpSpPr>
          <a:xfrm>
            <a:off x="7961675" y="3966475"/>
            <a:ext cx="37200" cy="833425"/>
            <a:chOff x="367100" y="2392375"/>
            <a:chExt cx="37200" cy="833425"/>
          </a:xfrm>
        </p:grpSpPr>
        <p:sp>
          <p:nvSpPr>
            <p:cNvPr id="927" name="Google Shape;927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9" name="Google Shape;929;p8"/>
          <p:cNvGrpSpPr/>
          <p:nvPr/>
        </p:nvGrpSpPr>
        <p:grpSpPr>
          <a:xfrm>
            <a:off x="8312775" y="4029938"/>
            <a:ext cx="37200" cy="833425"/>
            <a:chOff x="367100" y="2392375"/>
            <a:chExt cx="37200" cy="833425"/>
          </a:xfrm>
        </p:grpSpPr>
        <p:sp>
          <p:nvSpPr>
            <p:cNvPr id="930" name="Google Shape;930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2" name="Google Shape;932;p8"/>
          <p:cNvGrpSpPr/>
          <p:nvPr/>
        </p:nvGrpSpPr>
        <p:grpSpPr>
          <a:xfrm>
            <a:off x="8994688" y="3766975"/>
            <a:ext cx="37200" cy="1232425"/>
            <a:chOff x="367100" y="2392375"/>
            <a:chExt cx="37200" cy="1232425"/>
          </a:xfrm>
        </p:grpSpPr>
        <p:sp>
          <p:nvSpPr>
            <p:cNvPr id="933" name="Google Shape;933;p8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5" name="Google Shape;935;p8"/>
          <p:cNvSpPr/>
          <p:nvPr/>
        </p:nvSpPr>
        <p:spPr>
          <a:xfrm>
            <a:off x="7713300" y="3706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8"/>
          <p:cNvSpPr/>
          <p:nvPr/>
        </p:nvSpPr>
        <p:spPr>
          <a:xfrm>
            <a:off x="6807341" y="45165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7" name="Google Shape;937;p8"/>
          <p:cNvGrpSpPr/>
          <p:nvPr/>
        </p:nvGrpSpPr>
        <p:grpSpPr>
          <a:xfrm>
            <a:off x="179163" y="3548825"/>
            <a:ext cx="37200" cy="1232425"/>
            <a:chOff x="367100" y="2392375"/>
            <a:chExt cx="37200" cy="1232425"/>
          </a:xfrm>
        </p:grpSpPr>
        <p:sp>
          <p:nvSpPr>
            <p:cNvPr id="938" name="Google Shape;938;p8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8"/>
          <p:cNvGrpSpPr/>
          <p:nvPr/>
        </p:nvGrpSpPr>
        <p:grpSpPr>
          <a:xfrm>
            <a:off x="4435463" y="4466900"/>
            <a:ext cx="37200" cy="833425"/>
            <a:chOff x="367100" y="2392375"/>
            <a:chExt cx="37200" cy="833425"/>
          </a:xfrm>
        </p:grpSpPr>
        <p:sp>
          <p:nvSpPr>
            <p:cNvPr id="941" name="Google Shape;941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8"/>
          <p:cNvGrpSpPr/>
          <p:nvPr/>
        </p:nvGrpSpPr>
        <p:grpSpPr>
          <a:xfrm>
            <a:off x="3121763" y="3886425"/>
            <a:ext cx="37200" cy="1232425"/>
            <a:chOff x="367100" y="2392375"/>
            <a:chExt cx="37200" cy="1232425"/>
          </a:xfrm>
        </p:grpSpPr>
        <p:sp>
          <p:nvSpPr>
            <p:cNvPr id="944" name="Google Shape;944;p8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6" name="Google Shape;946;p8"/>
          <p:cNvGrpSpPr/>
          <p:nvPr/>
        </p:nvGrpSpPr>
        <p:grpSpPr>
          <a:xfrm>
            <a:off x="2067975" y="3450875"/>
            <a:ext cx="37200" cy="2435125"/>
            <a:chOff x="367100" y="2392375"/>
            <a:chExt cx="37200" cy="2435125"/>
          </a:xfrm>
        </p:grpSpPr>
        <p:sp>
          <p:nvSpPr>
            <p:cNvPr id="947" name="Google Shape;947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9" name="Google Shape;949;p8"/>
          <p:cNvGrpSpPr/>
          <p:nvPr/>
        </p:nvGrpSpPr>
        <p:grpSpPr>
          <a:xfrm>
            <a:off x="6400500" y="3551438"/>
            <a:ext cx="37200" cy="2435125"/>
            <a:chOff x="367100" y="2392375"/>
            <a:chExt cx="37200" cy="2435125"/>
          </a:xfrm>
        </p:grpSpPr>
        <p:sp>
          <p:nvSpPr>
            <p:cNvPr id="950" name="Google Shape;950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2" name="Google Shape;952;p8"/>
          <p:cNvSpPr/>
          <p:nvPr/>
        </p:nvSpPr>
        <p:spPr>
          <a:xfrm>
            <a:off x="2148550" y="40388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8"/>
          <p:cNvSpPr/>
          <p:nvPr/>
        </p:nvSpPr>
        <p:spPr>
          <a:xfrm>
            <a:off x="6487338" y="34852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4" name="Google Shape;954;p8"/>
          <p:cNvGrpSpPr/>
          <p:nvPr/>
        </p:nvGrpSpPr>
        <p:grpSpPr>
          <a:xfrm>
            <a:off x="7679063" y="3615125"/>
            <a:ext cx="37200" cy="2435125"/>
            <a:chOff x="367100" y="2392375"/>
            <a:chExt cx="37200" cy="2435125"/>
          </a:xfrm>
        </p:grpSpPr>
        <p:sp>
          <p:nvSpPr>
            <p:cNvPr id="955" name="Google Shape;955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8"/>
          <p:cNvGrpSpPr/>
          <p:nvPr/>
        </p:nvGrpSpPr>
        <p:grpSpPr>
          <a:xfrm>
            <a:off x="8880050" y="2484213"/>
            <a:ext cx="37200" cy="2435125"/>
            <a:chOff x="367100" y="2392375"/>
            <a:chExt cx="37200" cy="2435125"/>
          </a:xfrm>
        </p:grpSpPr>
        <p:sp>
          <p:nvSpPr>
            <p:cNvPr id="958" name="Google Shape;958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8"/>
          <p:cNvGrpSpPr/>
          <p:nvPr/>
        </p:nvGrpSpPr>
        <p:grpSpPr>
          <a:xfrm>
            <a:off x="1257825" y="2031763"/>
            <a:ext cx="37200" cy="2435125"/>
            <a:chOff x="367100" y="2392375"/>
            <a:chExt cx="37200" cy="2435125"/>
          </a:xfrm>
        </p:grpSpPr>
        <p:sp>
          <p:nvSpPr>
            <p:cNvPr id="961" name="Google Shape;961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8"/>
          <p:cNvGrpSpPr/>
          <p:nvPr/>
        </p:nvGrpSpPr>
        <p:grpSpPr>
          <a:xfrm>
            <a:off x="6936275" y="2198888"/>
            <a:ext cx="37200" cy="2435125"/>
            <a:chOff x="367100" y="2392375"/>
            <a:chExt cx="37200" cy="2435125"/>
          </a:xfrm>
        </p:grpSpPr>
        <p:sp>
          <p:nvSpPr>
            <p:cNvPr id="964" name="Google Shape;964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6" name="Google Shape;966;p8"/>
          <p:cNvGrpSpPr/>
          <p:nvPr/>
        </p:nvGrpSpPr>
        <p:grpSpPr>
          <a:xfrm>
            <a:off x="4761588" y="3966463"/>
            <a:ext cx="37200" cy="833425"/>
            <a:chOff x="367100" y="2392375"/>
            <a:chExt cx="37200" cy="833425"/>
          </a:xfrm>
        </p:grpSpPr>
        <p:sp>
          <p:nvSpPr>
            <p:cNvPr id="967" name="Google Shape;967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9" name="Google Shape;969;p8"/>
          <p:cNvGrpSpPr/>
          <p:nvPr/>
        </p:nvGrpSpPr>
        <p:grpSpPr>
          <a:xfrm>
            <a:off x="3956488" y="4251725"/>
            <a:ext cx="37200" cy="833425"/>
            <a:chOff x="367100" y="2392375"/>
            <a:chExt cx="37200" cy="833425"/>
          </a:xfrm>
        </p:grpSpPr>
        <p:sp>
          <p:nvSpPr>
            <p:cNvPr id="970" name="Google Shape;970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2" name="Google Shape;972;p8"/>
          <p:cNvGrpSpPr/>
          <p:nvPr/>
        </p:nvGrpSpPr>
        <p:grpSpPr>
          <a:xfrm>
            <a:off x="1814563" y="1917175"/>
            <a:ext cx="37200" cy="2435125"/>
            <a:chOff x="367100" y="2392375"/>
            <a:chExt cx="37200" cy="2435125"/>
          </a:xfrm>
        </p:grpSpPr>
        <p:sp>
          <p:nvSpPr>
            <p:cNvPr id="973" name="Google Shape;973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8"/>
          <p:cNvGrpSpPr/>
          <p:nvPr/>
        </p:nvGrpSpPr>
        <p:grpSpPr>
          <a:xfrm>
            <a:off x="1576800" y="2898750"/>
            <a:ext cx="37200" cy="833425"/>
            <a:chOff x="367100" y="2392375"/>
            <a:chExt cx="37200" cy="833425"/>
          </a:xfrm>
        </p:grpSpPr>
        <p:sp>
          <p:nvSpPr>
            <p:cNvPr id="976" name="Google Shape;976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8"/>
          <p:cNvGrpSpPr/>
          <p:nvPr/>
        </p:nvGrpSpPr>
        <p:grpSpPr>
          <a:xfrm>
            <a:off x="973650" y="3234475"/>
            <a:ext cx="37200" cy="1232425"/>
            <a:chOff x="367100" y="2392375"/>
            <a:chExt cx="37200" cy="1232425"/>
          </a:xfrm>
        </p:grpSpPr>
        <p:sp>
          <p:nvSpPr>
            <p:cNvPr id="979" name="Google Shape;979;p8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8"/>
          <p:cNvGrpSpPr/>
          <p:nvPr/>
        </p:nvGrpSpPr>
        <p:grpSpPr>
          <a:xfrm>
            <a:off x="7362213" y="1487538"/>
            <a:ext cx="37200" cy="2435125"/>
            <a:chOff x="367100" y="2392375"/>
            <a:chExt cx="37200" cy="2435125"/>
          </a:xfrm>
        </p:grpSpPr>
        <p:sp>
          <p:nvSpPr>
            <p:cNvPr id="982" name="Google Shape;982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8"/>
          <p:cNvGrpSpPr/>
          <p:nvPr/>
        </p:nvGrpSpPr>
        <p:grpSpPr>
          <a:xfrm>
            <a:off x="7848413" y="2683713"/>
            <a:ext cx="37200" cy="2435125"/>
            <a:chOff x="367100" y="2392375"/>
            <a:chExt cx="37200" cy="2435125"/>
          </a:xfrm>
        </p:grpSpPr>
        <p:sp>
          <p:nvSpPr>
            <p:cNvPr id="985" name="Google Shape;985;p8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8"/>
          <p:cNvGrpSpPr/>
          <p:nvPr/>
        </p:nvGrpSpPr>
        <p:grpSpPr>
          <a:xfrm>
            <a:off x="5489500" y="4085913"/>
            <a:ext cx="37200" cy="833425"/>
            <a:chOff x="367100" y="2392375"/>
            <a:chExt cx="37200" cy="833425"/>
          </a:xfrm>
        </p:grpSpPr>
        <p:sp>
          <p:nvSpPr>
            <p:cNvPr id="988" name="Google Shape;988;p8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0" name="Google Shape;990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9"/>
          <p:cNvSpPr txBox="1">
            <a:spLocks noGrp="1"/>
          </p:cNvSpPr>
          <p:nvPr>
            <p:ph type="title"/>
          </p:nvPr>
        </p:nvSpPr>
        <p:spPr>
          <a:xfrm>
            <a:off x="2241450" y="1423117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93" name="Google Shape;993;p9"/>
          <p:cNvSpPr txBox="1">
            <a:spLocks noGrp="1"/>
          </p:cNvSpPr>
          <p:nvPr>
            <p:ph type="subTitle" idx="1"/>
          </p:nvPr>
        </p:nvSpPr>
        <p:spPr>
          <a:xfrm>
            <a:off x="2502650" y="2264917"/>
            <a:ext cx="413880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4" name="Google Shape;994;p9"/>
          <p:cNvGrpSpPr/>
          <p:nvPr/>
        </p:nvGrpSpPr>
        <p:grpSpPr>
          <a:xfrm>
            <a:off x="-2002207" y="3097671"/>
            <a:ext cx="12528867" cy="3405915"/>
            <a:chOff x="5171575" y="1460000"/>
            <a:chExt cx="1813675" cy="493025"/>
          </a:xfrm>
        </p:grpSpPr>
        <p:sp>
          <p:nvSpPr>
            <p:cNvPr id="995" name="Google Shape;995;p9"/>
            <p:cNvSpPr/>
            <p:nvPr/>
          </p:nvSpPr>
          <p:spPr>
            <a:xfrm>
              <a:off x="5268600" y="1460000"/>
              <a:ext cx="1716650" cy="394450"/>
            </a:xfrm>
            <a:custGeom>
              <a:avLst/>
              <a:gdLst/>
              <a:ahLst/>
              <a:cxnLst/>
              <a:rect l="l" t="t" r="r" b="b"/>
              <a:pathLst>
                <a:path w="68666" h="15778" extrusionOk="0">
                  <a:moveTo>
                    <a:pt x="11229" y="1"/>
                  </a:moveTo>
                  <a:cubicBezTo>
                    <a:pt x="5339" y="1"/>
                    <a:pt x="67" y="3484"/>
                    <a:pt x="0" y="3529"/>
                  </a:cubicBezTo>
                  <a:lnTo>
                    <a:pt x="62" y="3618"/>
                  </a:lnTo>
                  <a:cubicBezTo>
                    <a:pt x="122" y="3573"/>
                    <a:pt x="5374" y="104"/>
                    <a:pt x="11234" y="104"/>
                  </a:cubicBezTo>
                  <a:cubicBezTo>
                    <a:pt x="12364" y="104"/>
                    <a:pt x="13516" y="233"/>
                    <a:pt x="14657" y="540"/>
                  </a:cubicBezTo>
                  <a:cubicBezTo>
                    <a:pt x="18583" y="1602"/>
                    <a:pt x="20804" y="4831"/>
                    <a:pt x="22954" y="7954"/>
                  </a:cubicBezTo>
                  <a:cubicBezTo>
                    <a:pt x="24711" y="10514"/>
                    <a:pt x="26380" y="12931"/>
                    <a:pt x="28860" y="14002"/>
                  </a:cubicBezTo>
                  <a:cubicBezTo>
                    <a:pt x="31598" y="15180"/>
                    <a:pt x="34114" y="15777"/>
                    <a:pt x="36443" y="15777"/>
                  </a:cubicBezTo>
                  <a:cubicBezTo>
                    <a:pt x="38396" y="15777"/>
                    <a:pt x="40216" y="15358"/>
                    <a:pt x="41938" y="14528"/>
                  </a:cubicBezTo>
                  <a:cubicBezTo>
                    <a:pt x="45257" y="12931"/>
                    <a:pt x="47737" y="10068"/>
                    <a:pt x="50136" y="7293"/>
                  </a:cubicBezTo>
                  <a:cubicBezTo>
                    <a:pt x="53169" y="3787"/>
                    <a:pt x="56033" y="478"/>
                    <a:pt x="60137" y="451"/>
                  </a:cubicBezTo>
                  <a:lnTo>
                    <a:pt x="60235" y="451"/>
                  </a:lnTo>
                  <a:cubicBezTo>
                    <a:pt x="63295" y="451"/>
                    <a:pt x="65507" y="1147"/>
                    <a:pt x="66837" y="2512"/>
                  </a:cubicBezTo>
                  <a:cubicBezTo>
                    <a:pt x="68558" y="4296"/>
                    <a:pt x="68460" y="6874"/>
                    <a:pt x="68398" y="8587"/>
                  </a:cubicBezTo>
                  <a:cubicBezTo>
                    <a:pt x="68380" y="9247"/>
                    <a:pt x="68353" y="9765"/>
                    <a:pt x="68442" y="10095"/>
                  </a:cubicBezTo>
                  <a:lnTo>
                    <a:pt x="68540" y="10077"/>
                  </a:lnTo>
                  <a:cubicBezTo>
                    <a:pt x="68460" y="9756"/>
                    <a:pt x="68478" y="9238"/>
                    <a:pt x="68505" y="8587"/>
                  </a:cubicBezTo>
                  <a:cubicBezTo>
                    <a:pt x="68567" y="6865"/>
                    <a:pt x="68665" y="4251"/>
                    <a:pt x="66908" y="2440"/>
                  </a:cubicBezTo>
                  <a:cubicBezTo>
                    <a:pt x="65570" y="1049"/>
                    <a:pt x="63322" y="353"/>
                    <a:pt x="60235" y="353"/>
                  </a:cubicBezTo>
                  <a:lnTo>
                    <a:pt x="60137" y="353"/>
                  </a:lnTo>
                  <a:cubicBezTo>
                    <a:pt x="55989" y="371"/>
                    <a:pt x="53107" y="3698"/>
                    <a:pt x="50056" y="7222"/>
                  </a:cubicBezTo>
                  <a:cubicBezTo>
                    <a:pt x="46576" y="11240"/>
                    <a:pt x="42754" y="15659"/>
                    <a:pt x="36408" y="15659"/>
                  </a:cubicBezTo>
                  <a:cubicBezTo>
                    <a:pt x="34230" y="15659"/>
                    <a:pt x="31756" y="15139"/>
                    <a:pt x="28895" y="13904"/>
                  </a:cubicBezTo>
                  <a:cubicBezTo>
                    <a:pt x="26442" y="12842"/>
                    <a:pt x="24792" y="10443"/>
                    <a:pt x="23043" y="7891"/>
                  </a:cubicBezTo>
                  <a:cubicBezTo>
                    <a:pt x="20884" y="4751"/>
                    <a:pt x="18645" y="1504"/>
                    <a:pt x="14684" y="442"/>
                  </a:cubicBezTo>
                  <a:cubicBezTo>
                    <a:pt x="13531" y="131"/>
                    <a:pt x="12369" y="1"/>
                    <a:pt x="1122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9"/>
            <p:cNvSpPr/>
            <p:nvPr/>
          </p:nvSpPr>
          <p:spPr>
            <a:xfrm>
              <a:off x="5264575" y="1467800"/>
              <a:ext cx="1717325" cy="382175"/>
            </a:xfrm>
            <a:custGeom>
              <a:avLst/>
              <a:gdLst/>
              <a:ahLst/>
              <a:cxnLst/>
              <a:rect l="l" t="t" r="r" b="b"/>
              <a:pathLst>
                <a:path w="68693" h="15287" extrusionOk="0">
                  <a:moveTo>
                    <a:pt x="11153" y="0"/>
                  </a:moveTo>
                  <a:cubicBezTo>
                    <a:pt x="6400" y="0"/>
                    <a:pt x="2154" y="2227"/>
                    <a:pt x="589" y="3047"/>
                  </a:cubicBezTo>
                  <a:cubicBezTo>
                    <a:pt x="322" y="3181"/>
                    <a:pt x="90" y="3306"/>
                    <a:pt x="54" y="3306"/>
                  </a:cubicBezTo>
                  <a:cubicBezTo>
                    <a:pt x="54" y="3306"/>
                    <a:pt x="81" y="3315"/>
                    <a:pt x="90" y="3333"/>
                  </a:cubicBezTo>
                  <a:lnTo>
                    <a:pt x="0" y="3386"/>
                  </a:lnTo>
                  <a:cubicBezTo>
                    <a:pt x="11" y="3404"/>
                    <a:pt x="22" y="3416"/>
                    <a:pt x="45" y="3416"/>
                  </a:cubicBezTo>
                  <a:cubicBezTo>
                    <a:pt x="104" y="3416"/>
                    <a:pt x="240" y="3346"/>
                    <a:pt x="634" y="3136"/>
                  </a:cubicBezTo>
                  <a:cubicBezTo>
                    <a:pt x="2192" y="2324"/>
                    <a:pt x="6429" y="101"/>
                    <a:pt x="11161" y="101"/>
                  </a:cubicBezTo>
                  <a:cubicBezTo>
                    <a:pt x="12038" y="101"/>
                    <a:pt x="12931" y="177"/>
                    <a:pt x="13828" y="353"/>
                  </a:cubicBezTo>
                  <a:cubicBezTo>
                    <a:pt x="14122" y="416"/>
                    <a:pt x="14417" y="478"/>
                    <a:pt x="14693" y="558"/>
                  </a:cubicBezTo>
                  <a:cubicBezTo>
                    <a:pt x="18208" y="1531"/>
                    <a:pt x="20055" y="4198"/>
                    <a:pt x="22009" y="7026"/>
                  </a:cubicBezTo>
                  <a:cubicBezTo>
                    <a:pt x="22499" y="7731"/>
                    <a:pt x="22999" y="8453"/>
                    <a:pt x="23525" y="9149"/>
                  </a:cubicBezTo>
                  <a:cubicBezTo>
                    <a:pt x="24970" y="11040"/>
                    <a:pt x="26567" y="12958"/>
                    <a:pt x="28744" y="13806"/>
                  </a:cubicBezTo>
                  <a:cubicBezTo>
                    <a:pt x="31411" y="14850"/>
                    <a:pt x="33731" y="15287"/>
                    <a:pt x="35792" y="15287"/>
                  </a:cubicBezTo>
                  <a:cubicBezTo>
                    <a:pt x="40422" y="15287"/>
                    <a:pt x="43714" y="13057"/>
                    <a:pt x="46577" y="10470"/>
                  </a:cubicBezTo>
                  <a:cubicBezTo>
                    <a:pt x="47826" y="9337"/>
                    <a:pt x="48977" y="8105"/>
                    <a:pt x="50083" y="6919"/>
                  </a:cubicBezTo>
                  <a:cubicBezTo>
                    <a:pt x="53116" y="3672"/>
                    <a:pt x="55980" y="603"/>
                    <a:pt x="60102" y="558"/>
                  </a:cubicBezTo>
                  <a:lnTo>
                    <a:pt x="60262" y="558"/>
                  </a:lnTo>
                  <a:cubicBezTo>
                    <a:pt x="63269" y="558"/>
                    <a:pt x="65472" y="1245"/>
                    <a:pt x="66810" y="2592"/>
                  </a:cubicBezTo>
                  <a:cubicBezTo>
                    <a:pt x="68568" y="4350"/>
                    <a:pt x="68541" y="6901"/>
                    <a:pt x="68523" y="8596"/>
                  </a:cubicBezTo>
                  <a:cubicBezTo>
                    <a:pt x="68514" y="9230"/>
                    <a:pt x="68505" y="9738"/>
                    <a:pt x="68594" y="10059"/>
                  </a:cubicBezTo>
                  <a:lnTo>
                    <a:pt x="68693" y="10032"/>
                  </a:lnTo>
                  <a:cubicBezTo>
                    <a:pt x="68612" y="9720"/>
                    <a:pt x="68621" y="9221"/>
                    <a:pt x="68621" y="8596"/>
                  </a:cubicBezTo>
                  <a:cubicBezTo>
                    <a:pt x="68648" y="6892"/>
                    <a:pt x="68675" y="4314"/>
                    <a:pt x="66890" y="2521"/>
                  </a:cubicBezTo>
                  <a:cubicBezTo>
                    <a:pt x="65526" y="1147"/>
                    <a:pt x="63295" y="460"/>
                    <a:pt x="60253" y="460"/>
                  </a:cubicBezTo>
                  <a:lnTo>
                    <a:pt x="60102" y="460"/>
                  </a:lnTo>
                  <a:cubicBezTo>
                    <a:pt x="55935" y="496"/>
                    <a:pt x="53054" y="3583"/>
                    <a:pt x="50012" y="6848"/>
                  </a:cubicBezTo>
                  <a:cubicBezTo>
                    <a:pt x="48897" y="8034"/>
                    <a:pt x="47755" y="9265"/>
                    <a:pt x="46515" y="10389"/>
                  </a:cubicBezTo>
                  <a:cubicBezTo>
                    <a:pt x="43667" y="12965"/>
                    <a:pt x="40396" y="15186"/>
                    <a:pt x="35789" y="15186"/>
                  </a:cubicBezTo>
                  <a:cubicBezTo>
                    <a:pt x="33743" y="15186"/>
                    <a:pt x="31433" y="14748"/>
                    <a:pt x="28780" y="13708"/>
                  </a:cubicBezTo>
                  <a:cubicBezTo>
                    <a:pt x="26630" y="12869"/>
                    <a:pt x="25051" y="10960"/>
                    <a:pt x="23614" y="9087"/>
                  </a:cubicBezTo>
                  <a:cubicBezTo>
                    <a:pt x="23088" y="8391"/>
                    <a:pt x="22580" y="7668"/>
                    <a:pt x="22098" y="6964"/>
                  </a:cubicBezTo>
                  <a:cubicBezTo>
                    <a:pt x="20216" y="4252"/>
                    <a:pt x="18280" y="1441"/>
                    <a:pt x="14720" y="460"/>
                  </a:cubicBezTo>
                  <a:cubicBezTo>
                    <a:pt x="14435" y="380"/>
                    <a:pt x="14140" y="309"/>
                    <a:pt x="13846" y="255"/>
                  </a:cubicBezTo>
                  <a:cubicBezTo>
                    <a:pt x="12940" y="77"/>
                    <a:pt x="12038" y="0"/>
                    <a:pt x="1115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9"/>
            <p:cNvSpPr/>
            <p:nvPr/>
          </p:nvSpPr>
          <p:spPr>
            <a:xfrm>
              <a:off x="5260775" y="1475575"/>
              <a:ext cx="1720900" cy="370175"/>
            </a:xfrm>
            <a:custGeom>
              <a:avLst/>
              <a:gdLst/>
              <a:ahLst/>
              <a:cxnLst/>
              <a:rect l="l" t="t" r="r" b="b"/>
              <a:pathLst>
                <a:path w="68836" h="14807" extrusionOk="0">
                  <a:moveTo>
                    <a:pt x="81" y="3111"/>
                  </a:moveTo>
                  <a:lnTo>
                    <a:pt x="81" y="3111"/>
                  </a:lnTo>
                  <a:cubicBezTo>
                    <a:pt x="82" y="3111"/>
                    <a:pt x="83" y="3111"/>
                    <a:pt x="84" y="3112"/>
                  </a:cubicBezTo>
                  <a:lnTo>
                    <a:pt x="84" y="3112"/>
                  </a:lnTo>
                  <a:cubicBezTo>
                    <a:pt x="83" y="3111"/>
                    <a:pt x="81" y="3111"/>
                    <a:pt x="81" y="3111"/>
                  </a:cubicBezTo>
                  <a:close/>
                  <a:moveTo>
                    <a:pt x="11123" y="0"/>
                  </a:moveTo>
                  <a:cubicBezTo>
                    <a:pt x="6789" y="0"/>
                    <a:pt x="2898" y="1830"/>
                    <a:pt x="1053" y="2701"/>
                  </a:cubicBezTo>
                  <a:cubicBezTo>
                    <a:pt x="591" y="2915"/>
                    <a:pt x="187" y="3112"/>
                    <a:pt x="92" y="3112"/>
                  </a:cubicBezTo>
                  <a:cubicBezTo>
                    <a:pt x="89" y="3112"/>
                    <a:pt x="87" y="3112"/>
                    <a:pt x="84" y="3112"/>
                  </a:cubicBezTo>
                  <a:lnTo>
                    <a:pt x="84" y="3112"/>
                  </a:lnTo>
                  <a:cubicBezTo>
                    <a:pt x="87" y="3112"/>
                    <a:pt x="90" y="3115"/>
                    <a:pt x="90" y="3120"/>
                  </a:cubicBezTo>
                  <a:lnTo>
                    <a:pt x="1" y="3173"/>
                  </a:lnTo>
                  <a:cubicBezTo>
                    <a:pt x="16" y="3197"/>
                    <a:pt x="40" y="3210"/>
                    <a:pt x="79" y="3210"/>
                  </a:cubicBezTo>
                  <a:cubicBezTo>
                    <a:pt x="200" y="3210"/>
                    <a:pt x="471" y="3087"/>
                    <a:pt x="1098" y="2790"/>
                  </a:cubicBezTo>
                  <a:cubicBezTo>
                    <a:pt x="2935" y="1927"/>
                    <a:pt x="6801" y="107"/>
                    <a:pt x="11111" y="107"/>
                  </a:cubicBezTo>
                  <a:cubicBezTo>
                    <a:pt x="12014" y="107"/>
                    <a:pt x="12937" y="187"/>
                    <a:pt x="13864" y="372"/>
                  </a:cubicBezTo>
                  <a:cubicBezTo>
                    <a:pt x="14159" y="426"/>
                    <a:pt x="14444" y="497"/>
                    <a:pt x="14729" y="577"/>
                  </a:cubicBezTo>
                  <a:cubicBezTo>
                    <a:pt x="17977" y="1505"/>
                    <a:pt x="19591" y="3896"/>
                    <a:pt x="21304" y="6438"/>
                  </a:cubicBezTo>
                  <a:cubicBezTo>
                    <a:pt x="21938" y="7375"/>
                    <a:pt x="22589" y="8339"/>
                    <a:pt x="23338" y="9240"/>
                  </a:cubicBezTo>
                  <a:cubicBezTo>
                    <a:pt x="24882" y="11113"/>
                    <a:pt x="26452" y="12853"/>
                    <a:pt x="28611" y="13611"/>
                  </a:cubicBezTo>
                  <a:cubicBezTo>
                    <a:pt x="31010" y="14450"/>
                    <a:pt x="33134" y="14806"/>
                    <a:pt x="35034" y="14806"/>
                  </a:cubicBezTo>
                  <a:cubicBezTo>
                    <a:pt x="40003" y="14806"/>
                    <a:pt x="43455" y="12389"/>
                    <a:pt x="46390" y="9953"/>
                  </a:cubicBezTo>
                  <a:cubicBezTo>
                    <a:pt x="47693" y="8865"/>
                    <a:pt x="48879" y="7696"/>
                    <a:pt x="50030" y="6554"/>
                  </a:cubicBezTo>
                  <a:cubicBezTo>
                    <a:pt x="53054" y="3557"/>
                    <a:pt x="55918" y="720"/>
                    <a:pt x="60066" y="676"/>
                  </a:cubicBezTo>
                  <a:cubicBezTo>
                    <a:pt x="60147" y="667"/>
                    <a:pt x="60227" y="667"/>
                    <a:pt x="60307" y="667"/>
                  </a:cubicBezTo>
                  <a:cubicBezTo>
                    <a:pt x="68514" y="667"/>
                    <a:pt x="68595" y="5823"/>
                    <a:pt x="68630" y="8606"/>
                  </a:cubicBezTo>
                  <a:cubicBezTo>
                    <a:pt x="68639" y="9222"/>
                    <a:pt x="68648" y="9704"/>
                    <a:pt x="68737" y="10025"/>
                  </a:cubicBezTo>
                  <a:lnTo>
                    <a:pt x="68836" y="9998"/>
                  </a:lnTo>
                  <a:cubicBezTo>
                    <a:pt x="68755" y="9695"/>
                    <a:pt x="68746" y="9186"/>
                    <a:pt x="68737" y="8606"/>
                  </a:cubicBezTo>
                  <a:cubicBezTo>
                    <a:pt x="68693" y="5787"/>
                    <a:pt x="68622" y="568"/>
                    <a:pt x="60316" y="568"/>
                  </a:cubicBezTo>
                  <a:lnTo>
                    <a:pt x="60066" y="568"/>
                  </a:lnTo>
                  <a:cubicBezTo>
                    <a:pt x="55873" y="622"/>
                    <a:pt x="52992" y="3468"/>
                    <a:pt x="49950" y="6483"/>
                  </a:cubicBezTo>
                  <a:cubicBezTo>
                    <a:pt x="48808" y="7616"/>
                    <a:pt x="47621" y="8794"/>
                    <a:pt x="46319" y="9873"/>
                  </a:cubicBezTo>
                  <a:cubicBezTo>
                    <a:pt x="43408" y="12294"/>
                    <a:pt x="39974" y="14700"/>
                    <a:pt x="35029" y="14700"/>
                  </a:cubicBezTo>
                  <a:cubicBezTo>
                    <a:pt x="33140" y="14700"/>
                    <a:pt x="31031" y="14349"/>
                    <a:pt x="28646" y="13513"/>
                  </a:cubicBezTo>
                  <a:cubicBezTo>
                    <a:pt x="26505" y="12763"/>
                    <a:pt x="24953" y="11033"/>
                    <a:pt x="23419" y="9177"/>
                  </a:cubicBezTo>
                  <a:cubicBezTo>
                    <a:pt x="22669" y="8276"/>
                    <a:pt x="22018" y="7313"/>
                    <a:pt x="21393" y="6376"/>
                  </a:cubicBezTo>
                  <a:cubicBezTo>
                    <a:pt x="19663" y="3825"/>
                    <a:pt x="18039" y="1407"/>
                    <a:pt x="14756" y="479"/>
                  </a:cubicBezTo>
                  <a:cubicBezTo>
                    <a:pt x="14471" y="399"/>
                    <a:pt x="14176" y="328"/>
                    <a:pt x="13882" y="265"/>
                  </a:cubicBezTo>
                  <a:cubicBezTo>
                    <a:pt x="12953" y="80"/>
                    <a:pt x="12028" y="0"/>
                    <a:pt x="1112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9"/>
            <p:cNvSpPr/>
            <p:nvPr/>
          </p:nvSpPr>
          <p:spPr>
            <a:xfrm>
              <a:off x="5257000" y="1483550"/>
              <a:ext cx="1724450" cy="358850"/>
            </a:xfrm>
            <a:custGeom>
              <a:avLst/>
              <a:gdLst/>
              <a:ahLst/>
              <a:cxnLst/>
              <a:rect l="l" t="t" r="r" b="b"/>
              <a:pathLst>
                <a:path w="68978" h="14354" extrusionOk="0">
                  <a:moveTo>
                    <a:pt x="11083" y="0"/>
                  </a:moveTo>
                  <a:cubicBezTo>
                    <a:pt x="7041" y="0"/>
                    <a:pt x="3400" y="1567"/>
                    <a:pt x="1463" y="2408"/>
                  </a:cubicBezTo>
                  <a:cubicBezTo>
                    <a:pt x="867" y="2663"/>
                    <a:pt x="298" y="2910"/>
                    <a:pt x="132" y="2910"/>
                  </a:cubicBezTo>
                  <a:cubicBezTo>
                    <a:pt x="111" y="2910"/>
                    <a:pt x="97" y="2907"/>
                    <a:pt x="89" y="2899"/>
                  </a:cubicBezTo>
                  <a:lnTo>
                    <a:pt x="0" y="2953"/>
                  </a:lnTo>
                  <a:cubicBezTo>
                    <a:pt x="25" y="2991"/>
                    <a:pt x="66" y="3011"/>
                    <a:pt x="130" y="3011"/>
                  </a:cubicBezTo>
                  <a:cubicBezTo>
                    <a:pt x="318" y="3011"/>
                    <a:pt x="710" y="2843"/>
                    <a:pt x="1508" y="2498"/>
                  </a:cubicBezTo>
                  <a:cubicBezTo>
                    <a:pt x="3440" y="1670"/>
                    <a:pt x="7069" y="102"/>
                    <a:pt x="11091" y="102"/>
                  </a:cubicBezTo>
                  <a:cubicBezTo>
                    <a:pt x="12009" y="102"/>
                    <a:pt x="12947" y="184"/>
                    <a:pt x="13890" y="374"/>
                  </a:cubicBezTo>
                  <a:cubicBezTo>
                    <a:pt x="14194" y="437"/>
                    <a:pt x="14488" y="508"/>
                    <a:pt x="14756" y="588"/>
                  </a:cubicBezTo>
                  <a:cubicBezTo>
                    <a:pt x="17807" y="1472"/>
                    <a:pt x="19234" y="3684"/>
                    <a:pt x="20751" y="6030"/>
                  </a:cubicBezTo>
                  <a:cubicBezTo>
                    <a:pt x="21464" y="7136"/>
                    <a:pt x="22196" y="8278"/>
                    <a:pt x="23141" y="9331"/>
                  </a:cubicBezTo>
                  <a:cubicBezTo>
                    <a:pt x="24720" y="11097"/>
                    <a:pt x="26317" y="12739"/>
                    <a:pt x="28485" y="13408"/>
                  </a:cubicBezTo>
                  <a:cubicBezTo>
                    <a:pt x="30617" y="14068"/>
                    <a:pt x="32526" y="14354"/>
                    <a:pt x="34266" y="14354"/>
                  </a:cubicBezTo>
                  <a:cubicBezTo>
                    <a:pt x="39190" y="14354"/>
                    <a:pt x="42750" y="12052"/>
                    <a:pt x="46193" y="9429"/>
                  </a:cubicBezTo>
                  <a:cubicBezTo>
                    <a:pt x="47558" y="8394"/>
                    <a:pt x="48780" y="7279"/>
                    <a:pt x="49967" y="6200"/>
                  </a:cubicBezTo>
                  <a:cubicBezTo>
                    <a:pt x="53116" y="3327"/>
                    <a:pt x="55846" y="838"/>
                    <a:pt x="60021" y="776"/>
                  </a:cubicBezTo>
                  <a:cubicBezTo>
                    <a:pt x="60128" y="774"/>
                    <a:pt x="60233" y="773"/>
                    <a:pt x="60337" y="773"/>
                  </a:cubicBezTo>
                  <a:cubicBezTo>
                    <a:pt x="68430" y="773"/>
                    <a:pt x="68631" y="5860"/>
                    <a:pt x="68746" y="8608"/>
                  </a:cubicBezTo>
                  <a:cubicBezTo>
                    <a:pt x="68773" y="9206"/>
                    <a:pt x="68790" y="9670"/>
                    <a:pt x="68880" y="9982"/>
                  </a:cubicBezTo>
                  <a:lnTo>
                    <a:pt x="68978" y="9956"/>
                  </a:lnTo>
                  <a:cubicBezTo>
                    <a:pt x="68897" y="9652"/>
                    <a:pt x="68871" y="9170"/>
                    <a:pt x="68853" y="8608"/>
                  </a:cubicBezTo>
                  <a:cubicBezTo>
                    <a:pt x="68738" y="5827"/>
                    <a:pt x="68528" y="666"/>
                    <a:pt x="60357" y="666"/>
                  </a:cubicBezTo>
                  <a:cubicBezTo>
                    <a:pt x="60246" y="666"/>
                    <a:pt x="60134" y="667"/>
                    <a:pt x="60021" y="669"/>
                  </a:cubicBezTo>
                  <a:cubicBezTo>
                    <a:pt x="55801" y="731"/>
                    <a:pt x="53063" y="3229"/>
                    <a:pt x="49896" y="6128"/>
                  </a:cubicBezTo>
                  <a:cubicBezTo>
                    <a:pt x="48709" y="7199"/>
                    <a:pt x="47487" y="8314"/>
                    <a:pt x="46131" y="9349"/>
                  </a:cubicBezTo>
                  <a:cubicBezTo>
                    <a:pt x="42700" y="11955"/>
                    <a:pt x="39166" y="14249"/>
                    <a:pt x="34263" y="14249"/>
                  </a:cubicBezTo>
                  <a:cubicBezTo>
                    <a:pt x="32537" y="14249"/>
                    <a:pt x="30641" y="13965"/>
                    <a:pt x="28521" y="13310"/>
                  </a:cubicBezTo>
                  <a:cubicBezTo>
                    <a:pt x="26371" y="12650"/>
                    <a:pt x="24783" y="11017"/>
                    <a:pt x="23213" y="9260"/>
                  </a:cubicBezTo>
                  <a:cubicBezTo>
                    <a:pt x="22285" y="8216"/>
                    <a:pt x="21544" y="7074"/>
                    <a:pt x="20831" y="5968"/>
                  </a:cubicBezTo>
                  <a:cubicBezTo>
                    <a:pt x="19314" y="3613"/>
                    <a:pt x="17878" y="1382"/>
                    <a:pt x="14791" y="490"/>
                  </a:cubicBezTo>
                  <a:cubicBezTo>
                    <a:pt x="14515" y="410"/>
                    <a:pt x="14220" y="339"/>
                    <a:pt x="13917" y="276"/>
                  </a:cubicBezTo>
                  <a:cubicBezTo>
                    <a:pt x="12962" y="83"/>
                    <a:pt x="12012" y="0"/>
                    <a:pt x="1108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9"/>
            <p:cNvSpPr/>
            <p:nvPr/>
          </p:nvSpPr>
          <p:spPr>
            <a:xfrm>
              <a:off x="5253425" y="1491325"/>
              <a:ext cx="1727800" cy="347950"/>
            </a:xfrm>
            <a:custGeom>
              <a:avLst/>
              <a:gdLst/>
              <a:ahLst/>
              <a:cxnLst/>
              <a:rect l="l" t="t" r="r" b="b"/>
              <a:pathLst>
                <a:path w="69112" h="13918" extrusionOk="0">
                  <a:moveTo>
                    <a:pt x="11029" y="1"/>
                  </a:moveTo>
                  <a:cubicBezTo>
                    <a:pt x="7245" y="1"/>
                    <a:pt x="3847" y="1354"/>
                    <a:pt x="1829" y="2160"/>
                  </a:cubicBezTo>
                  <a:cubicBezTo>
                    <a:pt x="1084" y="2458"/>
                    <a:pt x="427" y="2718"/>
                    <a:pt x="183" y="2718"/>
                  </a:cubicBezTo>
                  <a:cubicBezTo>
                    <a:pt x="135" y="2718"/>
                    <a:pt x="103" y="2708"/>
                    <a:pt x="90" y="2686"/>
                  </a:cubicBezTo>
                  <a:lnTo>
                    <a:pt x="0" y="2740"/>
                  </a:lnTo>
                  <a:cubicBezTo>
                    <a:pt x="34" y="2794"/>
                    <a:pt x="94" y="2820"/>
                    <a:pt x="187" y="2820"/>
                  </a:cubicBezTo>
                  <a:cubicBezTo>
                    <a:pt x="445" y="2820"/>
                    <a:pt x="960" y="2619"/>
                    <a:pt x="1865" y="2258"/>
                  </a:cubicBezTo>
                  <a:cubicBezTo>
                    <a:pt x="3876" y="1459"/>
                    <a:pt x="7266" y="108"/>
                    <a:pt x="11029" y="108"/>
                  </a:cubicBezTo>
                  <a:cubicBezTo>
                    <a:pt x="11973" y="108"/>
                    <a:pt x="12942" y="193"/>
                    <a:pt x="13917" y="393"/>
                  </a:cubicBezTo>
                  <a:cubicBezTo>
                    <a:pt x="14229" y="456"/>
                    <a:pt x="14506" y="527"/>
                    <a:pt x="14783" y="608"/>
                  </a:cubicBezTo>
                  <a:cubicBezTo>
                    <a:pt x="17691" y="1464"/>
                    <a:pt x="18949" y="3543"/>
                    <a:pt x="20287" y="5746"/>
                  </a:cubicBezTo>
                  <a:cubicBezTo>
                    <a:pt x="21036" y="6986"/>
                    <a:pt x="21821" y="8271"/>
                    <a:pt x="22936" y="9430"/>
                  </a:cubicBezTo>
                  <a:cubicBezTo>
                    <a:pt x="24533" y="11090"/>
                    <a:pt x="26157" y="12633"/>
                    <a:pt x="28352" y="13222"/>
                  </a:cubicBezTo>
                  <a:cubicBezTo>
                    <a:pt x="30180" y="13704"/>
                    <a:pt x="31849" y="13918"/>
                    <a:pt x="33392" y="13918"/>
                  </a:cubicBezTo>
                  <a:cubicBezTo>
                    <a:pt x="38771" y="13918"/>
                    <a:pt x="42527" y="11322"/>
                    <a:pt x="45926" y="8967"/>
                  </a:cubicBezTo>
                  <a:lnTo>
                    <a:pt x="45988" y="8922"/>
                  </a:lnTo>
                  <a:cubicBezTo>
                    <a:pt x="47416" y="7932"/>
                    <a:pt x="48674" y="6888"/>
                    <a:pt x="49887" y="5871"/>
                  </a:cubicBezTo>
                  <a:cubicBezTo>
                    <a:pt x="53045" y="3239"/>
                    <a:pt x="55766" y="964"/>
                    <a:pt x="59977" y="884"/>
                  </a:cubicBezTo>
                  <a:cubicBezTo>
                    <a:pt x="60102" y="884"/>
                    <a:pt x="60226" y="875"/>
                    <a:pt x="60351" y="875"/>
                  </a:cubicBezTo>
                  <a:cubicBezTo>
                    <a:pt x="68327" y="875"/>
                    <a:pt x="68675" y="5907"/>
                    <a:pt x="68853" y="8628"/>
                  </a:cubicBezTo>
                  <a:cubicBezTo>
                    <a:pt x="68889" y="9198"/>
                    <a:pt x="68924" y="9645"/>
                    <a:pt x="69014" y="9948"/>
                  </a:cubicBezTo>
                  <a:lnTo>
                    <a:pt x="69112" y="9921"/>
                  </a:lnTo>
                  <a:cubicBezTo>
                    <a:pt x="69023" y="9627"/>
                    <a:pt x="68996" y="9163"/>
                    <a:pt x="68960" y="8628"/>
                  </a:cubicBezTo>
                  <a:cubicBezTo>
                    <a:pt x="68776" y="5871"/>
                    <a:pt x="68427" y="773"/>
                    <a:pt x="60365" y="773"/>
                  </a:cubicBezTo>
                  <a:cubicBezTo>
                    <a:pt x="60235" y="773"/>
                    <a:pt x="60102" y="774"/>
                    <a:pt x="59968" y="777"/>
                  </a:cubicBezTo>
                  <a:cubicBezTo>
                    <a:pt x="55721" y="857"/>
                    <a:pt x="52991" y="3141"/>
                    <a:pt x="49816" y="5791"/>
                  </a:cubicBezTo>
                  <a:cubicBezTo>
                    <a:pt x="48602" y="6799"/>
                    <a:pt x="47344" y="7851"/>
                    <a:pt x="45926" y="8833"/>
                  </a:cubicBezTo>
                  <a:lnTo>
                    <a:pt x="45864" y="8877"/>
                  </a:lnTo>
                  <a:cubicBezTo>
                    <a:pt x="42483" y="11223"/>
                    <a:pt x="38746" y="13813"/>
                    <a:pt x="33388" y="13813"/>
                  </a:cubicBezTo>
                  <a:cubicBezTo>
                    <a:pt x="31860" y="13813"/>
                    <a:pt x="30200" y="13602"/>
                    <a:pt x="28378" y="13115"/>
                  </a:cubicBezTo>
                  <a:cubicBezTo>
                    <a:pt x="26210" y="12535"/>
                    <a:pt x="24605" y="11009"/>
                    <a:pt x="23008" y="9359"/>
                  </a:cubicBezTo>
                  <a:cubicBezTo>
                    <a:pt x="21902" y="8208"/>
                    <a:pt x="21125" y="6933"/>
                    <a:pt x="20376" y="5693"/>
                  </a:cubicBezTo>
                  <a:cubicBezTo>
                    <a:pt x="19029" y="3471"/>
                    <a:pt x="17753" y="1375"/>
                    <a:pt x="14809" y="509"/>
                  </a:cubicBezTo>
                  <a:cubicBezTo>
                    <a:pt x="14533" y="420"/>
                    <a:pt x="14247" y="358"/>
                    <a:pt x="13935" y="286"/>
                  </a:cubicBezTo>
                  <a:cubicBezTo>
                    <a:pt x="12953" y="86"/>
                    <a:pt x="11979" y="1"/>
                    <a:pt x="11029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9"/>
            <p:cNvSpPr/>
            <p:nvPr/>
          </p:nvSpPr>
          <p:spPr>
            <a:xfrm>
              <a:off x="5249625" y="1499175"/>
              <a:ext cx="1731375" cy="337875"/>
            </a:xfrm>
            <a:custGeom>
              <a:avLst/>
              <a:gdLst/>
              <a:ahLst/>
              <a:cxnLst/>
              <a:rect l="l" t="t" r="r" b="b"/>
              <a:pathLst>
                <a:path w="69255" h="13515" extrusionOk="0">
                  <a:moveTo>
                    <a:pt x="10963" y="1"/>
                  </a:moveTo>
                  <a:cubicBezTo>
                    <a:pt x="7417" y="1"/>
                    <a:pt x="4245" y="1175"/>
                    <a:pt x="2169" y="1944"/>
                  </a:cubicBezTo>
                  <a:cubicBezTo>
                    <a:pt x="1313" y="2267"/>
                    <a:pt x="595" y="2534"/>
                    <a:pt x="267" y="2534"/>
                  </a:cubicBezTo>
                  <a:cubicBezTo>
                    <a:pt x="177" y="2534"/>
                    <a:pt x="117" y="2514"/>
                    <a:pt x="90" y="2470"/>
                  </a:cubicBezTo>
                  <a:lnTo>
                    <a:pt x="1" y="2524"/>
                  </a:lnTo>
                  <a:cubicBezTo>
                    <a:pt x="48" y="2600"/>
                    <a:pt x="137" y="2635"/>
                    <a:pt x="269" y="2635"/>
                  </a:cubicBezTo>
                  <a:cubicBezTo>
                    <a:pt x="615" y="2635"/>
                    <a:pt x="1256" y="2397"/>
                    <a:pt x="2204" y="2042"/>
                  </a:cubicBezTo>
                  <a:cubicBezTo>
                    <a:pt x="4275" y="1272"/>
                    <a:pt x="7438" y="102"/>
                    <a:pt x="10966" y="102"/>
                  </a:cubicBezTo>
                  <a:cubicBezTo>
                    <a:pt x="11936" y="102"/>
                    <a:pt x="12934" y="191"/>
                    <a:pt x="13944" y="401"/>
                  </a:cubicBezTo>
                  <a:cubicBezTo>
                    <a:pt x="14266" y="472"/>
                    <a:pt x="14542" y="543"/>
                    <a:pt x="14819" y="624"/>
                  </a:cubicBezTo>
                  <a:cubicBezTo>
                    <a:pt x="17611" y="1471"/>
                    <a:pt x="18726" y="3443"/>
                    <a:pt x="19904" y="5539"/>
                  </a:cubicBezTo>
                  <a:cubicBezTo>
                    <a:pt x="20671" y="6886"/>
                    <a:pt x="21456" y="8287"/>
                    <a:pt x="22741" y="9527"/>
                  </a:cubicBezTo>
                  <a:cubicBezTo>
                    <a:pt x="24293" y="11017"/>
                    <a:pt x="25997" y="12524"/>
                    <a:pt x="28227" y="13024"/>
                  </a:cubicBezTo>
                  <a:cubicBezTo>
                    <a:pt x="29761" y="13363"/>
                    <a:pt x="31180" y="13514"/>
                    <a:pt x="32500" y="13514"/>
                  </a:cubicBezTo>
                  <a:cubicBezTo>
                    <a:pt x="37764" y="13514"/>
                    <a:pt x="41501" y="11133"/>
                    <a:pt x="44891" y="8974"/>
                  </a:cubicBezTo>
                  <a:cubicBezTo>
                    <a:pt x="45195" y="8786"/>
                    <a:pt x="45498" y="8590"/>
                    <a:pt x="45792" y="8403"/>
                  </a:cubicBezTo>
                  <a:cubicBezTo>
                    <a:pt x="47273" y="7475"/>
                    <a:pt x="48567" y="6494"/>
                    <a:pt x="49816" y="5548"/>
                  </a:cubicBezTo>
                  <a:cubicBezTo>
                    <a:pt x="52965" y="3148"/>
                    <a:pt x="55695" y="1088"/>
                    <a:pt x="59932" y="989"/>
                  </a:cubicBezTo>
                  <a:cubicBezTo>
                    <a:pt x="60081" y="986"/>
                    <a:pt x="60228" y="984"/>
                    <a:pt x="60372" y="984"/>
                  </a:cubicBezTo>
                  <a:cubicBezTo>
                    <a:pt x="68255" y="984"/>
                    <a:pt x="68715" y="5954"/>
                    <a:pt x="68978" y="8653"/>
                  </a:cubicBezTo>
                  <a:cubicBezTo>
                    <a:pt x="69023" y="9170"/>
                    <a:pt x="69068" y="9616"/>
                    <a:pt x="69157" y="9910"/>
                  </a:cubicBezTo>
                  <a:lnTo>
                    <a:pt x="69255" y="9884"/>
                  </a:lnTo>
                  <a:cubicBezTo>
                    <a:pt x="69166" y="9598"/>
                    <a:pt x="69130" y="9152"/>
                    <a:pt x="69076" y="8635"/>
                  </a:cubicBezTo>
                  <a:cubicBezTo>
                    <a:pt x="68822" y="5909"/>
                    <a:pt x="68344" y="877"/>
                    <a:pt x="60371" y="877"/>
                  </a:cubicBezTo>
                  <a:cubicBezTo>
                    <a:pt x="60227" y="877"/>
                    <a:pt x="60081" y="879"/>
                    <a:pt x="59932" y="882"/>
                  </a:cubicBezTo>
                  <a:cubicBezTo>
                    <a:pt x="55659" y="980"/>
                    <a:pt x="52920" y="3059"/>
                    <a:pt x="49753" y="5459"/>
                  </a:cubicBezTo>
                  <a:cubicBezTo>
                    <a:pt x="48504" y="6404"/>
                    <a:pt x="47220" y="7386"/>
                    <a:pt x="45739" y="8314"/>
                  </a:cubicBezTo>
                  <a:cubicBezTo>
                    <a:pt x="45445" y="8501"/>
                    <a:pt x="45141" y="8697"/>
                    <a:pt x="44838" y="8893"/>
                  </a:cubicBezTo>
                  <a:cubicBezTo>
                    <a:pt x="41468" y="11038"/>
                    <a:pt x="37733" y="13410"/>
                    <a:pt x="32507" y="13410"/>
                  </a:cubicBezTo>
                  <a:cubicBezTo>
                    <a:pt x="31190" y="13410"/>
                    <a:pt x="29778" y="13260"/>
                    <a:pt x="28254" y="12917"/>
                  </a:cubicBezTo>
                  <a:cubicBezTo>
                    <a:pt x="26041" y="12426"/>
                    <a:pt x="24355" y="10936"/>
                    <a:pt x="22812" y="9446"/>
                  </a:cubicBezTo>
                  <a:cubicBezTo>
                    <a:pt x="21545" y="8224"/>
                    <a:pt x="20760" y="6833"/>
                    <a:pt x="19993" y="5486"/>
                  </a:cubicBezTo>
                  <a:cubicBezTo>
                    <a:pt x="18806" y="3371"/>
                    <a:pt x="17673" y="1382"/>
                    <a:pt x="14845" y="525"/>
                  </a:cubicBezTo>
                  <a:cubicBezTo>
                    <a:pt x="14569" y="436"/>
                    <a:pt x="14283" y="365"/>
                    <a:pt x="13971" y="302"/>
                  </a:cubicBezTo>
                  <a:cubicBezTo>
                    <a:pt x="12950" y="90"/>
                    <a:pt x="11942" y="1"/>
                    <a:pt x="1096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9"/>
            <p:cNvSpPr/>
            <p:nvPr/>
          </p:nvSpPr>
          <p:spPr>
            <a:xfrm>
              <a:off x="5245850" y="1507000"/>
              <a:ext cx="1734925" cy="328700"/>
            </a:xfrm>
            <a:custGeom>
              <a:avLst/>
              <a:gdLst/>
              <a:ahLst/>
              <a:cxnLst/>
              <a:rect l="l" t="t" r="r" b="b"/>
              <a:pathLst>
                <a:path w="69397" h="13148" extrusionOk="0">
                  <a:moveTo>
                    <a:pt x="10942" y="1"/>
                  </a:moveTo>
                  <a:cubicBezTo>
                    <a:pt x="7552" y="1"/>
                    <a:pt x="4496" y="1059"/>
                    <a:pt x="2489" y="1756"/>
                  </a:cubicBezTo>
                  <a:cubicBezTo>
                    <a:pt x="1522" y="2089"/>
                    <a:pt x="754" y="2353"/>
                    <a:pt x="358" y="2353"/>
                  </a:cubicBezTo>
                  <a:cubicBezTo>
                    <a:pt x="224" y="2353"/>
                    <a:pt x="132" y="2323"/>
                    <a:pt x="89" y="2255"/>
                  </a:cubicBezTo>
                  <a:lnTo>
                    <a:pt x="0" y="2309"/>
                  </a:lnTo>
                  <a:cubicBezTo>
                    <a:pt x="64" y="2413"/>
                    <a:pt x="186" y="2459"/>
                    <a:pt x="365" y="2459"/>
                  </a:cubicBezTo>
                  <a:cubicBezTo>
                    <a:pt x="786" y="2459"/>
                    <a:pt x="1517" y="2205"/>
                    <a:pt x="2525" y="1854"/>
                  </a:cubicBezTo>
                  <a:cubicBezTo>
                    <a:pt x="4522" y="1158"/>
                    <a:pt x="7562" y="106"/>
                    <a:pt x="10929" y="106"/>
                  </a:cubicBezTo>
                  <a:cubicBezTo>
                    <a:pt x="11924" y="106"/>
                    <a:pt x="12946" y="198"/>
                    <a:pt x="13979" y="418"/>
                  </a:cubicBezTo>
                  <a:cubicBezTo>
                    <a:pt x="14292" y="480"/>
                    <a:pt x="14577" y="560"/>
                    <a:pt x="14845" y="641"/>
                  </a:cubicBezTo>
                  <a:cubicBezTo>
                    <a:pt x="17548" y="1479"/>
                    <a:pt x="18529" y="3379"/>
                    <a:pt x="19573" y="5387"/>
                  </a:cubicBezTo>
                  <a:cubicBezTo>
                    <a:pt x="20322" y="6832"/>
                    <a:pt x="21098" y="8322"/>
                    <a:pt x="22544" y="9615"/>
                  </a:cubicBezTo>
                  <a:cubicBezTo>
                    <a:pt x="24444" y="11319"/>
                    <a:pt x="26032" y="12452"/>
                    <a:pt x="28101" y="12827"/>
                  </a:cubicBezTo>
                  <a:cubicBezTo>
                    <a:pt x="29324" y="13050"/>
                    <a:pt x="30483" y="13148"/>
                    <a:pt x="31572" y="13148"/>
                  </a:cubicBezTo>
                  <a:cubicBezTo>
                    <a:pt x="36737" y="13148"/>
                    <a:pt x="40493" y="10918"/>
                    <a:pt x="43874" y="8902"/>
                  </a:cubicBezTo>
                  <a:cubicBezTo>
                    <a:pt x="44472" y="8545"/>
                    <a:pt x="45034" y="8206"/>
                    <a:pt x="45604" y="7885"/>
                  </a:cubicBezTo>
                  <a:cubicBezTo>
                    <a:pt x="47139" y="7019"/>
                    <a:pt x="48459" y="6109"/>
                    <a:pt x="49735" y="5235"/>
                  </a:cubicBezTo>
                  <a:cubicBezTo>
                    <a:pt x="52893" y="3076"/>
                    <a:pt x="55614" y="1212"/>
                    <a:pt x="59896" y="1096"/>
                  </a:cubicBezTo>
                  <a:cubicBezTo>
                    <a:pt x="60072" y="1091"/>
                    <a:pt x="60245" y="1089"/>
                    <a:pt x="60415" y="1089"/>
                  </a:cubicBezTo>
                  <a:cubicBezTo>
                    <a:pt x="68174" y="1089"/>
                    <a:pt x="68771" y="6007"/>
                    <a:pt x="69094" y="8670"/>
                  </a:cubicBezTo>
                  <a:cubicBezTo>
                    <a:pt x="69156" y="9160"/>
                    <a:pt x="69210" y="9588"/>
                    <a:pt x="69299" y="9874"/>
                  </a:cubicBezTo>
                  <a:lnTo>
                    <a:pt x="69397" y="9847"/>
                  </a:lnTo>
                  <a:cubicBezTo>
                    <a:pt x="69308" y="9562"/>
                    <a:pt x="69263" y="9142"/>
                    <a:pt x="69201" y="8661"/>
                  </a:cubicBezTo>
                  <a:cubicBezTo>
                    <a:pt x="68869" y="5960"/>
                    <a:pt x="68262" y="982"/>
                    <a:pt x="60387" y="982"/>
                  </a:cubicBezTo>
                  <a:cubicBezTo>
                    <a:pt x="60223" y="982"/>
                    <a:pt x="60057" y="984"/>
                    <a:pt x="59887" y="989"/>
                  </a:cubicBezTo>
                  <a:cubicBezTo>
                    <a:pt x="55578" y="1105"/>
                    <a:pt x="52848" y="2978"/>
                    <a:pt x="49681" y="5146"/>
                  </a:cubicBezTo>
                  <a:cubicBezTo>
                    <a:pt x="48406" y="6020"/>
                    <a:pt x="47076" y="6930"/>
                    <a:pt x="45551" y="7795"/>
                  </a:cubicBezTo>
                  <a:cubicBezTo>
                    <a:pt x="44980" y="8116"/>
                    <a:pt x="44418" y="8455"/>
                    <a:pt x="43820" y="8812"/>
                  </a:cubicBezTo>
                  <a:cubicBezTo>
                    <a:pt x="40444" y="10817"/>
                    <a:pt x="36703" y="13047"/>
                    <a:pt x="31560" y="13047"/>
                  </a:cubicBezTo>
                  <a:cubicBezTo>
                    <a:pt x="30478" y="13047"/>
                    <a:pt x="29335" y="12949"/>
                    <a:pt x="28119" y="12729"/>
                  </a:cubicBezTo>
                  <a:cubicBezTo>
                    <a:pt x="26076" y="12354"/>
                    <a:pt x="24497" y="11230"/>
                    <a:pt x="22615" y="9544"/>
                  </a:cubicBezTo>
                  <a:cubicBezTo>
                    <a:pt x="21188" y="8259"/>
                    <a:pt x="20411" y="6778"/>
                    <a:pt x="19671" y="5342"/>
                  </a:cubicBezTo>
                  <a:cubicBezTo>
                    <a:pt x="18618" y="3308"/>
                    <a:pt x="17619" y="1390"/>
                    <a:pt x="14880" y="543"/>
                  </a:cubicBezTo>
                  <a:cubicBezTo>
                    <a:pt x="14604" y="453"/>
                    <a:pt x="14318" y="382"/>
                    <a:pt x="13997" y="311"/>
                  </a:cubicBezTo>
                  <a:cubicBezTo>
                    <a:pt x="12962" y="92"/>
                    <a:pt x="11938" y="1"/>
                    <a:pt x="1094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9"/>
            <p:cNvSpPr/>
            <p:nvPr/>
          </p:nvSpPr>
          <p:spPr>
            <a:xfrm>
              <a:off x="5242275" y="1514925"/>
              <a:ext cx="1738275" cy="320350"/>
            </a:xfrm>
            <a:custGeom>
              <a:avLst/>
              <a:gdLst/>
              <a:ahLst/>
              <a:cxnLst/>
              <a:rect l="l" t="t" r="r" b="b"/>
              <a:pathLst>
                <a:path w="69531" h="12814" extrusionOk="0">
                  <a:moveTo>
                    <a:pt x="10890" y="0"/>
                  </a:moveTo>
                  <a:cubicBezTo>
                    <a:pt x="7650" y="0"/>
                    <a:pt x="4715" y="951"/>
                    <a:pt x="2775" y="1582"/>
                  </a:cubicBezTo>
                  <a:cubicBezTo>
                    <a:pt x="1751" y="1912"/>
                    <a:pt x="931" y="2180"/>
                    <a:pt x="467" y="2180"/>
                  </a:cubicBezTo>
                  <a:cubicBezTo>
                    <a:pt x="280" y="2180"/>
                    <a:pt x="151" y="2136"/>
                    <a:pt x="90" y="2037"/>
                  </a:cubicBezTo>
                  <a:lnTo>
                    <a:pt x="0" y="2090"/>
                  </a:lnTo>
                  <a:cubicBezTo>
                    <a:pt x="84" y="2226"/>
                    <a:pt x="242" y="2285"/>
                    <a:pt x="470" y="2285"/>
                  </a:cubicBezTo>
                  <a:cubicBezTo>
                    <a:pt x="946" y="2285"/>
                    <a:pt x="1732" y="2029"/>
                    <a:pt x="2810" y="1680"/>
                  </a:cubicBezTo>
                  <a:cubicBezTo>
                    <a:pt x="4857" y="1018"/>
                    <a:pt x="7697" y="100"/>
                    <a:pt x="10868" y="100"/>
                  </a:cubicBezTo>
                  <a:cubicBezTo>
                    <a:pt x="11885" y="100"/>
                    <a:pt x="12936" y="194"/>
                    <a:pt x="14006" y="422"/>
                  </a:cubicBezTo>
                  <a:cubicBezTo>
                    <a:pt x="14319" y="493"/>
                    <a:pt x="14604" y="565"/>
                    <a:pt x="14872" y="654"/>
                  </a:cubicBezTo>
                  <a:cubicBezTo>
                    <a:pt x="17495" y="1483"/>
                    <a:pt x="18360" y="3321"/>
                    <a:pt x="19279" y="5275"/>
                  </a:cubicBezTo>
                  <a:cubicBezTo>
                    <a:pt x="19992" y="6791"/>
                    <a:pt x="20733" y="8370"/>
                    <a:pt x="22339" y="9709"/>
                  </a:cubicBezTo>
                  <a:cubicBezTo>
                    <a:pt x="24185" y="11252"/>
                    <a:pt x="25845" y="12331"/>
                    <a:pt x="27968" y="12626"/>
                  </a:cubicBezTo>
                  <a:cubicBezTo>
                    <a:pt x="28887" y="12760"/>
                    <a:pt x="29761" y="12813"/>
                    <a:pt x="30608" y="12813"/>
                  </a:cubicBezTo>
                  <a:cubicBezTo>
                    <a:pt x="35711" y="12813"/>
                    <a:pt x="39485" y="10672"/>
                    <a:pt x="42875" y="8754"/>
                  </a:cubicBezTo>
                  <a:cubicBezTo>
                    <a:pt x="43749" y="8254"/>
                    <a:pt x="44570" y="7791"/>
                    <a:pt x="45400" y="7371"/>
                  </a:cubicBezTo>
                  <a:cubicBezTo>
                    <a:pt x="46988" y="6559"/>
                    <a:pt x="48335" y="5739"/>
                    <a:pt x="49646" y="4936"/>
                  </a:cubicBezTo>
                  <a:cubicBezTo>
                    <a:pt x="52804" y="3000"/>
                    <a:pt x="55525" y="1332"/>
                    <a:pt x="59843" y="1198"/>
                  </a:cubicBezTo>
                  <a:cubicBezTo>
                    <a:pt x="60033" y="1192"/>
                    <a:pt x="60220" y="1190"/>
                    <a:pt x="60403" y="1190"/>
                  </a:cubicBezTo>
                  <a:cubicBezTo>
                    <a:pt x="68085" y="1190"/>
                    <a:pt x="68818" y="6051"/>
                    <a:pt x="69219" y="8692"/>
                  </a:cubicBezTo>
                  <a:cubicBezTo>
                    <a:pt x="69281" y="9155"/>
                    <a:pt x="69344" y="9557"/>
                    <a:pt x="69433" y="9833"/>
                  </a:cubicBezTo>
                  <a:lnTo>
                    <a:pt x="69531" y="9798"/>
                  </a:lnTo>
                  <a:cubicBezTo>
                    <a:pt x="69442" y="9530"/>
                    <a:pt x="69388" y="9138"/>
                    <a:pt x="69317" y="8683"/>
                  </a:cubicBezTo>
                  <a:cubicBezTo>
                    <a:pt x="69121" y="7371"/>
                    <a:pt x="68826" y="5391"/>
                    <a:pt x="67542" y="3794"/>
                  </a:cubicBezTo>
                  <a:cubicBezTo>
                    <a:pt x="66096" y="1994"/>
                    <a:pt x="63699" y="1082"/>
                    <a:pt x="60401" y="1082"/>
                  </a:cubicBezTo>
                  <a:cubicBezTo>
                    <a:pt x="60218" y="1082"/>
                    <a:pt x="60032" y="1085"/>
                    <a:pt x="59843" y="1091"/>
                  </a:cubicBezTo>
                  <a:cubicBezTo>
                    <a:pt x="55489" y="1225"/>
                    <a:pt x="52759" y="2902"/>
                    <a:pt x="49592" y="4847"/>
                  </a:cubicBezTo>
                  <a:cubicBezTo>
                    <a:pt x="48281" y="5641"/>
                    <a:pt x="46934" y="6470"/>
                    <a:pt x="45346" y="7273"/>
                  </a:cubicBezTo>
                  <a:cubicBezTo>
                    <a:pt x="44525" y="7692"/>
                    <a:pt x="43696" y="8165"/>
                    <a:pt x="42821" y="8665"/>
                  </a:cubicBezTo>
                  <a:cubicBezTo>
                    <a:pt x="39444" y="10580"/>
                    <a:pt x="35678" y="12712"/>
                    <a:pt x="30598" y="12712"/>
                  </a:cubicBezTo>
                  <a:cubicBezTo>
                    <a:pt x="29761" y="12712"/>
                    <a:pt x="28889" y="12654"/>
                    <a:pt x="27977" y="12528"/>
                  </a:cubicBezTo>
                  <a:cubicBezTo>
                    <a:pt x="25889" y="12233"/>
                    <a:pt x="24239" y="11154"/>
                    <a:pt x="22410" y="9628"/>
                  </a:cubicBezTo>
                  <a:cubicBezTo>
                    <a:pt x="20822" y="8308"/>
                    <a:pt x="20082" y="6738"/>
                    <a:pt x="19377" y="5230"/>
                  </a:cubicBezTo>
                  <a:cubicBezTo>
                    <a:pt x="18449" y="3259"/>
                    <a:pt x="17575" y="1394"/>
                    <a:pt x="14907" y="556"/>
                  </a:cubicBezTo>
                  <a:cubicBezTo>
                    <a:pt x="14631" y="466"/>
                    <a:pt x="14345" y="395"/>
                    <a:pt x="14024" y="324"/>
                  </a:cubicBezTo>
                  <a:cubicBezTo>
                    <a:pt x="12963" y="95"/>
                    <a:pt x="11911" y="0"/>
                    <a:pt x="108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9"/>
            <p:cNvSpPr/>
            <p:nvPr/>
          </p:nvSpPr>
          <p:spPr>
            <a:xfrm>
              <a:off x="5238475" y="1522575"/>
              <a:ext cx="1741875" cy="313125"/>
            </a:xfrm>
            <a:custGeom>
              <a:avLst/>
              <a:gdLst/>
              <a:ahLst/>
              <a:cxnLst/>
              <a:rect l="l" t="t" r="r" b="b"/>
              <a:pathLst>
                <a:path w="69675" h="12525" extrusionOk="0">
                  <a:moveTo>
                    <a:pt x="10823" y="1"/>
                  </a:moveTo>
                  <a:cubicBezTo>
                    <a:pt x="7776" y="1"/>
                    <a:pt x="5038" y="830"/>
                    <a:pt x="3061" y="1427"/>
                  </a:cubicBezTo>
                  <a:cubicBezTo>
                    <a:pt x="1989" y="1756"/>
                    <a:pt x="1117" y="2018"/>
                    <a:pt x="589" y="2018"/>
                  </a:cubicBezTo>
                  <a:cubicBezTo>
                    <a:pt x="343" y="2018"/>
                    <a:pt x="172" y="1962"/>
                    <a:pt x="90" y="1829"/>
                  </a:cubicBezTo>
                  <a:lnTo>
                    <a:pt x="1" y="1882"/>
                  </a:lnTo>
                  <a:cubicBezTo>
                    <a:pt x="105" y="2051"/>
                    <a:pt x="303" y="2121"/>
                    <a:pt x="587" y="2121"/>
                  </a:cubicBezTo>
                  <a:cubicBezTo>
                    <a:pt x="1131" y="2121"/>
                    <a:pt x="1986" y="1862"/>
                    <a:pt x="3087" y="1534"/>
                  </a:cubicBezTo>
                  <a:cubicBezTo>
                    <a:pt x="5066" y="937"/>
                    <a:pt x="7792" y="112"/>
                    <a:pt x="10822" y="112"/>
                  </a:cubicBezTo>
                  <a:cubicBezTo>
                    <a:pt x="11863" y="112"/>
                    <a:pt x="12939" y="209"/>
                    <a:pt x="14034" y="446"/>
                  </a:cubicBezTo>
                  <a:cubicBezTo>
                    <a:pt x="14355" y="517"/>
                    <a:pt x="14640" y="589"/>
                    <a:pt x="14908" y="678"/>
                  </a:cubicBezTo>
                  <a:cubicBezTo>
                    <a:pt x="17468" y="1508"/>
                    <a:pt x="18226" y="3301"/>
                    <a:pt x="19020" y="5201"/>
                  </a:cubicBezTo>
                  <a:cubicBezTo>
                    <a:pt x="19689" y="6789"/>
                    <a:pt x="20385" y="8439"/>
                    <a:pt x="22143" y="9813"/>
                  </a:cubicBezTo>
                  <a:cubicBezTo>
                    <a:pt x="23980" y="11240"/>
                    <a:pt x="25649" y="12231"/>
                    <a:pt x="27843" y="12436"/>
                  </a:cubicBezTo>
                  <a:cubicBezTo>
                    <a:pt x="28450" y="12498"/>
                    <a:pt x="29048" y="12525"/>
                    <a:pt x="29628" y="12525"/>
                  </a:cubicBezTo>
                  <a:cubicBezTo>
                    <a:pt x="34695" y="12525"/>
                    <a:pt x="38504" y="10437"/>
                    <a:pt x="41912" y="8564"/>
                  </a:cubicBezTo>
                  <a:cubicBezTo>
                    <a:pt x="43054" y="7940"/>
                    <a:pt x="44133" y="7342"/>
                    <a:pt x="45204" y="6860"/>
                  </a:cubicBezTo>
                  <a:cubicBezTo>
                    <a:pt x="46845" y="6120"/>
                    <a:pt x="48219" y="5379"/>
                    <a:pt x="49548" y="4657"/>
                  </a:cubicBezTo>
                  <a:cubicBezTo>
                    <a:pt x="52706" y="2944"/>
                    <a:pt x="55436" y="1463"/>
                    <a:pt x="59807" y="1311"/>
                  </a:cubicBezTo>
                  <a:cubicBezTo>
                    <a:pt x="60019" y="1304"/>
                    <a:pt x="60225" y="1301"/>
                    <a:pt x="60427" y="1301"/>
                  </a:cubicBezTo>
                  <a:cubicBezTo>
                    <a:pt x="68025" y="1301"/>
                    <a:pt x="68883" y="6118"/>
                    <a:pt x="69344" y="8734"/>
                  </a:cubicBezTo>
                  <a:cubicBezTo>
                    <a:pt x="69424" y="9162"/>
                    <a:pt x="69487" y="9536"/>
                    <a:pt x="69576" y="9804"/>
                  </a:cubicBezTo>
                  <a:lnTo>
                    <a:pt x="69674" y="9768"/>
                  </a:lnTo>
                  <a:cubicBezTo>
                    <a:pt x="69594" y="9510"/>
                    <a:pt x="69522" y="9144"/>
                    <a:pt x="69451" y="8716"/>
                  </a:cubicBezTo>
                  <a:cubicBezTo>
                    <a:pt x="69219" y="7422"/>
                    <a:pt x="68871" y="5460"/>
                    <a:pt x="67551" y="3872"/>
                  </a:cubicBezTo>
                  <a:cubicBezTo>
                    <a:pt x="66068" y="2104"/>
                    <a:pt x="63681" y="1202"/>
                    <a:pt x="60440" y="1202"/>
                  </a:cubicBezTo>
                  <a:cubicBezTo>
                    <a:pt x="60230" y="1202"/>
                    <a:pt x="60016" y="1205"/>
                    <a:pt x="59798" y="1213"/>
                  </a:cubicBezTo>
                  <a:cubicBezTo>
                    <a:pt x="55409" y="1356"/>
                    <a:pt x="52671" y="2846"/>
                    <a:pt x="49504" y="4558"/>
                  </a:cubicBezTo>
                  <a:cubicBezTo>
                    <a:pt x="48174" y="5281"/>
                    <a:pt x="46792" y="6030"/>
                    <a:pt x="45159" y="6762"/>
                  </a:cubicBezTo>
                  <a:cubicBezTo>
                    <a:pt x="44089" y="7253"/>
                    <a:pt x="43000" y="7841"/>
                    <a:pt x="41858" y="8475"/>
                  </a:cubicBezTo>
                  <a:cubicBezTo>
                    <a:pt x="38462" y="10333"/>
                    <a:pt x="34662" y="12422"/>
                    <a:pt x="29621" y="12422"/>
                  </a:cubicBezTo>
                  <a:cubicBezTo>
                    <a:pt x="29048" y="12422"/>
                    <a:pt x="28459" y="12395"/>
                    <a:pt x="27852" y="12338"/>
                  </a:cubicBezTo>
                  <a:cubicBezTo>
                    <a:pt x="25684" y="12132"/>
                    <a:pt x="24034" y="11142"/>
                    <a:pt x="22205" y="9724"/>
                  </a:cubicBezTo>
                  <a:cubicBezTo>
                    <a:pt x="20475" y="8377"/>
                    <a:pt x="19788" y="6744"/>
                    <a:pt x="19119" y="5156"/>
                  </a:cubicBezTo>
                  <a:cubicBezTo>
                    <a:pt x="18316" y="3238"/>
                    <a:pt x="17548" y="1418"/>
                    <a:pt x="14935" y="580"/>
                  </a:cubicBezTo>
                  <a:cubicBezTo>
                    <a:pt x="14667" y="491"/>
                    <a:pt x="14381" y="410"/>
                    <a:pt x="14060" y="339"/>
                  </a:cubicBezTo>
                  <a:cubicBezTo>
                    <a:pt x="12957" y="99"/>
                    <a:pt x="11871" y="1"/>
                    <a:pt x="1082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9"/>
            <p:cNvSpPr/>
            <p:nvPr/>
          </p:nvSpPr>
          <p:spPr>
            <a:xfrm>
              <a:off x="5234700" y="1530475"/>
              <a:ext cx="1745425" cy="306575"/>
            </a:xfrm>
            <a:custGeom>
              <a:avLst/>
              <a:gdLst/>
              <a:ahLst/>
              <a:cxnLst/>
              <a:rect l="l" t="t" r="r" b="b"/>
              <a:pathLst>
                <a:path w="69817" h="12263" extrusionOk="0">
                  <a:moveTo>
                    <a:pt x="10757" y="1"/>
                  </a:moveTo>
                  <a:cubicBezTo>
                    <a:pt x="7850" y="1"/>
                    <a:pt x="5235" y="740"/>
                    <a:pt x="3328" y="1281"/>
                  </a:cubicBezTo>
                  <a:cubicBezTo>
                    <a:pt x="2217" y="1596"/>
                    <a:pt x="1306" y="1855"/>
                    <a:pt x="721" y="1855"/>
                  </a:cubicBezTo>
                  <a:cubicBezTo>
                    <a:pt x="414" y="1855"/>
                    <a:pt x="197" y="1783"/>
                    <a:pt x="89" y="1611"/>
                  </a:cubicBezTo>
                  <a:lnTo>
                    <a:pt x="0" y="1664"/>
                  </a:lnTo>
                  <a:cubicBezTo>
                    <a:pt x="132" y="1875"/>
                    <a:pt x="378" y="1962"/>
                    <a:pt x="726" y="1962"/>
                  </a:cubicBezTo>
                  <a:cubicBezTo>
                    <a:pt x="1322" y="1962"/>
                    <a:pt x="2218" y="1709"/>
                    <a:pt x="3354" y="1388"/>
                  </a:cubicBezTo>
                  <a:cubicBezTo>
                    <a:pt x="5260" y="846"/>
                    <a:pt x="7876" y="104"/>
                    <a:pt x="10778" y="104"/>
                  </a:cubicBezTo>
                  <a:cubicBezTo>
                    <a:pt x="11843" y="104"/>
                    <a:pt x="12947" y="204"/>
                    <a:pt x="14069" y="451"/>
                  </a:cubicBezTo>
                  <a:cubicBezTo>
                    <a:pt x="14390" y="522"/>
                    <a:pt x="14675" y="603"/>
                    <a:pt x="14934" y="692"/>
                  </a:cubicBezTo>
                  <a:cubicBezTo>
                    <a:pt x="17450" y="1522"/>
                    <a:pt x="18101" y="3279"/>
                    <a:pt x="18788" y="5144"/>
                  </a:cubicBezTo>
                  <a:cubicBezTo>
                    <a:pt x="19403" y="6803"/>
                    <a:pt x="20037" y="8516"/>
                    <a:pt x="21946" y="9898"/>
                  </a:cubicBezTo>
                  <a:cubicBezTo>
                    <a:pt x="24105" y="11468"/>
                    <a:pt x="25773" y="12146"/>
                    <a:pt x="27709" y="12245"/>
                  </a:cubicBezTo>
                  <a:cubicBezTo>
                    <a:pt x="28030" y="12254"/>
                    <a:pt x="28342" y="12262"/>
                    <a:pt x="28654" y="12262"/>
                  </a:cubicBezTo>
                  <a:cubicBezTo>
                    <a:pt x="33695" y="12262"/>
                    <a:pt x="37549" y="10184"/>
                    <a:pt x="40974" y="8337"/>
                  </a:cubicBezTo>
                  <a:cubicBezTo>
                    <a:pt x="42384" y="7579"/>
                    <a:pt x="43704" y="6856"/>
                    <a:pt x="45007" y="6339"/>
                  </a:cubicBezTo>
                  <a:cubicBezTo>
                    <a:pt x="46693" y="5679"/>
                    <a:pt x="48084" y="5019"/>
                    <a:pt x="49432" y="4376"/>
                  </a:cubicBezTo>
                  <a:cubicBezTo>
                    <a:pt x="52732" y="2815"/>
                    <a:pt x="55337" y="1584"/>
                    <a:pt x="59762" y="1415"/>
                  </a:cubicBezTo>
                  <a:cubicBezTo>
                    <a:pt x="59986" y="1406"/>
                    <a:pt x="60205" y="1402"/>
                    <a:pt x="60419" y="1402"/>
                  </a:cubicBezTo>
                  <a:cubicBezTo>
                    <a:pt x="67965" y="1402"/>
                    <a:pt x="68983" y="6354"/>
                    <a:pt x="69477" y="8765"/>
                  </a:cubicBezTo>
                  <a:cubicBezTo>
                    <a:pt x="69557" y="9167"/>
                    <a:pt x="69629" y="9515"/>
                    <a:pt x="69718" y="9765"/>
                  </a:cubicBezTo>
                  <a:lnTo>
                    <a:pt x="69816" y="9729"/>
                  </a:lnTo>
                  <a:cubicBezTo>
                    <a:pt x="69736" y="9488"/>
                    <a:pt x="69665" y="9140"/>
                    <a:pt x="69584" y="8748"/>
                  </a:cubicBezTo>
                  <a:cubicBezTo>
                    <a:pt x="69081" y="6302"/>
                    <a:pt x="68064" y="1304"/>
                    <a:pt x="60439" y="1304"/>
                  </a:cubicBezTo>
                  <a:cubicBezTo>
                    <a:pt x="60219" y="1304"/>
                    <a:pt x="59993" y="1308"/>
                    <a:pt x="59762" y="1316"/>
                  </a:cubicBezTo>
                  <a:cubicBezTo>
                    <a:pt x="55319" y="1477"/>
                    <a:pt x="52697" y="2717"/>
                    <a:pt x="49387" y="4287"/>
                  </a:cubicBezTo>
                  <a:cubicBezTo>
                    <a:pt x="48040" y="4920"/>
                    <a:pt x="46648" y="5581"/>
                    <a:pt x="44971" y="6250"/>
                  </a:cubicBezTo>
                  <a:cubicBezTo>
                    <a:pt x="43660" y="6767"/>
                    <a:pt x="42330" y="7481"/>
                    <a:pt x="40930" y="8239"/>
                  </a:cubicBezTo>
                  <a:cubicBezTo>
                    <a:pt x="37516" y="10089"/>
                    <a:pt x="33665" y="12161"/>
                    <a:pt x="28647" y="12161"/>
                  </a:cubicBezTo>
                  <a:cubicBezTo>
                    <a:pt x="28342" y="12161"/>
                    <a:pt x="28032" y="12153"/>
                    <a:pt x="27718" y="12138"/>
                  </a:cubicBezTo>
                  <a:cubicBezTo>
                    <a:pt x="25800" y="12039"/>
                    <a:pt x="24149" y="11370"/>
                    <a:pt x="22008" y="9818"/>
                  </a:cubicBezTo>
                  <a:cubicBezTo>
                    <a:pt x="20126" y="8444"/>
                    <a:pt x="19493" y="6749"/>
                    <a:pt x="18886" y="5108"/>
                  </a:cubicBezTo>
                  <a:cubicBezTo>
                    <a:pt x="18190" y="3217"/>
                    <a:pt x="17530" y="1432"/>
                    <a:pt x="14970" y="594"/>
                  </a:cubicBezTo>
                  <a:cubicBezTo>
                    <a:pt x="14702" y="505"/>
                    <a:pt x="14416" y="424"/>
                    <a:pt x="14086" y="353"/>
                  </a:cubicBezTo>
                  <a:cubicBezTo>
                    <a:pt x="12951" y="102"/>
                    <a:pt x="11834" y="1"/>
                    <a:pt x="10757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9"/>
            <p:cNvSpPr/>
            <p:nvPr/>
          </p:nvSpPr>
          <p:spPr>
            <a:xfrm>
              <a:off x="5231125" y="1538325"/>
              <a:ext cx="1748775" cy="301175"/>
            </a:xfrm>
            <a:custGeom>
              <a:avLst/>
              <a:gdLst/>
              <a:ahLst/>
              <a:cxnLst/>
              <a:rect l="l" t="t" r="r" b="b"/>
              <a:pathLst>
                <a:path w="69951" h="12047" extrusionOk="0">
                  <a:moveTo>
                    <a:pt x="10722" y="1"/>
                  </a:moveTo>
                  <a:cubicBezTo>
                    <a:pt x="7930" y="1"/>
                    <a:pt x="5414" y="667"/>
                    <a:pt x="3569" y="1154"/>
                  </a:cubicBezTo>
                  <a:cubicBezTo>
                    <a:pt x="2432" y="1451"/>
                    <a:pt x="1493" y="1698"/>
                    <a:pt x="862" y="1698"/>
                  </a:cubicBezTo>
                  <a:cubicBezTo>
                    <a:pt x="488" y="1698"/>
                    <a:pt x="222" y="1611"/>
                    <a:pt x="90" y="1395"/>
                  </a:cubicBezTo>
                  <a:lnTo>
                    <a:pt x="0" y="1448"/>
                  </a:lnTo>
                  <a:cubicBezTo>
                    <a:pt x="158" y="1704"/>
                    <a:pt x="449" y="1807"/>
                    <a:pt x="861" y="1807"/>
                  </a:cubicBezTo>
                  <a:cubicBezTo>
                    <a:pt x="1499" y="1807"/>
                    <a:pt x="2425" y="1561"/>
                    <a:pt x="3595" y="1252"/>
                  </a:cubicBezTo>
                  <a:cubicBezTo>
                    <a:pt x="5424" y="766"/>
                    <a:pt x="7931" y="106"/>
                    <a:pt x="10702" y="106"/>
                  </a:cubicBezTo>
                  <a:cubicBezTo>
                    <a:pt x="11797" y="106"/>
                    <a:pt x="12934" y="209"/>
                    <a:pt x="14087" y="467"/>
                  </a:cubicBezTo>
                  <a:cubicBezTo>
                    <a:pt x="14408" y="539"/>
                    <a:pt x="14693" y="619"/>
                    <a:pt x="14961" y="708"/>
                  </a:cubicBezTo>
                  <a:cubicBezTo>
                    <a:pt x="17432" y="1538"/>
                    <a:pt x="17985" y="3268"/>
                    <a:pt x="18565" y="5106"/>
                  </a:cubicBezTo>
                  <a:cubicBezTo>
                    <a:pt x="19109" y="6819"/>
                    <a:pt x="19680" y="8594"/>
                    <a:pt x="21741" y="9995"/>
                  </a:cubicBezTo>
                  <a:cubicBezTo>
                    <a:pt x="23882" y="11440"/>
                    <a:pt x="25568" y="12029"/>
                    <a:pt x="27575" y="12047"/>
                  </a:cubicBezTo>
                  <a:lnTo>
                    <a:pt x="27691" y="12047"/>
                  </a:lnTo>
                  <a:cubicBezTo>
                    <a:pt x="32714" y="12047"/>
                    <a:pt x="36621" y="9941"/>
                    <a:pt x="40074" y="8077"/>
                  </a:cubicBezTo>
                  <a:cubicBezTo>
                    <a:pt x="41724" y="7194"/>
                    <a:pt x="43285" y="6346"/>
                    <a:pt x="44802" y="5829"/>
                  </a:cubicBezTo>
                  <a:cubicBezTo>
                    <a:pt x="46515" y="5240"/>
                    <a:pt x="47924" y="4669"/>
                    <a:pt x="49280" y="4116"/>
                  </a:cubicBezTo>
                  <a:cubicBezTo>
                    <a:pt x="52599" y="2769"/>
                    <a:pt x="55222" y="1707"/>
                    <a:pt x="59718" y="1529"/>
                  </a:cubicBezTo>
                  <a:cubicBezTo>
                    <a:pt x="59969" y="1519"/>
                    <a:pt x="60213" y="1514"/>
                    <a:pt x="60451" y="1514"/>
                  </a:cubicBezTo>
                  <a:cubicBezTo>
                    <a:pt x="67918" y="1514"/>
                    <a:pt x="69049" y="6413"/>
                    <a:pt x="69611" y="8808"/>
                  </a:cubicBezTo>
                  <a:cubicBezTo>
                    <a:pt x="69692" y="9174"/>
                    <a:pt x="69772" y="9486"/>
                    <a:pt x="69852" y="9727"/>
                  </a:cubicBezTo>
                  <a:lnTo>
                    <a:pt x="69950" y="9691"/>
                  </a:lnTo>
                  <a:cubicBezTo>
                    <a:pt x="69870" y="9460"/>
                    <a:pt x="69799" y="9147"/>
                    <a:pt x="69709" y="8782"/>
                  </a:cubicBezTo>
                  <a:cubicBezTo>
                    <a:pt x="69147" y="6360"/>
                    <a:pt x="67990" y="1407"/>
                    <a:pt x="60442" y="1407"/>
                  </a:cubicBezTo>
                  <a:cubicBezTo>
                    <a:pt x="60204" y="1407"/>
                    <a:pt x="59960" y="1412"/>
                    <a:pt x="59709" y="1422"/>
                  </a:cubicBezTo>
                  <a:cubicBezTo>
                    <a:pt x="55204" y="1600"/>
                    <a:pt x="52572" y="2671"/>
                    <a:pt x="49244" y="4018"/>
                  </a:cubicBezTo>
                  <a:cubicBezTo>
                    <a:pt x="47888" y="4571"/>
                    <a:pt x="46479" y="5142"/>
                    <a:pt x="44775" y="5731"/>
                  </a:cubicBezTo>
                  <a:cubicBezTo>
                    <a:pt x="43241" y="6257"/>
                    <a:pt x="41679" y="7095"/>
                    <a:pt x="40020" y="7988"/>
                  </a:cubicBezTo>
                  <a:cubicBezTo>
                    <a:pt x="36586" y="9843"/>
                    <a:pt x="32687" y="11940"/>
                    <a:pt x="27691" y="11940"/>
                  </a:cubicBezTo>
                  <a:lnTo>
                    <a:pt x="27575" y="11940"/>
                  </a:lnTo>
                  <a:cubicBezTo>
                    <a:pt x="25595" y="11931"/>
                    <a:pt x="23918" y="11342"/>
                    <a:pt x="21803" y="9906"/>
                  </a:cubicBezTo>
                  <a:cubicBezTo>
                    <a:pt x="19769" y="8532"/>
                    <a:pt x="19207" y="6774"/>
                    <a:pt x="18663" y="5070"/>
                  </a:cubicBezTo>
                  <a:cubicBezTo>
                    <a:pt x="18074" y="3215"/>
                    <a:pt x="17521" y="1457"/>
                    <a:pt x="14997" y="610"/>
                  </a:cubicBezTo>
                  <a:cubicBezTo>
                    <a:pt x="14729" y="512"/>
                    <a:pt x="14435" y="440"/>
                    <a:pt x="14113" y="360"/>
                  </a:cubicBezTo>
                  <a:cubicBezTo>
                    <a:pt x="12957" y="104"/>
                    <a:pt x="11818" y="1"/>
                    <a:pt x="1072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9"/>
            <p:cNvSpPr/>
            <p:nvPr/>
          </p:nvSpPr>
          <p:spPr>
            <a:xfrm>
              <a:off x="5227325" y="1545925"/>
              <a:ext cx="1752350" cy="296700"/>
            </a:xfrm>
            <a:custGeom>
              <a:avLst/>
              <a:gdLst/>
              <a:ahLst/>
              <a:cxnLst/>
              <a:rect l="l" t="t" r="r" b="b"/>
              <a:pathLst>
                <a:path w="70094" h="11868" extrusionOk="0">
                  <a:moveTo>
                    <a:pt x="10612" y="1"/>
                  </a:moveTo>
                  <a:cubicBezTo>
                    <a:pt x="8007" y="1"/>
                    <a:pt x="5668" y="578"/>
                    <a:pt x="3810" y="1037"/>
                  </a:cubicBezTo>
                  <a:cubicBezTo>
                    <a:pt x="2657" y="1322"/>
                    <a:pt x="1697" y="1561"/>
                    <a:pt x="1024" y="1561"/>
                  </a:cubicBezTo>
                  <a:cubicBezTo>
                    <a:pt x="577" y="1561"/>
                    <a:pt x="257" y="1456"/>
                    <a:pt x="90" y="1189"/>
                  </a:cubicBezTo>
                  <a:lnTo>
                    <a:pt x="1" y="1243"/>
                  </a:lnTo>
                  <a:cubicBezTo>
                    <a:pt x="191" y="1548"/>
                    <a:pt x="537" y="1669"/>
                    <a:pt x="1024" y="1669"/>
                  </a:cubicBezTo>
                  <a:cubicBezTo>
                    <a:pt x="1702" y="1669"/>
                    <a:pt x="2653" y="1435"/>
                    <a:pt x="3837" y="1144"/>
                  </a:cubicBezTo>
                  <a:cubicBezTo>
                    <a:pt x="5694" y="683"/>
                    <a:pt x="8029" y="105"/>
                    <a:pt x="10628" y="105"/>
                  </a:cubicBezTo>
                  <a:cubicBezTo>
                    <a:pt x="11749" y="105"/>
                    <a:pt x="12920" y="213"/>
                    <a:pt x="14123" y="484"/>
                  </a:cubicBezTo>
                  <a:cubicBezTo>
                    <a:pt x="14444" y="565"/>
                    <a:pt x="14729" y="645"/>
                    <a:pt x="14997" y="734"/>
                  </a:cubicBezTo>
                  <a:cubicBezTo>
                    <a:pt x="17432" y="1573"/>
                    <a:pt x="17887" y="3285"/>
                    <a:pt x="18369" y="5096"/>
                  </a:cubicBezTo>
                  <a:cubicBezTo>
                    <a:pt x="18842" y="6863"/>
                    <a:pt x="19333" y="8701"/>
                    <a:pt x="21554" y="10101"/>
                  </a:cubicBezTo>
                  <a:cubicBezTo>
                    <a:pt x="23499" y="11323"/>
                    <a:pt x="25167" y="11867"/>
                    <a:pt x="27058" y="11867"/>
                  </a:cubicBezTo>
                  <a:cubicBezTo>
                    <a:pt x="27183" y="11867"/>
                    <a:pt x="27317" y="11867"/>
                    <a:pt x="27451" y="11859"/>
                  </a:cubicBezTo>
                  <a:cubicBezTo>
                    <a:pt x="32134" y="11680"/>
                    <a:pt x="35899" y="9628"/>
                    <a:pt x="39218" y="7826"/>
                  </a:cubicBezTo>
                  <a:cubicBezTo>
                    <a:pt x="41100" y="6800"/>
                    <a:pt x="42875" y="5828"/>
                    <a:pt x="44615" y="5319"/>
                  </a:cubicBezTo>
                  <a:cubicBezTo>
                    <a:pt x="46328" y="4820"/>
                    <a:pt x="47791" y="4320"/>
                    <a:pt x="49093" y="3883"/>
                  </a:cubicBezTo>
                  <a:cubicBezTo>
                    <a:pt x="52439" y="2741"/>
                    <a:pt x="55088" y="1840"/>
                    <a:pt x="59674" y="1644"/>
                  </a:cubicBezTo>
                  <a:cubicBezTo>
                    <a:pt x="59944" y="1632"/>
                    <a:pt x="60208" y="1626"/>
                    <a:pt x="60464" y="1626"/>
                  </a:cubicBezTo>
                  <a:cubicBezTo>
                    <a:pt x="67871" y="1626"/>
                    <a:pt x="69133" y="6490"/>
                    <a:pt x="69754" y="8861"/>
                  </a:cubicBezTo>
                  <a:cubicBezTo>
                    <a:pt x="69844" y="9191"/>
                    <a:pt x="69915" y="9477"/>
                    <a:pt x="69995" y="9700"/>
                  </a:cubicBezTo>
                  <a:lnTo>
                    <a:pt x="70093" y="9664"/>
                  </a:lnTo>
                  <a:cubicBezTo>
                    <a:pt x="70013" y="9450"/>
                    <a:pt x="69942" y="9164"/>
                    <a:pt x="69861" y="8834"/>
                  </a:cubicBezTo>
                  <a:cubicBezTo>
                    <a:pt x="69232" y="6436"/>
                    <a:pt x="67960" y="1519"/>
                    <a:pt x="60457" y="1519"/>
                  </a:cubicBezTo>
                  <a:cubicBezTo>
                    <a:pt x="60200" y="1519"/>
                    <a:pt x="59936" y="1525"/>
                    <a:pt x="59665" y="1537"/>
                  </a:cubicBezTo>
                  <a:cubicBezTo>
                    <a:pt x="55070" y="1733"/>
                    <a:pt x="52412" y="2643"/>
                    <a:pt x="49057" y="3785"/>
                  </a:cubicBezTo>
                  <a:cubicBezTo>
                    <a:pt x="47764" y="4222"/>
                    <a:pt x="46301" y="4722"/>
                    <a:pt x="44579" y="5221"/>
                  </a:cubicBezTo>
                  <a:cubicBezTo>
                    <a:pt x="42840" y="5730"/>
                    <a:pt x="41055" y="6702"/>
                    <a:pt x="39164" y="7728"/>
                  </a:cubicBezTo>
                  <a:cubicBezTo>
                    <a:pt x="35854" y="9530"/>
                    <a:pt x="32108" y="11573"/>
                    <a:pt x="27451" y="11752"/>
                  </a:cubicBezTo>
                  <a:cubicBezTo>
                    <a:pt x="27310" y="11757"/>
                    <a:pt x="27171" y="11760"/>
                    <a:pt x="27034" y="11760"/>
                  </a:cubicBezTo>
                  <a:cubicBezTo>
                    <a:pt x="25157" y="11760"/>
                    <a:pt x="23552" y="11242"/>
                    <a:pt x="21607" y="10012"/>
                  </a:cubicBezTo>
                  <a:cubicBezTo>
                    <a:pt x="19422" y="8629"/>
                    <a:pt x="18940" y="6818"/>
                    <a:pt x="18476" y="5070"/>
                  </a:cubicBezTo>
                  <a:cubicBezTo>
                    <a:pt x="17985" y="3223"/>
                    <a:pt x="17522" y="1483"/>
                    <a:pt x="15024" y="636"/>
                  </a:cubicBezTo>
                  <a:cubicBezTo>
                    <a:pt x="14765" y="538"/>
                    <a:pt x="14471" y="458"/>
                    <a:pt x="14149" y="386"/>
                  </a:cubicBezTo>
                  <a:cubicBezTo>
                    <a:pt x="12932" y="110"/>
                    <a:pt x="11747" y="1"/>
                    <a:pt x="10612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9"/>
            <p:cNvSpPr/>
            <p:nvPr/>
          </p:nvSpPr>
          <p:spPr>
            <a:xfrm>
              <a:off x="5223550" y="1553750"/>
              <a:ext cx="1755900" cy="292450"/>
            </a:xfrm>
            <a:custGeom>
              <a:avLst/>
              <a:gdLst/>
              <a:ahLst/>
              <a:cxnLst/>
              <a:rect l="l" t="t" r="r" b="b"/>
              <a:pathLst>
                <a:path w="70236" h="11698" extrusionOk="0">
                  <a:moveTo>
                    <a:pt x="10566" y="1"/>
                  </a:moveTo>
                  <a:cubicBezTo>
                    <a:pt x="8074" y="1"/>
                    <a:pt x="5833" y="515"/>
                    <a:pt x="4041" y="930"/>
                  </a:cubicBezTo>
                  <a:cubicBezTo>
                    <a:pt x="2884" y="1196"/>
                    <a:pt x="1909" y="1421"/>
                    <a:pt x="1198" y="1421"/>
                  </a:cubicBezTo>
                  <a:cubicBezTo>
                    <a:pt x="672" y="1421"/>
                    <a:pt x="291" y="1297"/>
                    <a:pt x="89" y="974"/>
                  </a:cubicBezTo>
                  <a:lnTo>
                    <a:pt x="0" y="1037"/>
                  </a:lnTo>
                  <a:cubicBezTo>
                    <a:pt x="226" y="1391"/>
                    <a:pt x="636" y="1526"/>
                    <a:pt x="1198" y="1526"/>
                  </a:cubicBezTo>
                  <a:cubicBezTo>
                    <a:pt x="1925" y="1526"/>
                    <a:pt x="2906" y="1299"/>
                    <a:pt x="4068" y="1028"/>
                  </a:cubicBezTo>
                  <a:cubicBezTo>
                    <a:pt x="5846" y="620"/>
                    <a:pt x="8078" y="108"/>
                    <a:pt x="10558" y="108"/>
                  </a:cubicBezTo>
                  <a:cubicBezTo>
                    <a:pt x="11711" y="108"/>
                    <a:pt x="12918" y="218"/>
                    <a:pt x="14158" y="501"/>
                  </a:cubicBezTo>
                  <a:cubicBezTo>
                    <a:pt x="14479" y="573"/>
                    <a:pt x="14764" y="653"/>
                    <a:pt x="15023" y="751"/>
                  </a:cubicBezTo>
                  <a:cubicBezTo>
                    <a:pt x="17441" y="1590"/>
                    <a:pt x="17797" y="3294"/>
                    <a:pt x="18190" y="5096"/>
                  </a:cubicBezTo>
                  <a:cubicBezTo>
                    <a:pt x="18574" y="6916"/>
                    <a:pt x="18975" y="8798"/>
                    <a:pt x="21357" y="10190"/>
                  </a:cubicBezTo>
                  <a:cubicBezTo>
                    <a:pt x="23123" y="11233"/>
                    <a:pt x="24685" y="11697"/>
                    <a:pt x="26433" y="11697"/>
                  </a:cubicBezTo>
                  <a:cubicBezTo>
                    <a:pt x="26727" y="11697"/>
                    <a:pt x="27022" y="11688"/>
                    <a:pt x="27325" y="11662"/>
                  </a:cubicBezTo>
                  <a:cubicBezTo>
                    <a:pt x="31643" y="11296"/>
                    <a:pt x="35229" y="9306"/>
                    <a:pt x="38396" y="7549"/>
                  </a:cubicBezTo>
                  <a:cubicBezTo>
                    <a:pt x="40502" y="6380"/>
                    <a:pt x="42491" y="5274"/>
                    <a:pt x="44418" y="4801"/>
                  </a:cubicBezTo>
                  <a:cubicBezTo>
                    <a:pt x="46095" y="4400"/>
                    <a:pt x="47522" y="3998"/>
                    <a:pt x="48789" y="3659"/>
                  </a:cubicBezTo>
                  <a:cubicBezTo>
                    <a:pt x="52340" y="2678"/>
                    <a:pt x="54909" y="1973"/>
                    <a:pt x="59628" y="1750"/>
                  </a:cubicBezTo>
                  <a:cubicBezTo>
                    <a:pt x="59919" y="1737"/>
                    <a:pt x="60202" y="1730"/>
                    <a:pt x="60476" y="1730"/>
                  </a:cubicBezTo>
                  <a:cubicBezTo>
                    <a:pt x="67833" y="1730"/>
                    <a:pt x="69226" y="6557"/>
                    <a:pt x="69905" y="8914"/>
                  </a:cubicBezTo>
                  <a:cubicBezTo>
                    <a:pt x="69995" y="9208"/>
                    <a:pt x="70066" y="9458"/>
                    <a:pt x="70137" y="9663"/>
                  </a:cubicBezTo>
                  <a:lnTo>
                    <a:pt x="70235" y="9628"/>
                  </a:lnTo>
                  <a:cubicBezTo>
                    <a:pt x="70164" y="9431"/>
                    <a:pt x="70093" y="9181"/>
                    <a:pt x="70012" y="8887"/>
                  </a:cubicBezTo>
                  <a:cubicBezTo>
                    <a:pt x="69324" y="6504"/>
                    <a:pt x="67922" y="1623"/>
                    <a:pt x="60477" y="1623"/>
                  </a:cubicBezTo>
                  <a:cubicBezTo>
                    <a:pt x="60202" y="1623"/>
                    <a:pt x="59919" y="1630"/>
                    <a:pt x="59628" y="1643"/>
                  </a:cubicBezTo>
                  <a:cubicBezTo>
                    <a:pt x="54891" y="1866"/>
                    <a:pt x="52322" y="2571"/>
                    <a:pt x="48762" y="3552"/>
                  </a:cubicBezTo>
                  <a:cubicBezTo>
                    <a:pt x="47496" y="3900"/>
                    <a:pt x="46068" y="4293"/>
                    <a:pt x="44391" y="4703"/>
                  </a:cubicBezTo>
                  <a:cubicBezTo>
                    <a:pt x="42446" y="5176"/>
                    <a:pt x="40457" y="6282"/>
                    <a:pt x="38343" y="7460"/>
                  </a:cubicBezTo>
                  <a:cubicBezTo>
                    <a:pt x="35185" y="9208"/>
                    <a:pt x="31616" y="11198"/>
                    <a:pt x="27316" y="11554"/>
                  </a:cubicBezTo>
                  <a:cubicBezTo>
                    <a:pt x="27016" y="11580"/>
                    <a:pt x="26723" y="11593"/>
                    <a:pt x="26435" y="11593"/>
                  </a:cubicBezTo>
                  <a:cubicBezTo>
                    <a:pt x="24702" y="11593"/>
                    <a:pt x="23155" y="11125"/>
                    <a:pt x="21411" y="10100"/>
                  </a:cubicBezTo>
                  <a:cubicBezTo>
                    <a:pt x="19073" y="8735"/>
                    <a:pt x="18672" y="6871"/>
                    <a:pt x="18288" y="5069"/>
                  </a:cubicBezTo>
                  <a:cubicBezTo>
                    <a:pt x="17896" y="3240"/>
                    <a:pt x="17530" y="1509"/>
                    <a:pt x="15059" y="653"/>
                  </a:cubicBezTo>
                  <a:cubicBezTo>
                    <a:pt x="14791" y="555"/>
                    <a:pt x="14506" y="475"/>
                    <a:pt x="14176" y="394"/>
                  </a:cubicBezTo>
                  <a:cubicBezTo>
                    <a:pt x="12932" y="112"/>
                    <a:pt x="11722" y="1"/>
                    <a:pt x="10566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9"/>
            <p:cNvSpPr/>
            <p:nvPr/>
          </p:nvSpPr>
          <p:spPr>
            <a:xfrm>
              <a:off x="5219975" y="1561575"/>
              <a:ext cx="1759250" cy="289075"/>
            </a:xfrm>
            <a:custGeom>
              <a:avLst/>
              <a:gdLst/>
              <a:ahLst/>
              <a:cxnLst/>
              <a:rect l="l" t="t" r="r" b="b"/>
              <a:pathLst>
                <a:path w="70370" h="11563" extrusionOk="0">
                  <a:moveTo>
                    <a:pt x="10493" y="0"/>
                  </a:moveTo>
                  <a:cubicBezTo>
                    <a:pt x="8117" y="0"/>
                    <a:pt x="5976" y="459"/>
                    <a:pt x="4256" y="822"/>
                  </a:cubicBezTo>
                  <a:cubicBezTo>
                    <a:pt x="3094" y="1072"/>
                    <a:pt x="2110" y="1284"/>
                    <a:pt x="1372" y="1284"/>
                  </a:cubicBezTo>
                  <a:cubicBezTo>
                    <a:pt x="767" y="1284"/>
                    <a:pt x="327" y="1141"/>
                    <a:pt x="89" y="759"/>
                  </a:cubicBezTo>
                  <a:lnTo>
                    <a:pt x="0" y="822"/>
                  </a:lnTo>
                  <a:cubicBezTo>
                    <a:pt x="259" y="1237"/>
                    <a:pt x="730" y="1390"/>
                    <a:pt x="1373" y="1390"/>
                  </a:cubicBezTo>
                  <a:cubicBezTo>
                    <a:pt x="2127" y="1390"/>
                    <a:pt x="3117" y="1179"/>
                    <a:pt x="4282" y="929"/>
                  </a:cubicBezTo>
                  <a:cubicBezTo>
                    <a:pt x="5992" y="560"/>
                    <a:pt x="8127" y="103"/>
                    <a:pt x="10493" y="103"/>
                  </a:cubicBezTo>
                  <a:cubicBezTo>
                    <a:pt x="11671" y="103"/>
                    <a:pt x="12907" y="216"/>
                    <a:pt x="14176" y="510"/>
                  </a:cubicBezTo>
                  <a:cubicBezTo>
                    <a:pt x="14506" y="590"/>
                    <a:pt x="14791" y="670"/>
                    <a:pt x="15050" y="768"/>
                  </a:cubicBezTo>
                  <a:cubicBezTo>
                    <a:pt x="17441" y="1616"/>
                    <a:pt x="17717" y="3311"/>
                    <a:pt x="18003" y="5104"/>
                  </a:cubicBezTo>
                  <a:cubicBezTo>
                    <a:pt x="18306" y="6977"/>
                    <a:pt x="18618" y="8904"/>
                    <a:pt x="21152" y="10287"/>
                  </a:cubicBezTo>
                  <a:cubicBezTo>
                    <a:pt x="22740" y="11152"/>
                    <a:pt x="24185" y="11563"/>
                    <a:pt x="25791" y="11563"/>
                  </a:cubicBezTo>
                  <a:cubicBezTo>
                    <a:pt x="26246" y="11563"/>
                    <a:pt x="26710" y="11527"/>
                    <a:pt x="27192" y="11465"/>
                  </a:cubicBezTo>
                  <a:cubicBezTo>
                    <a:pt x="31179" y="10947"/>
                    <a:pt x="34587" y="8993"/>
                    <a:pt x="37602" y="7281"/>
                  </a:cubicBezTo>
                  <a:cubicBezTo>
                    <a:pt x="39913" y="5951"/>
                    <a:pt x="42099" y="4702"/>
                    <a:pt x="44213" y="4292"/>
                  </a:cubicBezTo>
                  <a:cubicBezTo>
                    <a:pt x="45730" y="3989"/>
                    <a:pt x="47041" y="3712"/>
                    <a:pt x="48201" y="3462"/>
                  </a:cubicBezTo>
                  <a:cubicBezTo>
                    <a:pt x="52055" y="2651"/>
                    <a:pt x="54597" y="2106"/>
                    <a:pt x="59584" y="1857"/>
                  </a:cubicBezTo>
                  <a:cubicBezTo>
                    <a:pt x="59896" y="1841"/>
                    <a:pt x="60198" y="1833"/>
                    <a:pt x="60490" y="1833"/>
                  </a:cubicBezTo>
                  <a:cubicBezTo>
                    <a:pt x="67815" y="1833"/>
                    <a:pt x="69320" y="6625"/>
                    <a:pt x="70057" y="8984"/>
                  </a:cubicBezTo>
                  <a:cubicBezTo>
                    <a:pt x="70138" y="9234"/>
                    <a:pt x="70200" y="9448"/>
                    <a:pt x="70271" y="9627"/>
                  </a:cubicBezTo>
                  <a:lnTo>
                    <a:pt x="70369" y="9582"/>
                  </a:lnTo>
                  <a:cubicBezTo>
                    <a:pt x="70307" y="9413"/>
                    <a:pt x="70236" y="9199"/>
                    <a:pt x="70155" y="8949"/>
                  </a:cubicBezTo>
                  <a:cubicBezTo>
                    <a:pt x="69799" y="7798"/>
                    <a:pt x="69192" y="5862"/>
                    <a:pt x="67657" y="4310"/>
                  </a:cubicBezTo>
                  <a:cubicBezTo>
                    <a:pt x="65977" y="2597"/>
                    <a:pt x="63558" y="1727"/>
                    <a:pt x="60462" y="1727"/>
                  </a:cubicBezTo>
                  <a:cubicBezTo>
                    <a:pt x="60172" y="1727"/>
                    <a:pt x="59877" y="1734"/>
                    <a:pt x="59575" y="1750"/>
                  </a:cubicBezTo>
                  <a:cubicBezTo>
                    <a:pt x="54588" y="1999"/>
                    <a:pt x="52037" y="2544"/>
                    <a:pt x="48174" y="3364"/>
                  </a:cubicBezTo>
                  <a:cubicBezTo>
                    <a:pt x="47023" y="3614"/>
                    <a:pt x="45712" y="3891"/>
                    <a:pt x="44195" y="4185"/>
                  </a:cubicBezTo>
                  <a:cubicBezTo>
                    <a:pt x="42063" y="4604"/>
                    <a:pt x="39868" y="5862"/>
                    <a:pt x="37549" y="7182"/>
                  </a:cubicBezTo>
                  <a:cubicBezTo>
                    <a:pt x="34551" y="8904"/>
                    <a:pt x="31144" y="10840"/>
                    <a:pt x="27174" y="11366"/>
                  </a:cubicBezTo>
                  <a:cubicBezTo>
                    <a:pt x="26704" y="11426"/>
                    <a:pt x="26252" y="11457"/>
                    <a:pt x="25811" y="11457"/>
                  </a:cubicBezTo>
                  <a:cubicBezTo>
                    <a:pt x="24218" y="11457"/>
                    <a:pt x="22776" y="11057"/>
                    <a:pt x="21197" y="10198"/>
                  </a:cubicBezTo>
                  <a:cubicBezTo>
                    <a:pt x="18717" y="8842"/>
                    <a:pt x="18404" y="6933"/>
                    <a:pt x="18110" y="5086"/>
                  </a:cubicBezTo>
                  <a:cubicBezTo>
                    <a:pt x="17816" y="3266"/>
                    <a:pt x="17530" y="1535"/>
                    <a:pt x="15086" y="670"/>
                  </a:cubicBezTo>
                  <a:cubicBezTo>
                    <a:pt x="14818" y="572"/>
                    <a:pt x="14533" y="492"/>
                    <a:pt x="14203" y="411"/>
                  </a:cubicBezTo>
                  <a:cubicBezTo>
                    <a:pt x="12923" y="114"/>
                    <a:pt x="11679" y="0"/>
                    <a:pt x="10493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9"/>
            <p:cNvSpPr/>
            <p:nvPr/>
          </p:nvSpPr>
          <p:spPr>
            <a:xfrm>
              <a:off x="5216175" y="1569250"/>
              <a:ext cx="1762825" cy="286300"/>
            </a:xfrm>
            <a:custGeom>
              <a:avLst/>
              <a:gdLst/>
              <a:ahLst/>
              <a:cxnLst/>
              <a:rect l="l" t="t" r="r" b="b"/>
              <a:pathLst>
                <a:path w="70513" h="11452" extrusionOk="0">
                  <a:moveTo>
                    <a:pt x="10424" y="0"/>
                  </a:moveTo>
                  <a:cubicBezTo>
                    <a:pt x="8161" y="0"/>
                    <a:pt x="6119" y="407"/>
                    <a:pt x="4470" y="738"/>
                  </a:cubicBezTo>
                  <a:cubicBezTo>
                    <a:pt x="3319" y="966"/>
                    <a:pt x="2334" y="1160"/>
                    <a:pt x="1572" y="1160"/>
                  </a:cubicBezTo>
                  <a:cubicBezTo>
                    <a:pt x="876" y="1160"/>
                    <a:pt x="367" y="998"/>
                    <a:pt x="90" y="550"/>
                  </a:cubicBezTo>
                  <a:lnTo>
                    <a:pt x="1" y="613"/>
                  </a:lnTo>
                  <a:cubicBezTo>
                    <a:pt x="302" y="1091"/>
                    <a:pt x="837" y="1264"/>
                    <a:pt x="1562" y="1264"/>
                  </a:cubicBezTo>
                  <a:cubicBezTo>
                    <a:pt x="2338" y="1264"/>
                    <a:pt x="3331" y="1066"/>
                    <a:pt x="4488" y="836"/>
                  </a:cubicBezTo>
                  <a:cubicBezTo>
                    <a:pt x="6130" y="511"/>
                    <a:pt x="8164" y="107"/>
                    <a:pt x="10416" y="107"/>
                  </a:cubicBezTo>
                  <a:cubicBezTo>
                    <a:pt x="11627" y="107"/>
                    <a:pt x="12902" y="224"/>
                    <a:pt x="14212" y="533"/>
                  </a:cubicBezTo>
                  <a:cubicBezTo>
                    <a:pt x="14533" y="613"/>
                    <a:pt x="14818" y="693"/>
                    <a:pt x="15086" y="791"/>
                  </a:cubicBezTo>
                  <a:cubicBezTo>
                    <a:pt x="17450" y="1648"/>
                    <a:pt x="17638" y="3343"/>
                    <a:pt x="17843" y="5136"/>
                  </a:cubicBezTo>
                  <a:cubicBezTo>
                    <a:pt x="18057" y="7045"/>
                    <a:pt x="18280" y="9025"/>
                    <a:pt x="20956" y="10390"/>
                  </a:cubicBezTo>
                  <a:cubicBezTo>
                    <a:pt x="22375" y="11113"/>
                    <a:pt x="23704" y="11452"/>
                    <a:pt x="25158" y="11452"/>
                  </a:cubicBezTo>
                  <a:cubicBezTo>
                    <a:pt x="25765" y="11452"/>
                    <a:pt x="26398" y="11398"/>
                    <a:pt x="27067" y="11273"/>
                  </a:cubicBezTo>
                  <a:cubicBezTo>
                    <a:pt x="30751" y="10622"/>
                    <a:pt x="33990" y="8704"/>
                    <a:pt x="36853" y="7009"/>
                  </a:cubicBezTo>
                  <a:cubicBezTo>
                    <a:pt x="39360" y="5528"/>
                    <a:pt x="41724" y="4128"/>
                    <a:pt x="44017" y="3780"/>
                  </a:cubicBezTo>
                  <a:cubicBezTo>
                    <a:pt x="44882" y="3646"/>
                    <a:pt x="45676" y="3530"/>
                    <a:pt x="46408" y="3414"/>
                  </a:cubicBezTo>
                  <a:cubicBezTo>
                    <a:pt x="51341" y="2656"/>
                    <a:pt x="53812" y="2281"/>
                    <a:pt x="59540" y="1969"/>
                  </a:cubicBezTo>
                  <a:cubicBezTo>
                    <a:pt x="59860" y="1952"/>
                    <a:pt x="60171" y="1943"/>
                    <a:pt x="60473" y="1943"/>
                  </a:cubicBezTo>
                  <a:cubicBezTo>
                    <a:pt x="67807" y="1943"/>
                    <a:pt x="69490" y="6893"/>
                    <a:pt x="70227" y="9061"/>
                  </a:cubicBezTo>
                  <a:cubicBezTo>
                    <a:pt x="70298" y="9266"/>
                    <a:pt x="70352" y="9445"/>
                    <a:pt x="70414" y="9587"/>
                  </a:cubicBezTo>
                  <a:lnTo>
                    <a:pt x="70513" y="9552"/>
                  </a:lnTo>
                  <a:cubicBezTo>
                    <a:pt x="70450" y="9409"/>
                    <a:pt x="70397" y="9231"/>
                    <a:pt x="70325" y="9025"/>
                  </a:cubicBezTo>
                  <a:cubicBezTo>
                    <a:pt x="69580" y="6841"/>
                    <a:pt x="67881" y="1835"/>
                    <a:pt x="60488" y="1835"/>
                  </a:cubicBezTo>
                  <a:cubicBezTo>
                    <a:pt x="60182" y="1835"/>
                    <a:pt x="59866" y="1844"/>
                    <a:pt x="59540" y="1862"/>
                  </a:cubicBezTo>
                  <a:cubicBezTo>
                    <a:pt x="53803" y="2174"/>
                    <a:pt x="51323" y="2558"/>
                    <a:pt x="46399" y="3307"/>
                  </a:cubicBezTo>
                  <a:cubicBezTo>
                    <a:pt x="45659" y="3423"/>
                    <a:pt x="44865" y="3548"/>
                    <a:pt x="43999" y="3673"/>
                  </a:cubicBezTo>
                  <a:cubicBezTo>
                    <a:pt x="41689" y="4030"/>
                    <a:pt x="39316" y="5430"/>
                    <a:pt x="36800" y="6920"/>
                  </a:cubicBezTo>
                  <a:cubicBezTo>
                    <a:pt x="33945" y="8606"/>
                    <a:pt x="30716" y="10524"/>
                    <a:pt x="27049" y="11175"/>
                  </a:cubicBezTo>
                  <a:cubicBezTo>
                    <a:pt x="26390" y="11291"/>
                    <a:pt x="25769" y="11350"/>
                    <a:pt x="25168" y="11350"/>
                  </a:cubicBezTo>
                  <a:cubicBezTo>
                    <a:pt x="23728" y="11350"/>
                    <a:pt x="22411" y="11010"/>
                    <a:pt x="21001" y="10292"/>
                  </a:cubicBezTo>
                  <a:cubicBezTo>
                    <a:pt x="18378" y="8954"/>
                    <a:pt x="18155" y="7009"/>
                    <a:pt x="17950" y="5118"/>
                  </a:cubicBezTo>
                  <a:cubicBezTo>
                    <a:pt x="17745" y="3298"/>
                    <a:pt x="17548" y="1567"/>
                    <a:pt x="15122" y="693"/>
                  </a:cubicBezTo>
                  <a:cubicBezTo>
                    <a:pt x="14854" y="595"/>
                    <a:pt x="14560" y="506"/>
                    <a:pt x="14230" y="426"/>
                  </a:cubicBezTo>
                  <a:cubicBezTo>
                    <a:pt x="12915" y="117"/>
                    <a:pt x="11638" y="0"/>
                    <a:pt x="10424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9"/>
            <p:cNvSpPr/>
            <p:nvPr/>
          </p:nvSpPr>
          <p:spPr>
            <a:xfrm>
              <a:off x="5212375" y="1577075"/>
              <a:ext cx="1766400" cy="284275"/>
            </a:xfrm>
            <a:custGeom>
              <a:avLst/>
              <a:gdLst/>
              <a:ahLst/>
              <a:cxnLst/>
              <a:rect l="l" t="t" r="r" b="b"/>
              <a:pathLst>
                <a:path w="70656" h="11371" extrusionOk="0">
                  <a:moveTo>
                    <a:pt x="10329" y="0"/>
                  </a:moveTo>
                  <a:cubicBezTo>
                    <a:pt x="8184" y="0"/>
                    <a:pt x="6247" y="352"/>
                    <a:pt x="4676" y="639"/>
                  </a:cubicBezTo>
                  <a:cubicBezTo>
                    <a:pt x="3534" y="853"/>
                    <a:pt x="2548" y="1036"/>
                    <a:pt x="1767" y="1036"/>
                  </a:cubicBezTo>
                  <a:cubicBezTo>
                    <a:pt x="987" y="1036"/>
                    <a:pt x="411" y="853"/>
                    <a:pt x="90" y="336"/>
                  </a:cubicBezTo>
                  <a:lnTo>
                    <a:pt x="1" y="398"/>
                  </a:lnTo>
                  <a:cubicBezTo>
                    <a:pt x="348" y="949"/>
                    <a:pt x="949" y="1141"/>
                    <a:pt x="1761" y="1141"/>
                  </a:cubicBezTo>
                  <a:cubicBezTo>
                    <a:pt x="2554" y="1141"/>
                    <a:pt x="3548" y="958"/>
                    <a:pt x="4702" y="746"/>
                  </a:cubicBezTo>
                  <a:cubicBezTo>
                    <a:pt x="6267" y="458"/>
                    <a:pt x="8204" y="105"/>
                    <a:pt x="10346" y="105"/>
                  </a:cubicBezTo>
                  <a:cubicBezTo>
                    <a:pt x="11586" y="105"/>
                    <a:pt x="12894" y="223"/>
                    <a:pt x="14239" y="541"/>
                  </a:cubicBezTo>
                  <a:cubicBezTo>
                    <a:pt x="14569" y="621"/>
                    <a:pt x="14854" y="710"/>
                    <a:pt x="15113" y="808"/>
                  </a:cubicBezTo>
                  <a:cubicBezTo>
                    <a:pt x="17468" y="1674"/>
                    <a:pt x="17575" y="3369"/>
                    <a:pt x="17682" y="5162"/>
                  </a:cubicBezTo>
                  <a:cubicBezTo>
                    <a:pt x="17807" y="7124"/>
                    <a:pt x="17932" y="9141"/>
                    <a:pt x="20760" y="10479"/>
                  </a:cubicBezTo>
                  <a:cubicBezTo>
                    <a:pt x="22027" y="11076"/>
                    <a:pt x="23231" y="11371"/>
                    <a:pt x="24534" y="11371"/>
                  </a:cubicBezTo>
                  <a:cubicBezTo>
                    <a:pt x="25292" y="11371"/>
                    <a:pt x="26086" y="11273"/>
                    <a:pt x="26943" y="11076"/>
                  </a:cubicBezTo>
                  <a:cubicBezTo>
                    <a:pt x="30350" y="10309"/>
                    <a:pt x="33294" y="8498"/>
                    <a:pt x="36140" y="6750"/>
                  </a:cubicBezTo>
                  <a:cubicBezTo>
                    <a:pt x="38825" y="5090"/>
                    <a:pt x="41368" y="3529"/>
                    <a:pt x="43821" y="3262"/>
                  </a:cubicBezTo>
                  <a:cubicBezTo>
                    <a:pt x="49754" y="2628"/>
                    <a:pt x="52260" y="2486"/>
                    <a:pt x="57265" y="2200"/>
                  </a:cubicBezTo>
                  <a:cubicBezTo>
                    <a:pt x="57952" y="2164"/>
                    <a:pt x="58693" y="2120"/>
                    <a:pt x="59504" y="2075"/>
                  </a:cubicBezTo>
                  <a:cubicBezTo>
                    <a:pt x="59845" y="2056"/>
                    <a:pt x="60175" y="2046"/>
                    <a:pt x="60495" y="2046"/>
                  </a:cubicBezTo>
                  <a:cubicBezTo>
                    <a:pt x="67825" y="2046"/>
                    <a:pt x="69619" y="6978"/>
                    <a:pt x="70406" y="9141"/>
                  </a:cubicBezTo>
                  <a:cubicBezTo>
                    <a:pt x="70459" y="9292"/>
                    <a:pt x="70513" y="9435"/>
                    <a:pt x="70558" y="9551"/>
                  </a:cubicBezTo>
                  <a:lnTo>
                    <a:pt x="70656" y="9515"/>
                  </a:lnTo>
                  <a:cubicBezTo>
                    <a:pt x="70611" y="9399"/>
                    <a:pt x="70558" y="9257"/>
                    <a:pt x="70504" y="9105"/>
                  </a:cubicBezTo>
                  <a:cubicBezTo>
                    <a:pt x="69709" y="6926"/>
                    <a:pt x="67899" y="1939"/>
                    <a:pt x="60502" y="1939"/>
                  </a:cubicBezTo>
                  <a:cubicBezTo>
                    <a:pt x="60178" y="1939"/>
                    <a:pt x="59842" y="1948"/>
                    <a:pt x="59495" y="1968"/>
                  </a:cubicBezTo>
                  <a:cubicBezTo>
                    <a:pt x="58693" y="2022"/>
                    <a:pt x="57952" y="2057"/>
                    <a:pt x="57256" y="2102"/>
                  </a:cubicBezTo>
                  <a:cubicBezTo>
                    <a:pt x="52260" y="2378"/>
                    <a:pt x="49745" y="2521"/>
                    <a:pt x="43812" y="3164"/>
                  </a:cubicBezTo>
                  <a:cubicBezTo>
                    <a:pt x="41332" y="3422"/>
                    <a:pt x="38781" y="4992"/>
                    <a:pt x="36087" y="6661"/>
                  </a:cubicBezTo>
                  <a:cubicBezTo>
                    <a:pt x="33250" y="8409"/>
                    <a:pt x="30315" y="10211"/>
                    <a:pt x="26916" y="10978"/>
                  </a:cubicBezTo>
                  <a:cubicBezTo>
                    <a:pt x="26072" y="11168"/>
                    <a:pt x="25292" y="11264"/>
                    <a:pt x="24544" y="11264"/>
                  </a:cubicBezTo>
                  <a:cubicBezTo>
                    <a:pt x="23253" y="11264"/>
                    <a:pt x="22059" y="10977"/>
                    <a:pt x="20805" y="10390"/>
                  </a:cubicBezTo>
                  <a:cubicBezTo>
                    <a:pt x="18030" y="9078"/>
                    <a:pt x="17905" y="7089"/>
                    <a:pt x="17790" y="5162"/>
                  </a:cubicBezTo>
                  <a:cubicBezTo>
                    <a:pt x="17674" y="3333"/>
                    <a:pt x="17575" y="1602"/>
                    <a:pt x="15149" y="710"/>
                  </a:cubicBezTo>
                  <a:cubicBezTo>
                    <a:pt x="14890" y="612"/>
                    <a:pt x="14596" y="523"/>
                    <a:pt x="14266" y="443"/>
                  </a:cubicBezTo>
                  <a:cubicBezTo>
                    <a:pt x="12904" y="120"/>
                    <a:pt x="11581" y="0"/>
                    <a:pt x="1032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9"/>
            <p:cNvSpPr/>
            <p:nvPr/>
          </p:nvSpPr>
          <p:spPr>
            <a:xfrm>
              <a:off x="5208825" y="1584650"/>
              <a:ext cx="1769725" cy="282950"/>
            </a:xfrm>
            <a:custGeom>
              <a:avLst/>
              <a:gdLst/>
              <a:ahLst/>
              <a:cxnLst/>
              <a:rect l="l" t="t" r="r" b="b"/>
              <a:pathLst>
                <a:path w="70789" h="11318" extrusionOk="0">
                  <a:moveTo>
                    <a:pt x="10223" y="1"/>
                  </a:moveTo>
                  <a:cubicBezTo>
                    <a:pt x="8237" y="1"/>
                    <a:pt x="6437" y="302"/>
                    <a:pt x="4871" y="568"/>
                  </a:cubicBezTo>
                  <a:cubicBezTo>
                    <a:pt x="3745" y="758"/>
                    <a:pt x="2767" y="923"/>
                    <a:pt x="1977" y="923"/>
                  </a:cubicBezTo>
                  <a:cubicBezTo>
                    <a:pt x="1101" y="923"/>
                    <a:pt x="455" y="721"/>
                    <a:pt x="89" y="131"/>
                  </a:cubicBezTo>
                  <a:lnTo>
                    <a:pt x="0" y="193"/>
                  </a:lnTo>
                  <a:cubicBezTo>
                    <a:pt x="388" y="818"/>
                    <a:pt x="1062" y="1028"/>
                    <a:pt x="1970" y="1028"/>
                  </a:cubicBezTo>
                  <a:cubicBezTo>
                    <a:pt x="2773" y="1028"/>
                    <a:pt x="3758" y="863"/>
                    <a:pt x="4889" y="675"/>
                  </a:cubicBezTo>
                  <a:cubicBezTo>
                    <a:pt x="6455" y="408"/>
                    <a:pt x="8256" y="106"/>
                    <a:pt x="10240" y="106"/>
                  </a:cubicBezTo>
                  <a:cubicBezTo>
                    <a:pt x="11511" y="106"/>
                    <a:pt x="12858" y="230"/>
                    <a:pt x="14265" y="568"/>
                  </a:cubicBezTo>
                  <a:cubicBezTo>
                    <a:pt x="14595" y="648"/>
                    <a:pt x="14881" y="737"/>
                    <a:pt x="15139" y="835"/>
                  </a:cubicBezTo>
                  <a:cubicBezTo>
                    <a:pt x="17485" y="1710"/>
                    <a:pt x="17503" y="3414"/>
                    <a:pt x="17530" y="5216"/>
                  </a:cubicBezTo>
                  <a:cubicBezTo>
                    <a:pt x="17548" y="7214"/>
                    <a:pt x="17575" y="9284"/>
                    <a:pt x="20554" y="10586"/>
                  </a:cubicBezTo>
                  <a:cubicBezTo>
                    <a:pt x="21678" y="11077"/>
                    <a:pt x="22767" y="11318"/>
                    <a:pt x="23935" y="11318"/>
                  </a:cubicBezTo>
                  <a:cubicBezTo>
                    <a:pt x="24827" y="11318"/>
                    <a:pt x="25764" y="11175"/>
                    <a:pt x="26808" y="10889"/>
                  </a:cubicBezTo>
                  <a:cubicBezTo>
                    <a:pt x="29966" y="10024"/>
                    <a:pt x="32758" y="8231"/>
                    <a:pt x="35452" y="6500"/>
                  </a:cubicBezTo>
                  <a:cubicBezTo>
                    <a:pt x="38307" y="4663"/>
                    <a:pt x="41001" y="2923"/>
                    <a:pt x="43615" y="2753"/>
                  </a:cubicBezTo>
                  <a:cubicBezTo>
                    <a:pt x="47157" y="2530"/>
                    <a:pt x="49503" y="2495"/>
                    <a:pt x="51760" y="2459"/>
                  </a:cubicBezTo>
                  <a:cubicBezTo>
                    <a:pt x="53928" y="2423"/>
                    <a:pt x="56158" y="2397"/>
                    <a:pt x="59450" y="2191"/>
                  </a:cubicBezTo>
                  <a:cubicBezTo>
                    <a:pt x="59805" y="2170"/>
                    <a:pt x="60149" y="2159"/>
                    <a:pt x="60482" y="2159"/>
                  </a:cubicBezTo>
                  <a:cubicBezTo>
                    <a:pt x="67855" y="2159"/>
                    <a:pt x="69824" y="7268"/>
                    <a:pt x="70584" y="9248"/>
                  </a:cubicBezTo>
                  <a:cubicBezTo>
                    <a:pt x="70619" y="9346"/>
                    <a:pt x="70655" y="9444"/>
                    <a:pt x="70691" y="9525"/>
                  </a:cubicBezTo>
                  <a:lnTo>
                    <a:pt x="70789" y="9489"/>
                  </a:lnTo>
                  <a:cubicBezTo>
                    <a:pt x="70753" y="9409"/>
                    <a:pt x="70717" y="9310"/>
                    <a:pt x="70682" y="9212"/>
                  </a:cubicBezTo>
                  <a:cubicBezTo>
                    <a:pt x="69913" y="7214"/>
                    <a:pt x="67927" y="2053"/>
                    <a:pt x="60482" y="2053"/>
                  </a:cubicBezTo>
                  <a:cubicBezTo>
                    <a:pt x="60149" y="2053"/>
                    <a:pt x="59805" y="2063"/>
                    <a:pt x="59450" y="2084"/>
                  </a:cubicBezTo>
                  <a:cubicBezTo>
                    <a:pt x="56158" y="2290"/>
                    <a:pt x="53919" y="2325"/>
                    <a:pt x="51760" y="2352"/>
                  </a:cubicBezTo>
                  <a:cubicBezTo>
                    <a:pt x="49494" y="2388"/>
                    <a:pt x="47157" y="2423"/>
                    <a:pt x="43615" y="2655"/>
                  </a:cubicBezTo>
                  <a:cubicBezTo>
                    <a:pt x="40966" y="2825"/>
                    <a:pt x="38263" y="4564"/>
                    <a:pt x="35390" y="6411"/>
                  </a:cubicBezTo>
                  <a:cubicBezTo>
                    <a:pt x="32705" y="8142"/>
                    <a:pt x="29921" y="9926"/>
                    <a:pt x="26781" y="10791"/>
                  </a:cubicBezTo>
                  <a:cubicBezTo>
                    <a:pt x="25748" y="11075"/>
                    <a:pt x="24815" y="11218"/>
                    <a:pt x="23929" y="11218"/>
                  </a:cubicBezTo>
                  <a:cubicBezTo>
                    <a:pt x="22779" y="11218"/>
                    <a:pt x="21707" y="10977"/>
                    <a:pt x="20599" y="10488"/>
                  </a:cubicBezTo>
                  <a:cubicBezTo>
                    <a:pt x="17682" y="9212"/>
                    <a:pt x="17655" y="7178"/>
                    <a:pt x="17628" y="5216"/>
                  </a:cubicBezTo>
                  <a:cubicBezTo>
                    <a:pt x="17610" y="3378"/>
                    <a:pt x="17584" y="1638"/>
                    <a:pt x="15175" y="737"/>
                  </a:cubicBezTo>
                  <a:cubicBezTo>
                    <a:pt x="14907" y="630"/>
                    <a:pt x="14622" y="550"/>
                    <a:pt x="14292" y="470"/>
                  </a:cubicBezTo>
                  <a:cubicBezTo>
                    <a:pt x="12867" y="127"/>
                    <a:pt x="11506" y="1"/>
                    <a:pt x="10223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9"/>
            <p:cNvSpPr/>
            <p:nvPr/>
          </p:nvSpPr>
          <p:spPr>
            <a:xfrm>
              <a:off x="5205025" y="1590575"/>
              <a:ext cx="1773300" cy="284175"/>
            </a:xfrm>
            <a:custGeom>
              <a:avLst/>
              <a:gdLst/>
              <a:ahLst/>
              <a:cxnLst/>
              <a:rect l="l" t="t" r="r" b="b"/>
              <a:pathLst>
                <a:path w="70932" h="11367" extrusionOk="0">
                  <a:moveTo>
                    <a:pt x="90" y="1"/>
                  </a:moveTo>
                  <a:lnTo>
                    <a:pt x="1" y="54"/>
                  </a:lnTo>
                  <a:cubicBezTo>
                    <a:pt x="445" y="760"/>
                    <a:pt x="1193" y="991"/>
                    <a:pt x="2194" y="991"/>
                  </a:cubicBezTo>
                  <a:cubicBezTo>
                    <a:pt x="3002" y="991"/>
                    <a:pt x="3974" y="841"/>
                    <a:pt x="5086" y="670"/>
                  </a:cubicBezTo>
                  <a:cubicBezTo>
                    <a:pt x="6577" y="438"/>
                    <a:pt x="8282" y="175"/>
                    <a:pt x="10159" y="175"/>
                  </a:cubicBezTo>
                  <a:cubicBezTo>
                    <a:pt x="11460" y="175"/>
                    <a:pt x="12842" y="301"/>
                    <a:pt x="14292" y="652"/>
                  </a:cubicBezTo>
                  <a:cubicBezTo>
                    <a:pt x="14622" y="732"/>
                    <a:pt x="14908" y="821"/>
                    <a:pt x="15175" y="920"/>
                  </a:cubicBezTo>
                  <a:cubicBezTo>
                    <a:pt x="17504" y="1821"/>
                    <a:pt x="17450" y="3533"/>
                    <a:pt x="17379" y="5344"/>
                  </a:cubicBezTo>
                  <a:cubicBezTo>
                    <a:pt x="17307" y="7378"/>
                    <a:pt x="17236" y="9484"/>
                    <a:pt x="20358" y="10759"/>
                  </a:cubicBezTo>
                  <a:cubicBezTo>
                    <a:pt x="21358" y="11161"/>
                    <a:pt x="22339" y="11366"/>
                    <a:pt x="23374" y="11366"/>
                  </a:cubicBezTo>
                  <a:cubicBezTo>
                    <a:pt x="24391" y="11366"/>
                    <a:pt x="25470" y="11170"/>
                    <a:pt x="26683" y="10777"/>
                  </a:cubicBezTo>
                  <a:cubicBezTo>
                    <a:pt x="29618" y="9823"/>
                    <a:pt x="32250" y="8047"/>
                    <a:pt x="34802" y="6326"/>
                  </a:cubicBezTo>
                  <a:cubicBezTo>
                    <a:pt x="37817" y="4301"/>
                    <a:pt x="40654" y="2383"/>
                    <a:pt x="43428" y="2320"/>
                  </a:cubicBezTo>
                  <a:cubicBezTo>
                    <a:pt x="44272" y="2301"/>
                    <a:pt x="45043" y="2293"/>
                    <a:pt x="45758" y="2293"/>
                  </a:cubicBezTo>
                  <a:cubicBezTo>
                    <a:pt x="47699" y="2293"/>
                    <a:pt x="49236" y="2353"/>
                    <a:pt x="50735" y="2418"/>
                  </a:cubicBezTo>
                  <a:cubicBezTo>
                    <a:pt x="52079" y="2476"/>
                    <a:pt x="53385" y="2531"/>
                    <a:pt x="54893" y="2531"/>
                  </a:cubicBezTo>
                  <a:cubicBezTo>
                    <a:pt x="56197" y="2531"/>
                    <a:pt x="57652" y="2490"/>
                    <a:pt x="59415" y="2374"/>
                  </a:cubicBezTo>
                  <a:cubicBezTo>
                    <a:pt x="59796" y="2349"/>
                    <a:pt x="60164" y="2337"/>
                    <a:pt x="60520" y="2337"/>
                  </a:cubicBezTo>
                  <a:cubicBezTo>
                    <a:pt x="67929" y="2337"/>
                    <a:pt x="69980" y="7456"/>
                    <a:pt x="70780" y="9439"/>
                  </a:cubicBezTo>
                  <a:lnTo>
                    <a:pt x="70834" y="9564"/>
                  </a:lnTo>
                  <a:lnTo>
                    <a:pt x="70932" y="9528"/>
                  </a:lnTo>
                  <a:lnTo>
                    <a:pt x="70878" y="9403"/>
                  </a:lnTo>
                  <a:cubicBezTo>
                    <a:pt x="70468" y="8386"/>
                    <a:pt x="69710" y="6486"/>
                    <a:pt x="67988" y="4889"/>
                  </a:cubicBezTo>
                  <a:cubicBezTo>
                    <a:pt x="66095" y="3125"/>
                    <a:pt x="63581" y="2239"/>
                    <a:pt x="60509" y="2239"/>
                  </a:cubicBezTo>
                  <a:cubicBezTo>
                    <a:pt x="60149" y="2239"/>
                    <a:pt x="59781" y="2251"/>
                    <a:pt x="59406" y="2276"/>
                  </a:cubicBezTo>
                  <a:cubicBezTo>
                    <a:pt x="57674" y="2386"/>
                    <a:pt x="56237" y="2425"/>
                    <a:pt x="54950" y="2425"/>
                  </a:cubicBezTo>
                  <a:cubicBezTo>
                    <a:pt x="53420" y="2425"/>
                    <a:pt x="52100" y="2369"/>
                    <a:pt x="50743" y="2311"/>
                  </a:cubicBezTo>
                  <a:cubicBezTo>
                    <a:pt x="49213" y="2252"/>
                    <a:pt x="47647" y="2187"/>
                    <a:pt x="45656" y="2187"/>
                  </a:cubicBezTo>
                  <a:cubicBezTo>
                    <a:pt x="44967" y="2187"/>
                    <a:pt x="44227" y="2195"/>
                    <a:pt x="43419" y="2213"/>
                  </a:cubicBezTo>
                  <a:cubicBezTo>
                    <a:pt x="40618" y="2276"/>
                    <a:pt x="37772" y="4203"/>
                    <a:pt x="34748" y="6237"/>
                  </a:cubicBezTo>
                  <a:cubicBezTo>
                    <a:pt x="32197" y="7949"/>
                    <a:pt x="29565" y="9725"/>
                    <a:pt x="26648" y="10670"/>
                  </a:cubicBezTo>
                  <a:cubicBezTo>
                    <a:pt x="25442" y="11062"/>
                    <a:pt x="24372" y="11258"/>
                    <a:pt x="23360" y="11258"/>
                  </a:cubicBezTo>
                  <a:cubicBezTo>
                    <a:pt x="22342" y="11258"/>
                    <a:pt x="21383" y="11059"/>
                    <a:pt x="20403" y="10661"/>
                  </a:cubicBezTo>
                  <a:cubicBezTo>
                    <a:pt x="17343" y="9421"/>
                    <a:pt x="17414" y="7352"/>
                    <a:pt x="17486" y="5344"/>
                  </a:cubicBezTo>
                  <a:cubicBezTo>
                    <a:pt x="17548" y="3498"/>
                    <a:pt x="17611" y="1749"/>
                    <a:pt x="15211" y="830"/>
                  </a:cubicBezTo>
                  <a:cubicBezTo>
                    <a:pt x="14943" y="723"/>
                    <a:pt x="14649" y="634"/>
                    <a:pt x="14319" y="554"/>
                  </a:cubicBezTo>
                  <a:cubicBezTo>
                    <a:pt x="12854" y="198"/>
                    <a:pt x="11458" y="70"/>
                    <a:pt x="10145" y="70"/>
                  </a:cubicBezTo>
                  <a:cubicBezTo>
                    <a:pt x="8266" y="70"/>
                    <a:pt x="6559" y="332"/>
                    <a:pt x="5068" y="563"/>
                  </a:cubicBezTo>
                  <a:cubicBezTo>
                    <a:pt x="3963" y="736"/>
                    <a:pt x="2995" y="886"/>
                    <a:pt x="2196" y="886"/>
                  </a:cubicBezTo>
                  <a:cubicBezTo>
                    <a:pt x="1226" y="886"/>
                    <a:pt x="505" y="666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9"/>
            <p:cNvSpPr/>
            <p:nvPr/>
          </p:nvSpPr>
          <p:spPr>
            <a:xfrm>
              <a:off x="5201225" y="1593025"/>
              <a:ext cx="1776875" cy="289075"/>
            </a:xfrm>
            <a:custGeom>
              <a:avLst/>
              <a:gdLst/>
              <a:ahLst/>
              <a:cxnLst/>
              <a:rect l="l" t="t" r="r" b="b"/>
              <a:pathLst>
                <a:path w="71075" h="11563" extrusionOk="0">
                  <a:moveTo>
                    <a:pt x="90" y="1"/>
                  </a:moveTo>
                  <a:lnTo>
                    <a:pt x="1" y="54"/>
                  </a:lnTo>
                  <a:cubicBezTo>
                    <a:pt x="501" y="848"/>
                    <a:pt x="1328" y="1097"/>
                    <a:pt x="2430" y="1097"/>
                  </a:cubicBezTo>
                  <a:cubicBezTo>
                    <a:pt x="3237" y="1097"/>
                    <a:pt x="4191" y="963"/>
                    <a:pt x="5273" y="813"/>
                  </a:cubicBezTo>
                  <a:cubicBezTo>
                    <a:pt x="6683" y="610"/>
                    <a:pt x="8291" y="384"/>
                    <a:pt x="10055" y="384"/>
                  </a:cubicBezTo>
                  <a:cubicBezTo>
                    <a:pt x="11396" y="384"/>
                    <a:pt x="12826" y="514"/>
                    <a:pt x="14328" y="884"/>
                  </a:cubicBezTo>
                  <a:cubicBezTo>
                    <a:pt x="14658" y="964"/>
                    <a:pt x="14944" y="1054"/>
                    <a:pt x="15202" y="1152"/>
                  </a:cubicBezTo>
                  <a:cubicBezTo>
                    <a:pt x="17531" y="2062"/>
                    <a:pt x="17388" y="3792"/>
                    <a:pt x="17236" y="5621"/>
                  </a:cubicBezTo>
                  <a:cubicBezTo>
                    <a:pt x="17067" y="7691"/>
                    <a:pt x="16888" y="9841"/>
                    <a:pt x="20162" y="11063"/>
                  </a:cubicBezTo>
                  <a:cubicBezTo>
                    <a:pt x="21055" y="11393"/>
                    <a:pt x="21929" y="11563"/>
                    <a:pt x="22839" y="11563"/>
                  </a:cubicBezTo>
                  <a:cubicBezTo>
                    <a:pt x="23972" y="11563"/>
                    <a:pt x="25176" y="11304"/>
                    <a:pt x="26550" y="10795"/>
                  </a:cubicBezTo>
                  <a:cubicBezTo>
                    <a:pt x="29280" y="9769"/>
                    <a:pt x="31778" y="8003"/>
                    <a:pt x="34195" y="6299"/>
                  </a:cubicBezTo>
                  <a:cubicBezTo>
                    <a:pt x="37311" y="4092"/>
                    <a:pt x="40253" y="2016"/>
                    <a:pt x="43141" y="2016"/>
                  </a:cubicBezTo>
                  <a:cubicBezTo>
                    <a:pt x="43171" y="2016"/>
                    <a:pt x="43202" y="2017"/>
                    <a:pt x="43232" y="2017"/>
                  </a:cubicBezTo>
                  <a:cubicBezTo>
                    <a:pt x="46248" y="2071"/>
                    <a:pt x="48398" y="2276"/>
                    <a:pt x="50298" y="2472"/>
                  </a:cubicBezTo>
                  <a:cubicBezTo>
                    <a:pt x="52150" y="2654"/>
                    <a:pt x="53824" y="2820"/>
                    <a:pt x="55970" y="2820"/>
                  </a:cubicBezTo>
                  <a:cubicBezTo>
                    <a:pt x="56978" y="2820"/>
                    <a:pt x="58088" y="2783"/>
                    <a:pt x="59370" y="2695"/>
                  </a:cubicBezTo>
                  <a:cubicBezTo>
                    <a:pt x="59755" y="2669"/>
                    <a:pt x="60131" y="2657"/>
                    <a:pt x="60499" y="2657"/>
                  </a:cubicBezTo>
                  <a:cubicBezTo>
                    <a:pt x="65508" y="2657"/>
                    <a:pt x="69032" y="5031"/>
                    <a:pt x="70977" y="9743"/>
                  </a:cubicBezTo>
                  <a:lnTo>
                    <a:pt x="71075" y="9707"/>
                  </a:lnTo>
                  <a:cubicBezTo>
                    <a:pt x="70718" y="8859"/>
                    <a:pt x="69906" y="6879"/>
                    <a:pt x="68095" y="5238"/>
                  </a:cubicBezTo>
                  <a:cubicBezTo>
                    <a:pt x="66149" y="3458"/>
                    <a:pt x="63602" y="2556"/>
                    <a:pt x="60529" y="2556"/>
                  </a:cubicBezTo>
                  <a:cubicBezTo>
                    <a:pt x="60150" y="2556"/>
                    <a:pt x="59764" y="2570"/>
                    <a:pt x="59370" y="2597"/>
                  </a:cubicBezTo>
                  <a:cubicBezTo>
                    <a:pt x="58115" y="2681"/>
                    <a:pt x="57022" y="2716"/>
                    <a:pt x="56030" y="2716"/>
                  </a:cubicBezTo>
                  <a:cubicBezTo>
                    <a:pt x="53858" y="2716"/>
                    <a:pt x="52169" y="2549"/>
                    <a:pt x="50307" y="2365"/>
                  </a:cubicBezTo>
                  <a:cubicBezTo>
                    <a:pt x="48406" y="2178"/>
                    <a:pt x="46257" y="1964"/>
                    <a:pt x="43232" y="1910"/>
                  </a:cubicBezTo>
                  <a:lnTo>
                    <a:pt x="43134" y="1910"/>
                  </a:lnTo>
                  <a:cubicBezTo>
                    <a:pt x="40217" y="1910"/>
                    <a:pt x="37255" y="3997"/>
                    <a:pt x="34133" y="6210"/>
                  </a:cubicBezTo>
                  <a:cubicBezTo>
                    <a:pt x="31724" y="7914"/>
                    <a:pt x="29235" y="9680"/>
                    <a:pt x="26514" y="10697"/>
                  </a:cubicBezTo>
                  <a:cubicBezTo>
                    <a:pt x="25153" y="11205"/>
                    <a:pt x="23967" y="11457"/>
                    <a:pt x="22846" y="11457"/>
                  </a:cubicBezTo>
                  <a:cubicBezTo>
                    <a:pt x="21939" y="11457"/>
                    <a:pt x="21076" y="11292"/>
                    <a:pt x="20198" y="10965"/>
                  </a:cubicBezTo>
                  <a:cubicBezTo>
                    <a:pt x="17004" y="9769"/>
                    <a:pt x="17174" y="7664"/>
                    <a:pt x="17343" y="5630"/>
                  </a:cubicBezTo>
                  <a:cubicBezTo>
                    <a:pt x="17495" y="3757"/>
                    <a:pt x="17647" y="1990"/>
                    <a:pt x="15238" y="1062"/>
                  </a:cubicBezTo>
                  <a:cubicBezTo>
                    <a:pt x="14979" y="955"/>
                    <a:pt x="14685" y="866"/>
                    <a:pt x="14355" y="786"/>
                  </a:cubicBezTo>
                  <a:cubicBezTo>
                    <a:pt x="12841" y="412"/>
                    <a:pt x="11404" y="281"/>
                    <a:pt x="10058" y="281"/>
                  </a:cubicBezTo>
                  <a:cubicBezTo>
                    <a:pt x="8287" y="281"/>
                    <a:pt x="6675" y="508"/>
                    <a:pt x="5255" y="706"/>
                  </a:cubicBezTo>
                  <a:cubicBezTo>
                    <a:pt x="4181" y="858"/>
                    <a:pt x="3233" y="991"/>
                    <a:pt x="2435" y="991"/>
                  </a:cubicBezTo>
                  <a:cubicBezTo>
                    <a:pt x="1365" y="991"/>
                    <a:pt x="565" y="75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9"/>
            <p:cNvSpPr/>
            <p:nvPr/>
          </p:nvSpPr>
          <p:spPr>
            <a:xfrm>
              <a:off x="5197675" y="1595500"/>
              <a:ext cx="1780200" cy="294625"/>
            </a:xfrm>
            <a:custGeom>
              <a:avLst/>
              <a:gdLst/>
              <a:ahLst/>
              <a:cxnLst/>
              <a:rect l="l" t="t" r="r" b="b"/>
              <a:pathLst>
                <a:path w="71208" h="11785" extrusionOk="0">
                  <a:moveTo>
                    <a:pt x="89" y="0"/>
                  </a:moveTo>
                  <a:lnTo>
                    <a:pt x="0" y="54"/>
                  </a:lnTo>
                  <a:cubicBezTo>
                    <a:pt x="552" y="938"/>
                    <a:pt x="1458" y="1204"/>
                    <a:pt x="2664" y="1204"/>
                  </a:cubicBezTo>
                  <a:cubicBezTo>
                    <a:pt x="3466" y="1204"/>
                    <a:pt x="4400" y="1086"/>
                    <a:pt x="5451" y="955"/>
                  </a:cubicBezTo>
                  <a:cubicBezTo>
                    <a:pt x="6779" y="784"/>
                    <a:pt x="8288" y="593"/>
                    <a:pt x="9941" y="593"/>
                  </a:cubicBezTo>
                  <a:cubicBezTo>
                    <a:pt x="11319" y="593"/>
                    <a:pt x="12797" y="726"/>
                    <a:pt x="14354" y="1115"/>
                  </a:cubicBezTo>
                  <a:cubicBezTo>
                    <a:pt x="14684" y="1195"/>
                    <a:pt x="14970" y="1285"/>
                    <a:pt x="15228" y="1383"/>
                  </a:cubicBezTo>
                  <a:cubicBezTo>
                    <a:pt x="17557" y="2311"/>
                    <a:pt x="17334" y="4050"/>
                    <a:pt x="17093" y="5897"/>
                  </a:cubicBezTo>
                  <a:cubicBezTo>
                    <a:pt x="16816" y="8011"/>
                    <a:pt x="16540" y="10197"/>
                    <a:pt x="19957" y="11374"/>
                  </a:cubicBezTo>
                  <a:cubicBezTo>
                    <a:pt x="20751" y="11642"/>
                    <a:pt x="21527" y="11785"/>
                    <a:pt x="22338" y="11785"/>
                  </a:cubicBezTo>
                  <a:cubicBezTo>
                    <a:pt x="23578" y="11785"/>
                    <a:pt x="24890" y="11464"/>
                    <a:pt x="26415" y="10812"/>
                  </a:cubicBezTo>
                  <a:cubicBezTo>
                    <a:pt x="28958" y="9724"/>
                    <a:pt x="31313" y="7975"/>
                    <a:pt x="33597" y="6280"/>
                  </a:cubicBezTo>
                  <a:cubicBezTo>
                    <a:pt x="36764" y="3925"/>
                    <a:pt x="39752" y="1704"/>
                    <a:pt x="42705" y="1704"/>
                  </a:cubicBezTo>
                  <a:cubicBezTo>
                    <a:pt x="42812" y="1704"/>
                    <a:pt x="42919" y="1713"/>
                    <a:pt x="43026" y="1713"/>
                  </a:cubicBezTo>
                  <a:cubicBezTo>
                    <a:pt x="46024" y="1882"/>
                    <a:pt x="48156" y="2212"/>
                    <a:pt x="50029" y="2507"/>
                  </a:cubicBezTo>
                  <a:cubicBezTo>
                    <a:pt x="52109" y="2836"/>
                    <a:pt x="53978" y="3129"/>
                    <a:pt x="56537" y="3129"/>
                  </a:cubicBezTo>
                  <a:cubicBezTo>
                    <a:pt x="57381" y="3129"/>
                    <a:pt x="58299" y="3097"/>
                    <a:pt x="59325" y="3024"/>
                  </a:cubicBezTo>
                  <a:cubicBezTo>
                    <a:pt x="59718" y="2996"/>
                    <a:pt x="60103" y="2982"/>
                    <a:pt x="60482" y="2982"/>
                  </a:cubicBezTo>
                  <a:cubicBezTo>
                    <a:pt x="65455" y="2982"/>
                    <a:pt x="69203" y="5419"/>
                    <a:pt x="71110" y="9920"/>
                  </a:cubicBezTo>
                  <a:lnTo>
                    <a:pt x="71208" y="9876"/>
                  </a:lnTo>
                  <a:cubicBezTo>
                    <a:pt x="70450" y="8082"/>
                    <a:pt x="69397" y="6602"/>
                    <a:pt x="68086" y="5469"/>
                  </a:cubicBezTo>
                  <a:cubicBezTo>
                    <a:pt x="66089" y="3748"/>
                    <a:pt x="63548" y="2872"/>
                    <a:pt x="60524" y="2872"/>
                  </a:cubicBezTo>
                  <a:cubicBezTo>
                    <a:pt x="60129" y="2872"/>
                    <a:pt x="59727" y="2887"/>
                    <a:pt x="59316" y="2917"/>
                  </a:cubicBezTo>
                  <a:cubicBezTo>
                    <a:pt x="58290" y="2990"/>
                    <a:pt x="57372" y="3022"/>
                    <a:pt x="56530" y="3022"/>
                  </a:cubicBezTo>
                  <a:cubicBezTo>
                    <a:pt x="53979" y="3022"/>
                    <a:pt x="52119" y="2731"/>
                    <a:pt x="50047" y="2409"/>
                  </a:cubicBezTo>
                  <a:cubicBezTo>
                    <a:pt x="48165" y="2114"/>
                    <a:pt x="46033" y="1775"/>
                    <a:pt x="43035" y="1606"/>
                  </a:cubicBezTo>
                  <a:cubicBezTo>
                    <a:pt x="42928" y="1600"/>
                    <a:pt x="42820" y="1597"/>
                    <a:pt x="42713" y="1597"/>
                  </a:cubicBezTo>
                  <a:cubicBezTo>
                    <a:pt x="39723" y="1597"/>
                    <a:pt x="36712" y="3832"/>
                    <a:pt x="33534" y="6191"/>
                  </a:cubicBezTo>
                  <a:cubicBezTo>
                    <a:pt x="31260" y="7886"/>
                    <a:pt x="28904" y="9635"/>
                    <a:pt x="26380" y="10714"/>
                  </a:cubicBezTo>
                  <a:cubicBezTo>
                    <a:pt x="24865" y="11361"/>
                    <a:pt x="23568" y="11676"/>
                    <a:pt x="22344" y="11676"/>
                  </a:cubicBezTo>
                  <a:cubicBezTo>
                    <a:pt x="21543" y="11676"/>
                    <a:pt x="20772" y="11541"/>
                    <a:pt x="19992" y="11276"/>
                  </a:cubicBezTo>
                  <a:cubicBezTo>
                    <a:pt x="16656" y="10125"/>
                    <a:pt x="16932" y="7984"/>
                    <a:pt x="17200" y="5915"/>
                  </a:cubicBezTo>
                  <a:cubicBezTo>
                    <a:pt x="17441" y="4023"/>
                    <a:pt x="17673" y="2239"/>
                    <a:pt x="15264" y="1294"/>
                  </a:cubicBezTo>
                  <a:cubicBezTo>
                    <a:pt x="14996" y="1187"/>
                    <a:pt x="14711" y="1097"/>
                    <a:pt x="14372" y="1008"/>
                  </a:cubicBezTo>
                  <a:cubicBezTo>
                    <a:pt x="12811" y="619"/>
                    <a:pt x="11328" y="486"/>
                    <a:pt x="9946" y="486"/>
                  </a:cubicBezTo>
                  <a:cubicBezTo>
                    <a:pt x="8287" y="486"/>
                    <a:pt x="6771" y="677"/>
                    <a:pt x="5433" y="848"/>
                  </a:cubicBezTo>
                  <a:cubicBezTo>
                    <a:pt x="4385" y="981"/>
                    <a:pt x="3454" y="1100"/>
                    <a:pt x="2658" y="1100"/>
                  </a:cubicBezTo>
                  <a:cubicBezTo>
                    <a:pt x="1490" y="1100"/>
                    <a:pt x="615" y="844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9"/>
            <p:cNvSpPr/>
            <p:nvPr/>
          </p:nvSpPr>
          <p:spPr>
            <a:xfrm>
              <a:off x="5193875" y="1597950"/>
              <a:ext cx="1783775" cy="300425"/>
            </a:xfrm>
            <a:custGeom>
              <a:avLst/>
              <a:gdLst/>
              <a:ahLst/>
              <a:cxnLst/>
              <a:rect l="l" t="t" r="r" b="b"/>
              <a:pathLst>
                <a:path w="71351" h="12017" extrusionOk="0">
                  <a:moveTo>
                    <a:pt x="90" y="0"/>
                  </a:moveTo>
                  <a:lnTo>
                    <a:pt x="1" y="54"/>
                  </a:lnTo>
                  <a:cubicBezTo>
                    <a:pt x="619" y="1040"/>
                    <a:pt x="1609" y="1323"/>
                    <a:pt x="2921" y="1323"/>
                  </a:cubicBezTo>
                  <a:cubicBezTo>
                    <a:pt x="3711" y="1323"/>
                    <a:pt x="4618" y="1220"/>
                    <a:pt x="5630" y="1106"/>
                  </a:cubicBezTo>
                  <a:cubicBezTo>
                    <a:pt x="6885" y="962"/>
                    <a:pt x="8302" y="800"/>
                    <a:pt x="9849" y="800"/>
                  </a:cubicBezTo>
                  <a:cubicBezTo>
                    <a:pt x="11259" y="800"/>
                    <a:pt x="12778" y="934"/>
                    <a:pt x="14381" y="1338"/>
                  </a:cubicBezTo>
                  <a:cubicBezTo>
                    <a:pt x="14711" y="1419"/>
                    <a:pt x="14997" y="1517"/>
                    <a:pt x="15255" y="1615"/>
                  </a:cubicBezTo>
                  <a:cubicBezTo>
                    <a:pt x="17584" y="2552"/>
                    <a:pt x="17281" y="4318"/>
                    <a:pt x="16959" y="6191"/>
                  </a:cubicBezTo>
                  <a:cubicBezTo>
                    <a:pt x="16585" y="8332"/>
                    <a:pt x="16201" y="10554"/>
                    <a:pt x="19770" y="11678"/>
                  </a:cubicBezTo>
                  <a:cubicBezTo>
                    <a:pt x="20465" y="11901"/>
                    <a:pt x="21161" y="12017"/>
                    <a:pt x="21884" y="12017"/>
                  </a:cubicBezTo>
                  <a:cubicBezTo>
                    <a:pt x="23213" y="12017"/>
                    <a:pt x="24623" y="11624"/>
                    <a:pt x="26291" y="10830"/>
                  </a:cubicBezTo>
                  <a:cubicBezTo>
                    <a:pt x="28655" y="9697"/>
                    <a:pt x="30885" y="7949"/>
                    <a:pt x="33044" y="6263"/>
                  </a:cubicBezTo>
                  <a:cubicBezTo>
                    <a:pt x="36251" y="3764"/>
                    <a:pt x="39291" y="1386"/>
                    <a:pt x="42314" y="1386"/>
                  </a:cubicBezTo>
                  <a:cubicBezTo>
                    <a:pt x="42486" y="1386"/>
                    <a:pt x="42658" y="1394"/>
                    <a:pt x="42830" y="1410"/>
                  </a:cubicBezTo>
                  <a:cubicBezTo>
                    <a:pt x="45846" y="1695"/>
                    <a:pt x="47969" y="2150"/>
                    <a:pt x="49842" y="2552"/>
                  </a:cubicBezTo>
                  <a:cubicBezTo>
                    <a:pt x="52061" y="3018"/>
                    <a:pt x="54034" y="3440"/>
                    <a:pt x="56859" y="3440"/>
                  </a:cubicBezTo>
                  <a:cubicBezTo>
                    <a:pt x="57601" y="3440"/>
                    <a:pt x="58402" y="3410"/>
                    <a:pt x="59281" y="3346"/>
                  </a:cubicBezTo>
                  <a:cubicBezTo>
                    <a:pt x="59713" y="3313"/>
                    <a:pt x="60130" y="3297"/>
                    <a:pt x="60533" y="3297"/>
                  </a:cubicBezTo>
                  <a:cubicBezTo>
                    <a:pt x="67533" y="3297"/>
                    <a:pt x="70342" y="7990"/>
                    <a:pt x="71253" y="10099"/>
                  </a:cubicBezTo>
                  <a:lnTo>
                    <a:pt x="71351" y="10054"/>
                  </a:lnTo>
                  <a:cubicBezTo>
                    <a:pt x="70431" y="7928"/>
                    <a:pt x="67596" y="3191"/>
                    <a:pt x="60526" y="3191"/>
                  </a:cubicBezTo>
                  <a:cubicBezTo>
                    <a:pt x="60122" y="3191"/>
                    <a:pt x="59704" y="3206"/>
                    <a:pt x="59272" y="3238"/>
                  </a:cubicBezTo>
                  <a:cubicBezTo>
                    <a:pt x="58388" y="3304"/>
                    <a:pt x="57584" y="3333"/>
                    <a:pt x="56839" y="3333"/>
                  </a:cubicBezTo>
                  <a:cubicBezTo>
                    <a:pt x="54034" y="3333"/>
                    <a:pt x="52068" y="2917"/>
                    <a:pt x="49869" y="2445"/>
                  </a:cubicBezTo>
                  <a:cubicBezTo>
                    <a:pt x="47987" y="2043"/>
                    <a:pt x="45864" y="1588"/>
                    <a:pt x="42839" y="1312"/>
                  </a:cubicBezTo>
                  <a:cubicBezTo>
                    <a:pt x="42661" y="1295"/>
                    <a:pt x="42483" y="1287"/>
                    <a:pt x="42304" y="1287"/>
                  </a:cubicBezTo>
                  <a:cubicBezTo>
                    <a:pt x="39254" y="1287"/>
                    <a:pt x="36201" y="3671"/>
                    <a:pt x="32982" y="6182"/>
                  </a:cubicBezTo>
                  <a:cubicBezTo>
                    <a:pt x="30832" y="7868"/>
                    <a:pt x="28601" y="9608"/>
                    <a:pt x="26246" y="10732"/>
                  </a:cubicBezTo>
                  <a:cubicBezTo>
                    <a:pt x="24594" y="11526"/>
                    <a:pt x="23202" y="11910"/>
                    <a:pt x="21886" y="11910"/>
                  </a:cubicBezTo>
                  <a:cubicBezTo>
                    <a:pt x="21177" y="11910"/>
                    <a:pt x="20490" y="11798"/>
                    <a:pt x="19796" y="11580"/>
                  </a:cubicBezTo>
                  <a:cubicBezTo>
                    <a:pt x="16317" y="10482"/>
                    <a:pt x="16692" y="8306"/>
                    <a:pt x="17058" y="6209"/>
                  </a:cubicBezTo>
                  <a:cubicBezTo>
                    <a:pt x="17379" y="4380"/>
                    <a:pt x="17709" y="2489"/>
                    <a:pt x="15300" y="1517"/>
                  </a:cubicBezTo>
                  <a:cubicBezTo>
                    <a:pt x="15032" y="1419"/>
                    <a:pt x="14747" y="1320"/>
                    <a:pt x="14408" y="1240"/>
                  </a:cubicBezTo>
                  <a:cubicBezTo>
                    <a:pt x="12789" y="830"/>
                    <a:pt x="11258" y="694"/>
                    <a:pt x="9836" y="694"/>
                  </a:cubicBezTo>
                  <a:cubicBezTo>
                    <a:pt x="8289" y="694"/>
                    <a:pt x="6872" y="855"/>
                    <a:pt x="5612" y="999"/>
                  </a:cubicBezTo>
                  <a:cubicBezTo>
                    <a:pt x="4608" y="1114"/>
                    <a:pt x="3709" y="1216"/>
                    <a:pt x="2928" y="1216"/>
                  </a:cubicBezTo>
                  <a:cubicBezTo>
                    <a:pt x="1647" y="1216"/>
                    <a:pt x="683" y="942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9"/>
            <p:cNvSpPr/>
            <p:nvPr/>
          </p:nvSpPr>
          <p:spPr>
            <a:xfrm>
              <a:off x="5190075" y="1600400"/>
              <a:ext cx="1787375" cy="306450"/>
            </a:xfrm>
            <a:custGeom>
              <a:avLst/>
              <a:gdLst/>
              <a:ahLst/>
              <a:cxnLst/>
              <a:rect l="l" t="t" r="r" b="b"/>
              <a:pathLst>
                <a:path w="71495" h="12258" extrusionOk="0">
                  <a:moveTo>
                    <a:pt x="90" y="0"/>
                  </a:moveTo>
                  <a:lnTo>
                    <a:pt x="1" y="54"/>
                  </a:lnTo>
                  <a:cubicBezTo>
                    <a:pt x="685" y="1143"/>
                    <a:pt x="1763" y="1442"/>
                    <a:pt x="3191" y="1442"/>
                  </a:cubicBezTo>
                  <a:cubicBezTo>
                    <a:pt x="3961" y="1442"/>
                    <a:pt x="4833" y="1355"/>
                    <a:pt x="5800" y="1258"/>
                  </a:cubicBezTo>
                  <a:cubicBezTo>
                    <a:pt x="6972" y="1139"/>
                    <a:pt x="8287" y="1006"/>
                    <a:pt x="9718" y="1006"/>
                  </a:cubicBezTo>
                  <a:cubicBezTo>
                    <a:pt x="11173" y="1006"/>
                    <a:pt x="12749" y="1143"/>
                    <a:pt x="14417" y="1570"/>
                  </a:cubicBezTo>
                  <a:cubicBezTo>
                    <a:pt x="14738" y="1651"/>
                    <a:pt x="15033" y="1749"/>
                    <a:pt x="15292" y="1847"/>
                  </a:cubicBezTo>
                  <a:cubicBezTo>
                    <a:pt x="17620" y="2801"/>
                    <a:pt x="17236" y="4586"/>
                    <a:pt x="16826" y="6486"/>
                  </a:cubicBezTo>
                  <a:cubicBezTo>
                    <a:pt x="16353" y="8663"/>
                    <a:pt x="15862" y="10920"/>
                    <a:pt x="19574" y="11990"/>
                  </a:cubicBezTo>
                  <a:cubicBezTo>
                    <a:pt x="20198" y="12169"/>
                    <a:pt x="20814" y="12258"/>
                    <a:pt x="21456" y="12258"/>
                  </a:cubicBezTo>
                  <a:cubicBezTo>
                    <a:pt x="22874" y="12258"/>
                    <a:pt x="24373" y="11803"/>
                    <a:pt x="26166" y="10848"/>
                  </a:cubicBezTo>
                  <a:cubicBezTo>
                    <a:pt x="28379" y="9671"/>
                    <a:pt x="30484" y="7940"/>
                    <a:pt x="32518" y="6263"/>
                  </a:cubicBezTo>
                  <a:cubicBezTo>
                    <a:pt x="35764" y="3597"/>
                    <a:pt x="38833" y="1069"/>
                    <a:pt x="41925" y="1069"/>
                  </a:cubicBezTo>
                  <a:cubicBezTo>
                    <a:pt x="42164" y="1069"/>
                    <a:pt x="42404" y="1084"/>
                    <a:pt x="42643" y="1115"/>
                  </a:cubicBezTo>
                  <a:cubicBezTo>
                    <a:pt x="45686" y="1508"/>
                    <a:pt x="47818" y="2079"/>
                    <a:pt x="49700" y="2587"/>
                  </a:cubicBezTo>
                  <a:cubicBezTo>
                    <a:pt x="52075" y="3230"/>
                    <a:pt x="54040" y="3761"/>
                    <a:pt x="56982" y="3761"/>
                  </a:cubicBezTo>
                  <a:cubicBezTo>
                    <a:pt x="57676" y="3761"/>
                    <a:pt x="58424" y="3732"/>
                    <a:pt x="59246" y="3667"/>
                  </a:cubicBezTo>
                  <a:cubicBezTo>
                    <a:pt x="59688" y="3632"/>
                    <a:pt x="60116" y="3615"/>
                    <a:pt x="60530" y="3615"/>
                  </a:cubicBezTo>
                  <a:cubicBezTo>
                    <a:pt x="68064" y="3615"/>
                    <a:pt x="70889" y="9119"/>
                    <a:pt x="71396" y="10277"/>
                  </a:cubicBezTo>
                  <a:lnTo>
                    <a:pt x="71494" y="10233"/>
                  </a:lnTo>
                  <a:cubicBezTo>
                    <a:pt x="70978" y="9065"/>
                    <a:pt x="68127" y="3509"/>
                    <a:pt x="60522" y="3509"/>
                  </a:cubicBezTo>
                  <a:cubicBezTo>
                    <a:pt x="60107" y="3509"/>
                    <a:pt x="59679" y="3525"/>
                    <a:pt x="59237" y="3560"/>
                  </a:cubicBezTo>
                  <a:cubicBezTo>
                    <a:pt x="58418" y="3625"/>
                    <a:pt x="57672" y="3654"/>
                    <a:pt x="56980" y="3654"/>
                  </a:cubicBezTo>
                  <a:cubicBezTo>
                    <a:pt x="54052" y="3654"/>
                    <a:pt x="52094" y="3124"/>
                    <a:pt x="49727" y="2489"/>
                  </a:cubicBezTo>
                  <a:cubicBezTo>
                    <a:pt x="47844" y="1981"/>
                    <a:pt x="45703" y="1401"/>
                    <a:pt x="42652" y="1008"/>
                  </a:cubicBezTo>
                  <a:cubicBezTo>
                    <a:pt x="42411" y="977"/>
                    <a:pt x="42169" y="962"/>
                    <a:pt x="41928" y="962"/>
                  </a:cubicBezTo>
                  <a:cubicBezTo>
                    <a:pt x="38804" y="962"/>
                    <a:pt x="35710" y="3499"/>
                    <a:pt x="32456" y="6183"/>
                  </a:cubicBezTo>
                  <a:cubicBezTo>
                    <a:pt x="30422" y="7851"/>
                    <a:pt x="28316" y="9581"/>
                    <a:pt x="26113" y="10750"/>
                  </a:cubicBezTo>
                  <a:cubicBezTo>
                    <a:pt x="24333" y="11702"/>
                    <a:pt x="22853" y="12157"/>
                    <a:pt x="21447" y="12157"/>
                  </a:cubicBezTo>
                  <a:cubicBezTo>
                    <a:pt x="20823" y="12157"/>
                    <a:pt x="20214" y="12067"/>
                    <a:pt x="19600" y="11892"/>
                  </a:cubicBezTo>
                  <a:cubicBezTo>
                    <a:pt x="15987" y="10848"/>
                    <a:pt x="16460" y="8645"/>
                    <a:pt x="16924" y="6504"/>
                  </a:cubicBezTo>
                  <a:cubicBezTo>
                    <a:pt x="17326" y="4657"/>
                    <a:pt x="17745" y="2739"/>
                    <a:pt x="15336" y="1749"/>
                  </a:cubicBezTo>
                  <a:cubicBezTo>
                    <a:pt x="15068" y="1651"/>
                    <a:pt x="14774" y="1553"/>
                    <a:pt x="14444" y="1463"/>
                  </a:cubicBezTo>
                  <a:cubicBezTo>
                    <a:pt x="12767" y="1036"/>
                    <a:pt x="11184" y="899"/>
                    <a:pt x="9724" y="899"/>
                  </a:cubicBezTo>
                  <a:cubicBezTo>
                    <a:pt x="8287" y="899"/>
                    <a:pt x="6967" y="1032"/>
                    <a:pt x="5791" y="1151"/>
                  </a:cubicBezTo>
                  <a:cubicBezTo>
                    <a:pt x="4824" y="1249"/>
                    <a:pt x="3953" y="1337"/>
                    <a:pt x="3186" y="1337"/>
                  </a:cubicBezTo>
                  <a:cubicBezTo>
                    <a:pt x="1795" y="1337"/>
                    <a:pt x="746" y="1047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9"/>
            <p:cNvSpPr/>
            <p:nvPr/>
          </p:nvSpPr>
          <p:spPr>
            <a:xfrm>
              <a:off x="5186525" y="1602850"/>
              <a:ext cx="1790700" cy="312925"/>
            </a:xfrm>
            <a:custGeom>
              <a:avLst/>
              <a:gdLst/>
              <a:ahLst/>
              <a:cxnLst/>
              <a:rect l="l" t="t" r="r" b="b"/>
              <a:pathLst>
                <a:path w="71628" h="12517" extrusionOk="0">
                  <a:moveTo>
                    <a:pt x="89" y="0"/>
                  </a:moveTo>
                  <a:lnTo>
                    <a:pt x="0" y="54"/>
                  </a:lnTo>
                  <a:cubicBezTo>
                    <a:pt x="750" y="1254"/>
                    <a:pt x="1915" y="1566"/>
                    <a:pt x="3452" y="1566"/>
                  </a:cubicBezTo>
                  <a:cubicBezTo>
                    <a:pt x="4201" y="1566"/>
                    <a:pt x="5039" y="1492"/>
                    <a:pt x="5959" y="1410"/>
                  </a:cubicBezTo>
                  <a:cubicBezTo>
                    <a:pt x="7046" y="1314"/>
                    <a:pt x="8255" y="1209"/>
                    <a:pt x="9567" y="1209"/>
                  </a:cubicBezTo>
                  <a:cubicBezTo>
                    <a:pt x="11066" y="1209"/>
                    <a:pt x="12698" y="1346"/>
                    <a:pt x="14434" y="1794"/>
                  </a:cubicBezTo>
                  <a:cubicBezTo>
                    <a:pt x="14764" y="1883"/>
                    <a:pt x="15059" y="1972"/>
                    <a:pt x="15318" y="2079"/>
                  </a:cubicBezTo>
                  <a:cubicBezTo>
                    <a:pt x="17646" y="3051"/>
                    <a:pt x="17182" y="4862"/>
                    <a:pt x="16682" y="6780"/>
                  </a:cubicBezTo>
                  <a:cubicBezTo>
                    <a:pt x="16112" y="9002"/>
                    <a:pt x="15514" y="11294"/>
                    <a:pt x="19368" y="12302"/>
                  </a:cubicBezTo>
                  <a:cubicBezTo>
                    <a:pt x="19921" y="12445"/>
                    <a:pt x="20474" y="12517"/>
                    <a:pt x="21036" y="12517"/>
                  </a:cubicBezTo>
                  <a:cubicBezTo>
                    <a:pt x="22544" y="12517"/>
                    <a:pt x="24123" y="11990"/>
                    <a:pt x="26032" y="10866"/>
                  </a:cubicBezTo>
                  <a:cubicBezTo>
                    <a:pt x="28092" y="9653"/>
                    <a:pt x="30091" y="7931"/>
                    <a:pt x="32009" y="6263"/>
                  </a:cubicBezTo>
                  <a:cubicBezTo>
                    <a:pt x="35290" y="3431"/>
                    <a:pt x="38407" y="740"/>
                    <a:pt x="41558" y="740"/>
                  </a:cubicBezTo>
                  <a:cubicBezTo>
                    <a:pt x="41851" y="740"/>
                    <a:pt x="42144" y="764"/>
                    <a:pt x="42438" y="812"/>
                  </a:cubicBezTo>
                  <a:cubicBezTo>
                    <a:pt x="45524" y="1321"/>
                    <a:pt x="47674" y="2017"/>
                    <a:pt x="49565" y="2632"/>
                  </a:cubicBezTo>
                  <a:cubicBezTo>
                    <a:pt x="52002" y="3422"/>
                    <a:pt x="54018" y="4078"/>
                    <a:pt x="57109" y="4078"/>
                  </a:cubicBezTo>
                  <a:cubicBezTo>
                    <a:pt x="57752" y="4078"/>
                    <a:pt x="58441" y="4050"/>
                    <a:pt x="59191" y="3988"/>
                  </a:cubicBezTo>
                  <a:cubicBezTo>
                    <a:pt x="59636" y="3952"/>
                    <a:pt x="60068" y="3934"/>
                    <a:pt x="60488" y="3934"/>
                  </a:cubicBezTo>
                  <a:cubicBezTo>
                    <a:pt x="66852" y="3934"/>
                    <a:pt x="70399" y="7937"/>
                    <a:pt x="71529" y="10456"/>
                  </a:cubicBezTo>
                  <a:lnTo>
                    <a:pt x="71627" y="10411"/>
                  </a:lnTo>
                  <a:cubicBezTo>
                    <a:pt x="70489" y="7876"/>
                    <a:pt x="66911" y="3826"/>
                    <a:pt x="60494" y="3826"/>
                  </a:cubicBezTo>
                  <a:cubicBezTo>
                    <a:pt x="60069" y="3826"/>
                    <a:pt x="59632" y="3844"/>
                    <a:pt x="59182" y="3881"/>
                  </a:cubicBezTo>
                  <a:cubicBezTo>
                    <a:pt x="58430" y="3943"/>
                    <a:pt x="57738" y="3972"/>
                    <a:pt x="57094" y="3972"/>
                  </a:cubicBezTo>
                  <a:cubicBezTo>
                    <a:pt x="54026" y="3972"/>
                    <a:pt x="52027" y="3323"/>
                    <a:pt x="49601" y="2534"/>
                  </a:cubicBezTo>
                  <a:cubicBezTo>
                    <a:pt x="47701" y="1918"/>
                    <a:pt x="45551" y="1214"/>
                    <a:pt x="42455" y="705"/>
                  </a:cubicBezTo>
                  <a:cubicBezTo>
                    <a:pt x="42155" y="655"/>
                    <a:pt x="41855" y="632"/>
                    <a:pt x="41555" y="632"/>
                  </a:cubicBezTo>
                  <a:cubicBezTo>
                    <a:pt x="38363" y="632"/>
                    <a:pt x="35233" y="3336"/>
                    <a:pt x="31946" y="6183"/>
                  </a:cubicBezTo>
                  <a:cubicBezTo>
                    <a:pt x="30019" y="7842"/>
                    <a:pt x="28030" y="9564"/>
                    <a:pt x="25978" y="10777"/>
                  </a:cubicBezTo>
                  <a:cubicBezTo>
                    <a:pt x="24088" y="11888"/>
                    <a:pt x="22529" y="12412"/>
                    <a:pt x="21043" y="12412"/>
                  </a:cubicBezTo>
                  <a:cubicBezTo>
                    <a:pt x="20488" y="12412"/>
                    <a:pt x="19943" y="12339"/>
                    <a:pt x="19394" y="12195"/>
                  </a:cubicBezTo>
                  <a:cubicBezTo>
                    <a:pt x="15648" y="11214"/>
                    <a:pt x="16227" y="8975"/>
                    <a:pt x="16781" y="6807"/>
                  </a:cubicBezTo>
                  <a:cubicBezTo>
                    <a:pt x="17271" y="4934"/>
                    <a:pt x="17771" y="2989"/>
                    <a:pt x="15353" y="1981"/>
                  </a:cubicBezTo>
                  <a:cubicBezTo>
                    <a:pt x="15095" y="1874"/>
                    <a:pt x="14791" y="1776"/>
                    <a:pt x="14461" y="1695"/>
                  </a:cubicBezTo>
                  <a:cubicBezTo>
                    <a:pt x="12724" y="1246"/>
                    <a:pt x="11092" y="1107"/>
                    <a:pt x="9593" y="1107"/>
                  </a:cubicBezTo>
                  <a:cubicBezTo>
                    <a:pt x="8268" y="1107"/>
                    <a:pt x="7047" y="1216"/>
                    <a:pt x="5950" y="1312"/>
                  </a:cubicBezTo>
                  <a:cubicBezTo>
                    <a:pt x="5038" y="1391"/>
                    <a:pt x="4208" y="1463"/>
                    <a:pt x="3467" y="1463"/>
                  </a:cubicBezTo>
                  <a:cubicBezTo>
                    <a:pt x="1956" y="1463"/>
                    <a:pt x="814" y="1162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9"/>
            <p:cNvSpPr/>
            <p:nvPr/>
          </p:nvSpPr>
          <p:spPr>
            <a:xfrm>
              <a:off x="5182725" y="1605300"/>
              <a:ext cx="1794275" cy="319400"/>
            </a:xfrm>
            <a:custGeom>
              <a:avLst/>
              <a:gdLst/>
              <a:ahLst/>
              <a:cxnLst/>
              <a:rect l="l" t="t" r="r" b="b"/>
              <a:pathLst>
                <a:path w="71771" h="12776" extrusionOk="0">
                  <a:moveTo>
                    <a:pt x="90" y="1"/>
                  </a:moveTo>
                  <a:lnTo>
                    <a:pt x="0" y="54"/>
                  </a:lnTo>
                  <a:cubicBezTo>
                    <a:pt x="829" y="1374"/>
                    <a:pt x="2087" y="1699"/>
                    <a:pt x="3748" y="1699"/>
                  </a:cubicBezTo>
                  <a:cubicBezTo>
                    <a:pt x="4467" y="1699"/>
                    <a:pt x="5261" y="1638"/>
                    <a:pt x="6129" y="1571"/>
                  </a:cubicBezTo>
                  <a:cubicBezTo>
                    <a:pt x="7128" y="1497"/>
                    <a:pt x="8232" y="1414"/>
                    <a:pt x="9425" y="1414"/>
                  </a:cubicBezTo>
                  <a:cubicBezTo>
                    <a:pt x="10970" y="1414"/>
                    <a:pt x="12663" y="1552"/>
                    <a:pt x="14470" y="2026"/>
                  </a:cubicBezTo>
                  <a:cubicBezTo>
                    <a:pt x="14792" y="2106"/>
                    <a:pt x="15095" y="2204"/>
                    <a:pt x="15345" y="2311"/>
                  </a:cubicBezTo>
                  <a:cubicBezTo>
                    <a:pt x="17682" y="3301"/>
                    <a:pt x="17138" y="5139"/>
                    <a:pt x="16549" y="7093"/>
                  </a:cubicBezTo>
                  <a:cubicBezTo>
                    <a:pt x="16148" y="8449"/>
                    <a:pt x="15728" y="9849"/>
                    <a:pt x="16362" y="10947"/>
                  </a:cubicBezTo>
                  <a:cubicBezTo>
                    <a:pt x="16808" y="11723"/>
                    <a:pt x="17727" y="12267"/>
                    <a:pt x="19172" y="12606"/>
                  </a:cubicBezTo>
                  <a:cubicBezTo>
                    <a:pt x="19654" y="12722"/>
                    <a:pt x="20135" y="12775"/>
                    <a:pt x="20626" y="12775"/>
                  </a:cubicBezTo>
                  <a:cubicBezTo>
                    <a:pt x="22232" y="12775"/>
                    <a:pt x="23909" y="12169"/>
                    <a:pt x="25907" y="10884"/>
                  </a:cubicBezTo>
                  <a:cubicBezTo>
                    <a:pt x="27834" y="9635"/>
                    <a:pt x="29716" y="7922"/>
                    <a:pt x="31536" y="6272"/>
                  </a:cubicBezTo>
                  <a:cubicBezTo>
                    <a:pt x="34848" y="3267"/>
                    <a:pt x="37985" y="407"/>
                    <a:pt x="41203" y="407"/>
                  </a:cubicBezTo>
                  <a:cubicBezTo>
                    <a:pt x="41548" y="407"/>
                    <a:pt x="41894" y="440"/>
                    <a:pt x="42242" y="509"/>
                  </a:cubicBezTo>
                  <a:cubicBezTo>
                    <a:pt x="45382" y="1134"/>
                    <a:pt x="47541" y="1954"/>
                    <a:pt x="49450" y="2677"/>
                  </a:cubicBezTo>
                  <a:cubicBezTo>
                    <a:pt x="51940" y="3622"/>
                    <a:pt x="53989" y="4397"/>
                    <a:pt x="57198" y="4397"/>
                  </a:cubicBezTo>
                  <a:cubicBezTo>
                    <a:pt x="57805" y="4397"/>
                    <a:pt x="58454" y="4369"/>
                    <a:pt x="59156" y="4309"/>
                  </a:cubicBezTo>
                  <a:cubicBezTo>
                    <a:pt x="59624" y="4270"/>
                    <a:pt x="60085" y="4250"/>
                    <a:pt x="60538" y="4250"/>
                  </a:cubicBezTo>
                  <a:cubicBezTo>
                    <a:pt x="63342" y="4250"/>
                    <a:pt x="65857" y="5009"/>
                    <a:pt x="68015" y="6522"/>
                  </a:cubicBezTo>
                  <a:cubicBezTo>
                    <a:pt x="69941" y="7860"/>
                    <a:pt x="71190" y="9573"/>
                    <a:pt x="71672" y="10634"/>
                  </a:cubicBezTo>
                  <a:lnTo>
                    <a:pt x="71770" y="10590"/>
                  </a:lnTo>
                  <a:cubicBezTo>
                    <a:pt x="71280" y="9519"/>
                    <a:pt x="70022" y="7789"/>
                    <a:pt x="68077" y="6433"/>
                  </a:cubicBezTo>
                  <a:cubicBezTo>
                    <a:pt x="65893" y="4910"/>
                    <a:pt x="63358" y="4143"/>
                    <a:pt x="60529" y="4143"/>
                  </a:cubicBezTo>
                  <a:cubicBezTo>
                    <a:pt x="60076" y="4143"/>
                    <a:pt x="59615" y="4163"/>
                    <a:pt x="59147" y="4202"/>
                  </a:cubicBezTo>
                  <a:cubicBezTo>
                    <a:pt x="58436" y="4264"/>
                    <a:pt x="57779" y="4293"/>
                    <a:pt x="57165" y="4293"/>
                  </a:cubicBezTo>
                  <a:cubicBezTo>
                    <a:pt x="53990" y="4293"/>
                    <a:pt x="51961" y="3521"/>
                    <a:pt x="49494" y="2579"/>
                  </a:cubicBezTo>
                  <a:cubicBezTo>
                    <a:pt x="47576" y="1856"/>
                    <a:pt x="45409" y="1035"/>
                    <a:pt x="42259" y="402"/>
                  </a:cubicBezTo>
                  <a:cubicBezTo>
                    <a:pt x="41906" y="332"/>
                    <a:pt x="41553" y="298"/>
                    <a:pt x="41202" y="298"/>
                  </a:cubicBezTo>
                  <a:cubicBezTo>
                    <a:pt x="37949" y="298"/>
                    <a:pt x="34790" y="3172"/>
                    <a:pt x="31465" y="6192"/>
                  </a:cubicBezTo>
                  <a:cubicBezTo>
                    <a:pt x="29654" y="7842"/>
                    <a:pt x="27772" y="9555"/>
                    <a:pt x="25845" y="10795"/>
                  </a:cubicBezTo>
                  <a:cubicBezTo>
                    <a:pt x="23867" y="12068"/>
                    <a:pt x="22199" y="12674"/>
                    <a:pt x="20620" y="12674"/>
                  </a:cubicBezTo>
                  <a:cubicBezTo>
                    <a:pt x="20140" y="12674"/>
                    <a:pt x="19668" y="12618"/>
                    <a:pt x="19199" y="12508"/>
                  </a:cubicBezTo>
                  <a:cubicBezTo>
                    <a:pt x="17780" y="12169"/>
                    <a:pt x="16879" y="11642"/>
                    <a:pt x="16451" y="10902"/>
                  </a:cubicBezTo>
                  <a:cubicBezTo>
                    <a:pt x="15835" y="9840"/>
                    <a:pt x="16255" y="8458"/>
                    <a:pt x="16656" y="7119"/>
                  </a:cubicBezTo>
                  <a:cubicBezTo>
                    <a:pt x="17227" y="5210"/>
                    <a:pt x="17816" y="3239"/>
                    <a:pt x="15389" y="2213"/>
                  </a:cubicBezTo>
                  <a:cubicBezTo>
                    <a:pt x="15131" y="2106"/>
                    <a:pt x="14827" y="2008"/>
                    <a:pt x="14497" y="1919"/>
                  </a:cubicBezTo>
                  <a:cubicBezTo>
                    <a:pt x="12690" y="1448"/>
                    <a:pt x="10999" y="1309"/>
                    <a:pt x="9455" y="1309"/>
                  </a:cubicBezTo>
                  <a:cubicBezTo>
                    <a:pt x="8248" y="1309"/>
                    <a:pt x="7131" y="1394"/>
                    <a:pt x="6120" y="1473"/>
                  </a:cubicBezTo>
                  <a:cubicBezTo>
                    <a:pt x="5262" y="1537"/>
                    <a:pt x="4477" y="1596"/>
                    <a:pt x="3767" y="1596"/>
                  </a:cubicBezTo>
                  <a:cubicBezTo>
                    <a:pt x="2129" y="1596"/>
                    <a:pt x="892" y="128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9"/>
            <p:cNvSpPr/>
            <p:nvPr/>
          </p:nvSpPr>
          <p:spPr>
            <a:xfrm>
              <a:off x="5178925" y="1606950"/>
              <a:ext cx="1797625" cy="327125"/>
            </a:xfrm>
            <a:custGeom>
              <a:avLst/>
              <a:gdLst/>
              <a:ahLst/>
              <a:cxnLst/>
              <a:rect l="l" t="t" r="r" b="b"/>
              <a:pathLst>
                <a:path w="71905" h="13085" extrusionOk="0">
                  <a:moveTo>
                    <a:pt x="40857" y="0"/>
                  </a:moveTo>
                  <a:cubicBezTo>
                    <a:pt x="37538" y="0"/>
                    <a:pt x="34360" y="3036"/>
                    <a:pt x="31019" y="6242"/>
                  </a:cubicBezTo>
                  <a:cubicBezTo>
                    <a:pt x="29298" y="7883"/>
                    <a:pt x="27522" y="9578"/>
                    <a:pt x="25720" y="10845"/>
                  </a:cubicBezTo>
                  <a:cubicBezTo>
                    <a:pt x="23655" y="12292"/>
                    <a:pt x="21923" y="12978"/>
                    <a:pt x="20264" y="12978"/>
                  </a:cubicBezTo>
                  <a:cubicBezTo>
                    <a:pt x="19837" y="12978"/>
                    <a:pt x="19415" y="12933"/>
                    <a:pt x="18994" y="12843"/>
                  </a:cubicBezTo>
                  <a:cubicBezTo>
                    <a:pt x="17531" y="12531"/>
                    <a:pt x="16612" y="12022"/>
                    <a:pt x="16192" y="11273"/>
                  </a:cubicBezTo>
                  <a:cubicBezTo>
                    <a:pt x="15586" y="10220"/>
                    <a:pt x="16059" y="8829"/>
                    <a:pt x="16523" y="7473"/>
                  </a:cubicBezTo>
                  <a:cubicBezTo>
                    <a:pt x="17174" y="5528"/>
                    <a:pt x="17852" y="3530"/>
                    <a:pt x="15425" y="2477"/>
                  </a:cubicBezTo>
                  <a:cubicBezTo>
                    <a:pt x="15158" y="2370"/>
                    <a:pt x="14854" y="2263"/>
                    <a:pt x="14533" y="2183"/>
                  </a:cubicBezTo>
                  <a:cubicBezTo>
                    <a:pt x="12639" y="1683"/>
                    <a:pt x="10876" y="1544"/>
                    <a:pt x="9282" y="1544"/>
                  </a:cubicBezTo>
                  <a:cubicBezTo>
                    <a:pt x="8203" y="1544"/>
                    <a:pt x="7201" y="1608"/>
                    <a:pt x="6290" y="1665"/>
                  </a:cubicBezTo>
                  <a:cubicBezTo>
                    <a:pt x="5495" y="1714"/>
                    <a:pt x="4761" y="1760"/>
                    <a:pt x="4089" y="1760"/>
                  </a:cubicBezTo>
                  <a:cubicBezTo>
                    <a:pt x="2317" y="1760"/>
                    <a:pt x="976" y="1443"/>
                    <a:pt x="90" y="33"/>
                  </a:cubicBezTo>
                  <a:lnTo>
                    <a:pt x="1" y="86"/>
                  </a:lnTo>
                  <a:cubicBezTo>
                    <a:pt x="910" y="1541"/>
                    <a:pt x="2283" y="1866"/>
                    <a:pt x="4093" y="1866"/>
                  </a:cubicBezTo>
                  <a:cubicBezTo>
                    <a:pt x="4768" y="1866"/>
                    <a:pt x="5504" y="1821"/>
                    <a:pt x="6299" y="1772"/>
                  </a:cubicBezTo>
                  <a:cubicBezTo>
                    <a:pt x="7211" y="1714"/>
                    <a:pt x="8214" y="1651"/>
                    <a:pt x="9294" y="1651"/>
                  </a:cubicBezTo>
                  <a:cubicBezTo>
                    <a:pt x="10878" y="1651"/>
                    <a:pt x="12629" y="1788"/>
                    <a:pt x="14506" y="2281"/>
                  </a:cubicBezTo>
                  <a:cubicBezTo>
                    <a:pt x="14828" y="2370"/>
                    <a:pt x="15122" y="2468"/>
                    <a:pt x="15381" y="2575"/>
                  </a:cubicBezTo>
                  <a:cubicBezTo>
                    <a:pt x="17727" y="3583"/>
                    <a:pt x="17094" y="5457"/>
                    <a:pt x="16424" y="7437"/>
                  </a:cubicBezTo>
                  <a:cubicBezTo>
                    <a:pt x="15952" y="8811"/>
                    <a:pt x="15479" y="10238"/>
                    <a:pt x="16094" y="11327"/>
                  </a:cubicBezTo>
                  <a:cubicBezTo>
                    <a:pt x="16540" y="12103"/>
                    <a:pt x="17477" y="12629"/>
                    <a:pt x="18976" y="12950"/>
                  </a:cubicBezTo>
                  <a:cubicBezTo>
                    <a:pt x="19404" y="13039"/>
                    <a:pt x="19832" y="13084"/>
                    <a:pt x="20269" y="13084"/>
                  </a:cubicBezTo>
                  <a:cubicBezTo>
                    <a:pt x="21947" y="13084"/>
                    <a:pt x="23695" y="12388"/>
                    <a:pt x="25774" y="10934"/>
                  </a:cubicBezTo>
                  <a:cubicBezTo>
                    <a:pt x="27594" y="9658"/>
                    <a:pt x="29369" y="7955"/>
                    <a:pt x="31091" y="6313"/>
                  </a:cubicBezTo>
                  <a:cubicBezTo>
                    <a:pt x="34418" y="3129"/>
                    <a:pt x="37583" y="101"/>
                    <a:pt x="40856" y="101"/>
                  </a:cubicBezTo>
                  <a:cubicBezTo>
                    <a:pt x="41251" y="101"/>
                    <a:pt x="41647" y="145"/>
                    <a:pt x="42046" y="238"/>
                  </a:cubicBezTo>
                  <a:cubicBezTo>
                    <a:pt x="45239" y="978"/>
                    <a:pt x="47425" y="1924"/>
                    <a:pt x="49352" y="2763"/>
                  </a:cubicBezTo>
                  <a:cubicBezTo>
                    <a:pt x="51867" y="3853"/>
                    <a:pt x="53939" y="4751"/>
                    <a:pt x="57233" y="4751"/>
                  </a:cubicBezTo>
                  <a:cubicBezTo>
                    <a:pt x="57818" y="4751"/>
                    <a:pt x="58441" y="4723"/>
                    <a:pt x="59112" y="4663"/>
                  </a:cubicBezTo>
                  <a:cubicBezTo>
                    <a:pt x="59597" y="4619"/>
                    <a:pt x="60069" y="4599"/>
                    <a:pt x="60526" y="4599"/>
                  </a:cubicBezTo>
                  <a:cubicBezTo>
                    <a:pt x="67322" y="4599"/>
                    <a:pt x="71021" y="9131"/>
                    <a:pt x="71815" y="10845"/>
                  </a:cubicBezTo>
                  <a:lnTo>
                    <a:pt x="71904" y="10800"/>
                  </a:lnTo>
                  <a:cubicBezTo>
                    <a:pt x="71101" y="9077"/>
                    <a:pt x="67374" y="4492"/>
                    <a:pt x="60515" y="4492"/>
                  </a:cubicBezTo>
                  <a:cubicBezTo>
                    <a:pt x="60058" y="4492"/>
                    <a:pt x="59588" y="4513"/>
                    <a:pt x="59103" y="4556"/>
                  </a:cubicBezTo>
                  <a:cubicBezTo>
                    <a:pt x="58432" y="4616"/>
                    <a:pt x="57809" y="4645"/>
                    <a:pt x="57224" y="4645"/>
                  </a:cubicBezTo>
                  <a:cubicBezTo>
                    <a:pt x="53955" y="4645"/>
                    <a:pt x="51893" y="3754"/>
                    <a:pt x="49388" y="2664"/>
                  </a:cubicBezTo>
                  <a:cubicBezTo>
                    <a:pt x="47461" y="1826"/>
                    <a:pt x="45275" y="880"/>
                    <a:pt x="42072" y="140"/>
                  </a:cubicBezTo>
                  <a:cubicBezTo>
                    <a:pt x="41665" y="45"/>
                    <a:pt x="41260" y="0"/>
                    <a:pt x="4085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9"/>
            <p:cNvSpPr/>
            <p:nvPr/>
          </p:nvSpPr>
          <p:spPr>
            <a:xfrm>
              <a:off x="5175375" y="1600825"/>
              <a:ext cx="1800950" cy="342600"/>
            </a:xfrm>
            <a:custGeom>
              <a:avLst/>
              <a:gdLst/>
              <a:ahLst/>
              <a:cxnLst/>
              <a:rect l="l" t="t" r="r" b="b"/>
              <a:pathLst>
                <a:path w="72038" h="13704" extrusionOk="0">
                  <a:moveTo>
                    <a:pt x="40507" y="0"/>
                  </a:moveTo>
                  <a:cubicBezTo>
                    <a:pt x="37136" y="0"/>
                    <a:pt x="33942" y="3217"/>
                    <a:pt x="30581" y="6594"/>
                  </a:cubicBezTo>
                  <a:cubicBezTo>
                    <a:pt x="28958" y="8226"/>
                    <a:pt x="27281" y="9912"/>
                    <a:pt x="25577" y="11206"/>
                  </a:cubicBezTo>
                  <a:cubicBezTo>
                    <a:pt x="23460" y="12821"/>
                    <a:pt x="21618" y="13601"/>
                    <a:pt x="19873" y="13601"/>
                  </a:cubicBezTo>
                  <a:cubicBezTo>
                    <a:pt x="19508" y="13601"/>
                    <a:pt x="19146" y="13567"/>
                    <a:pt x="18788" y="13499"/>
                  </a:cubicBezTo>
                  <a:cubicBezTo>
                    <a:pt x="17271" y="13213"/>
                    <a:pt x="16334" y="12714"/>
                    <a:pt x="15915" y="11973"/>
                  </a:cubicBezTo>
                  <a:cubicBezTo>
                    <a:pt x="15326" y="10920"/>
                    <a:pt x="15862" y="9502"/>
                    <a:pt x="16379" y="8137"/>
                  </a:cubicBezTo>
                  <a:cubicBezTo>
                    <a:pt x="17120" y="6157"/>
                    <a:pt x="17887" y="4123"/>
                    <a:pt x="15442" y="3052"/>
                  </a:cubicBezTo>
                  <a:cubicBezTo>
                    <a:pt x="15184" y="2945"/>
                    <a:pt x="14880" y="2838"/>
                    <a:pt x="14550" y="2749"/>
                  </a:cubicBezTo>
                  <a:cubicBezTo>
                    <a:pt x="12579" y="2225"/>
                    <a:pt x="10749" y="2089"/>
                    <a:pt x="9109" y="2089"/>
                  </a:cubicBezTo>
                  <a:cubicBezTo>
                    <a:pt x="8152" y="2089"/>
                    <a:pt x="7260" y="2135"/>
                    <a:pt x="6441" y="2178"/>
                  </a:cubicBezTo>
                  <a:cubicBezTo>
                    <a:pt x="5718" y="2213"/>
                    <a:pt x="5045" y="2246"/>
                    <a:pt x="4421" y="2246"/>
                  </a:cubicBezTo>
                  <a:cubicBezTo>
                    <a:pt x="2505" y="2246"/>
                    <a:pt x="1058" y="1931"/>
                    <a:pt x="89" y="376"/>
                  </a:cubicBezTo>
                  <a:lnTo>
                    <a:pt x="0" y="429"/>
                  </a:lnTo>
                  <a:cubicBezTo>
                    <a:pt x="987" y="2021"/>
                    <a:pt x="2455" y="2349"/>
                    <a:pt x="4392" y="2349"/>
                  </a:cubicBezTo>
                  <a:cubicBezTo>
                    <a:pt x="5027" y="2349"/>
                    <a:pt x="5714" y="2313"/>
                    <a:pt x="6450" y="2276"/>
                  </a:cubicBezTo>
                  <a:cubicBezTo>
                    <a:pt x="7254" y="2237"/>
                    <a:pt x="8129" y="2194"/>
                    <a:pt x="9067" y="2194"/>
                  </a:cubicBezTo>
                  <a:cubicBezTo>
                    <a:pt x="10711" y="2194"/>
                    <a:pt x="12547" y="2328"/>
                    <a:pt x="14524" y="2856"/>
                  </a:cubicBezTo>
                  <a:cubicBezTo>
                    <a:pt x="14845" y="2936"/>
                    <a:pt x="15148" y="3043"/>
                    <a:pt x="15407" y="3150"/>
                  </a:cubicBezTo>
                  <a:cubicBezTo>
                    <a:pt x="17753" y="4176"/>
                    <a:pt x="17039" y="6085"/>
                    <a:pt x="16281" y="8101"/>
                  </a:cubicBezTo>
                  <a:cubicBezTo>
                    <a:pt x="15755" y="9493"/>
                    <a:pt x="15219" y="10929"/>
                    <a:pt x="15826" y="12018"/>
                  </a:cubicBezTo>
                  <a:cubicBezTo>
                    <a:pt x="16263" y="12794"/>
                    <a:pt x="17227" y="13311"/>
                    <a:pt x="18770" y="13597"/>
                  </a:cubicBezTo>
                  <a:cubicBezTo>
                    <a:pt x="19136" y="13668"/>
                    <a:pt x="19501" y="13704"/>
                    <a:pt x="19876" y="13704"/>
                  </a:cubicBezTo>
                  <a:cubicBezTo>
                    <a:pt x="21643" y="13704"/>
                    <a:pt x="23507" y="12919"/>
                    <a:pt x="25639" y="11295"/>
                  </a:cubicBezTo>
                  <a:cubicBezTo>
                    <a:pt x="27343" y="9993"/>
                    <a:pt x="29029" y="8307"/>
                    <a:pt x="30653" y="6674"/>
                  </a:cubicBezTo>
                  <a:cubicBezTo>
                    <a:pt x="33997" y="3306"/>
                    <a:pt x="37181" y="106"/>
                    <a:pt x="40518" y="106"/>
                  </a:cubicBezTo>
                  <a:cubicBezTo>
                    <a:pt x="40956" y="106"/>
                    <a:pt x="41396" y="161"/>
                    <a:pt x="41840" y="278"/>
                  </a:cubicBezTo>
                  <a:cubicBezTo>
                    <a:pt x="45096" y="1143"/>
                    <a:pt x="47299" y="2214"/>
                    <a:pt x="49244" y="3159"/>
                  </a:cubicBezTo>
                  <a:cubicBezTo>
                    <a:pt x="51785" y="4403"/>
                    <a:pt x="53875" y="5418"/>
                    <a:pt x="57240" y="5418"/>
                  </a:cubicBezTo>
                  <a:cubicBezTo>
                    <a:pt x="57809" y="5418"/>
                    <a:pt x="58415" y="5389"/>
                    <a:pt x="59066" y="5327"/>
                  </a:cubicBezTo>
                  <a:cubicBezTo>
                    <a:pt x="59575" y="5280"/>
                    <a:pt x="60069" y="5258"/>
                    <a:pt x="60548" y="5258"/>
                  </a:cubicBezTo>
                  <a:cubicBezTo>
                    <a:pt x="67558" y="5258"/>
                    <a:pt x="71297" y="9997"/>
                    <a:pt x="71948" y="11366"/>
                  </a:cubicBezTo>
                  <a:lnTo>
                    <a:pt x="72038" y="11322"/>
                  </a:lnTo>
                  <a:cubicBezTo>
                    <a:pt x="71386" y="9936"/>
                    <a:pt x="67617" y="5159"/>
                    <a:pt x="60555" y="5159"/>
                  </a:cubicBezTo>
                  <a:cubicBezTo>
                    <a:pt x="60072" y="5159"/>
                    <a:pt x="59572" y="5181"/>
                    <a:pt x="59057" y="5229"/>
                  </a:cubicBezTo>
                  <a:cubicBezTo>
                    <a:pt x="58420" y="5289"/>
                    <a:pt x="57827" y="5317"/>
                    <a:pt x="57268" y="5317"/>
                  </a:cubicBezTo>
                  <a:cubicBezTo>
                    <a:pt x="53909" y="5317"/>
                    <a:pt x="51828" y="4302"/>
                    <a:pt x="49289" y="3070"/>
                  </a:cubicBezTo>
                  <a:cubicBezTo>
                    <a:pt x="47335" y="2115"/>
                    <a:pt x="45132" y="1045"/>
                    <a:pt x="41867" y="180"/>
                  </a:cubicBezTo>
                  <a:cubicBezTo>
                    <a:pt x="41410" y="58"/>
                    <a:pt x="40957" y="0"/>
                    <a:pt x="40507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9"/>
            <p:cNvSpPr/>
            <p:nvPr/>
          </p:nvSpPr>
          <p:spPr>
            <a:xfrm>
              <a:off x="5171575" y="1594725"/>
              <a:ext cx="1804525" cy="358300"/>
            </a:xfrm>
            <a:custGeom>
              <a:avLst/>
              <a:gdLst/>
              <a:ahLst/>
              <a:cxnLst/>
              <a:rect l="l" t="t" r="r" b="b"/>
              <a:pathLst>
                <a:path w="72181" h="14332" extrusionOk="0">
                  <a:moveTo>
                    <a:pt x="40191" y="0"/>
                  </a:moveTo>
                  <a:cubicBezTo>
                    <a:pt x="36757" y="0"/>
                    <a:pt x="33543" y="3396"/>
                    <a:pt x="30171" y="6963"/>
                  </a:cubicBezTo>
                  <a:cubicBezTo>
                    <a:pt x="26785" y="10539"/>
                    <a:pt x="23299" y="14222"/>
                    <a:pt x="19532" y="14222"/>
                  </a:cubicBezTo>
                  <a:cubicBezTo>
                    <a:pt x="19220" y="14222"/>
                    <a:pt x="18907" y="14196"/>
                    <a:pt x="18592" y="14144"/>
                  </a:cubicBezTo>
                  <a:cubicBezTo>
                    <a:pt x="17031" y="13885"/>
                    <a:pt x="16067" y="13404"/>
                    <a:pt x="15657" y="12663"/>
                  </a:cubicBezTo>
                  <a:cubicBezTo>
                    <a:pt x="15086" y="11628"/>
                    <a:pt x="15675" y="10192"/>
                    <a:pt x="16246" y="8800"/>
                  </a:cubicBezTo>
                  <a:cubicBezTo>
                    <a:pt x="16825" y="7400"/>
                    <a:pt x="17423" y="5946"/>
                    <a:pt x="16879" y="4831"/>
                  </a:cubicBezTo>
                  <a:cubicBezTo>
                    <a:pt x="16540" y="4144"/>
                    <a:pt x="15782" y="3644"/>
                    <a:pt x="14586" y="3323"/>
                  </a:cubicBezTo>
                  <a:cubicBezTo>
                    <a:pt x="12487" y="2757"/>
                    <a:pt x="10553" y="2627"/>
                    <a:pt x="8842" y="2627"/>
                  </a:cubicBezTo>
                  <a:cubicBezTo>
                    <a:pt x="8045" y="2627"/>
                    <a:pt x="7297" y="2655"/>
                    <a:pt x="6602" y="2681"/>
                  </a:cubicBezTo>
                  <a:cubicBezTo>
                    <a:pt x="5946" y="2708"/>
                    <a:pt x="5331" y="2733"/>
                    <a:pt x="4755" y="2733"/>
                  </a:cubicBezTo>
                  <a:cubicBezTo>
                    <a:pt x="2699" y="2733"/>
                    <a:pt x="1149" y="2412"/>
                    <a:pt x="90" y="718"/>
                  </a:cubicBezTo>
                  <a:lnTo>
                    <a:pt x="0" y="771"/>
                  </a:lnTo>
                  <a:cubicBezTo>
                    <a:pt x="1094" y="2518"/>
                    <a:pt x="2679" y="2836"/>
                    <a:pt x="4780" y="2836"/>
                  </a:cubicBezTo>
                  <a:cubicBezTo>
                    <a:pt x="5352" y="2836"/>
                    <a:pt x="5962" y="2812"/>
                    <a:pt x="6611" y="2788"/>
                  </a:cubicBezTo>
                  <a:cubicBezTo>
                    <a:pt x="7306" y="2762"/>
                    <a:pt x="8056" y="2734"/>
                    <a:pt x="8854" y="2734"/>
                  </a:cubicBezTo>
                  <a:cubicBezTo>
                    <a:pt x="10556" y="2734"/>
                    <a:pt x="12477" y="2862"/>
                    <a:pt x="14560" y="3421"/>
                  </a:cubicBezTo>
                  <a:cubicBezTo>
                    <a:pt x="15728" y="3733"/>
                    <a:pt x="16460" y="4215"/>
                    <a:pt x="16781" y="4884"/>
                  </a:cubicBezTo>
                  <a:cubicBezTo>
                    <a:pt x="17316" y="5946"/>
                    <a:pt x="16718" y="7382"/>
                    <a:pt x="16156" y="8756"/>
                  </a:cubicBezTo>
                  <a:cubicBezTo>
                    <a:pt x="15568" y="10174"/>
                    <a:pt x="14970" y="11637"/>
                    <a:pt x="15568" y="12717"/>
                  </a:cubicBezTo>
                  <a:cubicBezTo>
                    <a:pt x="15996" y="13484"/>
                    <a:pt x="16977" y="13983"/>
                    <a:pt x="18574" y="14251"/>
                  </a:cubicBezTo>
                  <a:cubicBezTo>
                    <a:pt x="18895" y="14305"/>
                    <a:pt x="19216" y="14331"/>
                    <a:pt x="19529" y="14331"/>
                  </a:cubicBezTo>
                  <a:cubicBezTo>
                    <a:pt x="23338" y="14331"/>
                    <a:pt x="26844" y="10620"/>
                    <a:pt x="30243" y="7034"/>
                  </a:cubicBezTo>
                  <a:cubicBezTo>
                    <a:pt x="33599" y="3483"/>
                    <a:pt x="36791" y="109"/>
                    <a:pt x="40184" y="109"/>
                  </a:cubicBezTo>
                  <a:cubicBezTo>
                    <a:pt x="40669" y="109"/>
                    <a:pt x="41158" y="178"/>
                    <a:pt x="41653" y="325"/>
                  </a:cubicBezTo>
                  <a:cubicBezTo>
                    <a:pt x="44962" y="1307"/>
                    <a:pt x="47184" y="2502"/>
                    <a:pt x="49146" y="3555"/>
                  </a:cubicBezTo>
                  <a:cubicBezTo>
                    <a:pt x="51716" y="4947"/>
                    <a:pt x="53820" y="6081"/>
                    <a:pt x="57262" y="6081"/>
                  </a:cubicBezTo>
                  <a:cubicBezTo>
                    <a:pt x="57812" y="6081"/>
                    <a:pt x="58396" y="6052"/>
                    <a:pt x="59022" y="5990"/>
                  </a:cubicBezTo>
                  <a:cubicBezTo>
                    <a:pt x="59538" y="5940"/>
                    <a:pt x="60040" y="5917"/>
                    <a:pt x="60529" y="5917"/>
                  </a:cubicBezTo>
                  <a:cubicBezTo>
                    <a:pt x="67108" y="5917"/>
                    <a:pt x="71269" y="10185"/>
                    <a:pt x="72091" y="11887"/>
                  </a:cubicBezTo>
                  <a:lnTo>
                    <a:pt x="72181" y="11833"/>
                  </a:lnTo>
                  <a:cubicBezTo>
                    <a:pt x="71681" y="10790"/>
                    <a:pt x="70209" y="9157"/>
                    <a:pt x="68068" y="7873"/>
                  </a:cubicBezTo>
                  <a:cubicBezTo>
                    <a:pt x="66431" y="6895"/>
                    <a:pt x="63875" y="5816"/>
                    <a:pt x="60554" y="5816"/>
                  </a:cubicBezTo>
                  <a:cubicBezTo>
                    <a:pt x="60057" y="5816"/>
                    <a:pt x="59544" y="5840"/>
                    <a:pt x="59013" y="5892"/>
                  </a:cubicBezTo>
                  <a:cubicBezTo>
                    <a:pt x="58402" y="5951"/>
                    <a:pt x="57830" y="5979"/>
                    <a:pt x="57291" y="5979"/>
                  </a:cubicBezTo>
                  <a:cubicBezTo>
                    <a:pt x="53860" y="5979"/>
                    <a:pt x="51760" y="4846"/>
                    <a:pt x="49200" y="3466"/>
                  </a:cubicBezTo>
                  <a:cubicBezTo>
                    <a:pt x="47228" y="2404"/>
                    <a:pt x="44998" y="1209"/>
                    <a:pt x="41680" y="218"/>
                  </a:cubicBezTo>
                  <a:cubicBezTo>
                    <a:pt x="41178" y="70"/>
                    <a:pt x="40682" y="0"/>
                    <a:pt x="40191" y="0"/>
                  </a:cubicBezTo>
                  <a:close/>
                </a:path>
              </a:pathLst>
            </a:custGeom>
            <a:gradFill>
              <a:gsLst>
                <a:gs pos="0">
                  <a:srgbClr val="B600F9"/>
                </a:gs>
                <a:gs pos="22000">
                  <a:schemeClr val="accent2"/>
                </a:gs>
                <a:gs pos="43000">
                  <a:schemeClr val="lt2"/>
                </a:gs>
                <a:gs pos="62000">
                  <a:srgbClr val="B600F9"/>
                </a:gs>
                <a:gs pos="87000">
                  <a:srgbClr val="9100F9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2" name="Google Shape;1022;p9"/>
          <p:cNvSpPr/>
          <p:nvPr/>
        </p:nvSpPr>
        <p:spPr>
          <a:xfrm>
            <a:off x="3057825" y="37339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9"/>
          <p:cNvSpPr/>
          <p:nvPr/>
        </p:nvSpPr>
        <p:spPr>
          <a:xfrm>
            <a:off x="2151500" y="41070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9"/>
          <p:cNvSpPr/>
          <p:nvPr/>
        </p:nvSpPr>
        <p:spPr>
          <a:xfrm>
            <a:off x="746363" y="28179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9"/>
          <p:cNvSpPr/>
          <p:nvPr/>
        </p:nvSpPr>
        <p:spPr>
          <a:xfrm>
            <a:off x="-99837" y="37339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9"/>
          <p:cNvSpPr/>
          <p:nvPr/>
        </p:nvSpPr>
        <p:spPr>
          <a:xfrm>
            <a:off x="8454313" y="34997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9"/>
          <p:cNvSpPr/>
          <p:nvPr/>
        </p:nvSpPr>
        <p:spPr>
          <a:xfrm>
            <a:off x="1441313" y="34997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8" name="Google Shape;1028;p9"/>
          <p:cNvGrpSpPr/>
          <p:nvPr/>
        </p:nvGrpSpPr>
        <p:grpSpPr>
          <a:xfrm>
            <a:off x="367100" y="1898025"/>
            <a:ext cx="37200" cy="2435125"/>
            <a:chOff x="367100" y="2392375"/>
            <a:chExt cx="37200" cy="2435125"/>
          </a:xfrm>
        </p:grpSpPr>
        <p:sp>
          <p:nvSpPr>
            <p:cNvPr id="1029" name="Google Shape;1029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9"/>
          <p:cNvGrpSpPr/>
          <p:nvPr/>
        </p:nvGrpSpPr>
        <p:grpSpPr>
          <a:xfrm>
            <a:off x="881275" y="3614813"/>
            <a:ext cx="37200" cy="833425"/>
            <a:chOff x="367100" y="2392375"/>
            <a:chExt cx="37200" cy="833425"/>
          </a:xfrm>
        </p:grpSpPr>
        <p:sp>
          <p:nvSpPr>
            <p:cNvPr id="1032" name="Google Shape;1032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9"/>
          <p:cNvGrpSpPr/>
          <p:nvPr/>
        </p:nvGrpSpPr>
        <p:grpSpPr>
          <a:xfrm>
            <a:off x="1067913" y="2772300"/>
            <a:ext cx="37200" cy="1232425"/>
            <a:chOff x="367100" y="2392375"/>
            <a:chExt cx="37200" cy="1232425"/>
          </a:xfrm>
        </p:grpSpPr>
        <p:sp>
          <p:nvSpPr>
            <p:cNvPr id="1035" name="Google Shape;1035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7" name="Google Shape;1037;p9"/>
          <p:cNvGrpSpPr/>
          <p:nvPr/>
        </p:nvGrpSpPr>
        <p:grpSpPr>
          <a:xfrm>
            <a:off x="2586713" y="3738400"/>
            <a:ext cx="37200" cy="1232425"/>
            <a:chOff x="367100" y="2392375"/>
            <a:chExt cx="37200" cy="1232425"/>
          </a:xfrm>
        </p:grpSpPr>
        <p:sp>
          <p:nvSpPr>
            <p:cNvPr id="1038" name="Google Shape;1038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9"/>
          <p:cNvGrpSpPr/>
          <p:nvPr/>
        </p:nvGrpSpPr>
        <p:grpSpPr>
          <a:xfrm>
            <a:off x="1304375" y="4187388"/>
            <a:ext cx="37200" cy="833425"/>
            <a:chOff x="367100" y="2392375"/>
            <a:chExt cx="37200" cy="833425"/>
          </a:xfrm>
        </p:grpSpPr>
        <p:sp>
          <p:nvSpPr>
            <p:cNvPr id="1041" name="Google Shape;1041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9"/>
          <p:cNvGrpSpPr/>
          <p:nvPr/>
        </p:nvGrpSpPr>
        <p:grpSpPr>
          <a:xfrm>
            <a:off x="1659000" y="2318550"/>
            <a:ext cx="37200" cy="2435125"/>
            <a:chOff x="367100" y="2392375"/>
            <a:chExt cx="37200" cy="2435125"/>
          </a:xfrm>
        </p:grpSpPr>
        <p:sp>
          <p:nvSpPr>
            <p:cNvPr id="1044" name="Google Shape;1044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6" name="Google Shape;1046;p9"/>
          <p:cNvGrpSpPr/>
          <p:nvPr/>
        </p:nvGrpSpPr>
        <p:grpSpPr>
          <a:xfrm>
            <a:off x="658425" y="3814075"/>
            <a:ext cx="37200" cy="1232425"/>
            <a:chOff x="367100" y="2392375"/>
            <a:chExt cx="37200" cy="1232425"/>
          </a:xfrm>
        </p:grpSpPr>
        <p:sp>
          <p:nvSpPr>
            <p:cNvPr id="1047" name="Google Shape;1047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9"/>
          <p:cNvGrpSpPr/>
          <p:nvPr/>
        </p:nvGrpSpPr>
        <p:grpSpPr>
          <a:xfrm>
            <a:off x="3161538" y="4187400"/>
            <a:ext cx="37200" cy="833425"/>
            <a:chOff x="367100" y="2392375"/>
            <a:chExt cx="37200" cy="833425"/>
          </a:xfrm>
        </p:grpSpPr>
        <p:sp>
          <p:nvSpPr>
            <p:cNvPr id="1050" name="Google Shape;1050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9"/>
          <p:cNvGrpSpPr/>
          <p:nvPr/>
        </p:nvGrpSpPr>
        <p:grpSpPr>
          <a:xfrm>
            <a:off x="3964175" y="4033113"/>
            <a:ext cx="37200" cy="833425"/>
            <a:chOff x="367100" y="2392375"/>
            <a:chExt cx="37200" cy="833425"/>
          </a:xfrm>
        </p:grpSpPr>
        <p:sp>
          <p:nvSpPr>
            <p:cNvPr id="1053" name="Google Shape;1053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9"/>
          <p:cNvGrpSpPr/>
          <p:nvPr/>
        </p:nvGrpSpPr>
        <p:grpSpPr>
          <a:xfrm>
            <a:off x="2151500" y="3499713"/>
            <a:ext cx="37200" cy="833425"/>
            <a:chOff x="367100" y="2392375"/>
            <a:chExt cx="37200" cy="833425"/>
          </a:xfrm>
        </p:grpSpPr>
        <p:sp>
          <p:nvSpPr>
            <p:cNvPr id="1056" name="Google Shape;1056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9"/>
          <p:cNvGrpSpPr/>
          <p:nvPr/>
        </p:nvGrpSpPr>
        <p:grpSpPr>
          <a:xfrm>
            <a:off x="7918375" y="2571738"/>
            <a:ext cx="37200" cy="2435125"/>
            <a:chOff x="367100" y="2392375"/>
            <a:chExt cx="37200" cy="2435125"/>
          </a:xfrm>
        </p:grpSpPr>
        <p:sp>
          <p:nvSpPr>
            <p:cNvPr id="1059" name="Google Shape;1059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9"/>
          <p:cNvGrpSpPr/>
          <p:nvPr/>
        </p:nvGrpSpPr>
        <p:grpSpPr>
          <a:xfrm>
            <a:off x="7713288" y="4333150"/>
            <a:ext cx="37200" cy="833425"/>
            <a:chOff x="367100" y="2392375"/>
            <a:chExt cx="37200" cy="833425"/>
          </a:xfrm>
        </p:grpSpPr>
        <p:sp>
          <p:nvSpPr>
            <p:cNvPr id="1062" name="Google Shape;1062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9"/>
          <p:cNvGrpSpPr/>
          <p:nvPr/>
        </p:nvGrpSpPr>
        <p:grpSpPr>
          <a:xfrm>
            <a:off x="7349700" y="3263500"/>
            <a:ext cx="37200" cy="1232425"/>
            <a:chOff x="367100" y="2392375"/>
            <a:chExt cx="37200" cy="1232425"/>
          </a:xfrm>
        </p:grpSpPr>
        <p:sp>
          <p:nvSpPr>
            <p:cNvPr id="1065" name="Google Shape;1065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9"/>
          <p:cNvGrpSpPr/>
          <p:nvPr/>
        </p:nvGrpSpPr>
        <p:grpSpPr>
          <a:xfrm>
            <a:off x="8872675" y="1608338"/>
            <a:ext cx="37200" cy="2435125"/>
            <a:chOff x="367100" y="2392375"/>
            <a:chExt cx="37200" cy="2435125"/>
          </a:xfrm>
        </p:grpSpPr>
        <p:sp>
          <p:nvSpPr>
            <p:cNvPr id="1068" name="Google Shape;1068;p9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9"/>
          <p:cNvGrpSpPr/>
          <p:nvPr/>
        </p:nvGrpSpPr>
        <p:grpSpPr>
          <a:xfrm>
            <a:off x="5876450" y="4187388"/>
            <a:ext cx="37200" cy="833425"/>
            <a:chOff x="367100" y="2392375"/>
            <a:chExt cx="37200" cy="833425"/>
          </a:xfrm>
        </p:grpSpPr>
        <p:sp>
          <p:nvSpPr>
            <p:cNvPr id="1071" name="Google Shape;1071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9"/>
          <p:cNvGrpSpPr/>
          <p:nvPr/>
        </p:nvGrpSpPr>
        <p:grpSpPr>
          <a:xfrm>
            <a:off x="5316300" y="4085913"/>
            <a:ext cx="37200" cy="833425"/>
            <a:chOff x="367100" y="2392375"/>
            <a:chExt cx="37200" cy="833425"/>
          </a:xfrm>
        </p:grpSpPr>
        <p:sp>
          <p:nvSpPr>
            <p:cNvPr id="1074" name="Google Shape;1074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6" name="Google Shape;1076;p9"/>
          <p:cNvGrpSpPr/>
          <p:nvPr/>
        </p:nvGrpSpPr>
        <p:grpSpPr>
          <a:xfrm>
            <a:off x="6436600" y="3614825"/>
            <a:ext cx="37200" cy="1232425"/>
            <a:chOff x="367100" y="2392375"/>
            <a:chExt cx="37200" cy="1232425"/>
          </a:xfrm>
        </p:grpSpPr>
        <p:sp>
          <p:nvSpPr>
            <p:cNvPr id="1077" name="Google Shape;1077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9" name="Google Shape;1079;p9"/>
          <p:cNvGrpSpPr/>
          <p:nvPr/>
        </p:nvGrpSpPr>
        <p:grpSpPr>
          <a:xfrm>
            <a:off x="8909875" y="4143300"/>
            <a:ext cx="37200" cy="833425"/>
            <a:chOff x="367100" y="2392375"/>
            <a:chExt cx="37200" cy="833425"/>
          </a:xfrm>
        </p:grpSpPr>
        <p:sp>
          <p:nvSpPr>
            <p:cNvPr id="1080" name="Google Shape;1080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2" name="Google Shape;1082;p9"/>
          <p:cNvGrpSpPr/>
          <p:nvPr/>
        </p:nvGrpSpPr>
        <p:grpSpPr>
          <a:xfrm>
            <a:off x="8561688" y="3987913"/>
            <a:ext cx="37200" cy="833425"/>
            <a:chOff x="367100" y="2392375"/>
            <a:chExt cx="37200" cy="833425"/>
          </a:xfrm>
        </p:grpSpPr>
        <p:sp>
          <p:nvSpPr>
            <p:cNvPr id="1083" name="Google Shape;1083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5" name="Google Shape;1085;p9"/>
          <p:cNvGrpSpPr/>
          <p:nvPr/>
        </p:nvGrpSpPr>
        <p:grpSpPr>
          <a:xfrm>
            <a:off x="8250688" y="3614825"/>
            <a:ext cx="37200" cy="1232425"/>
            <a:chOff x="367100" y="2392375"/>
            <a:chExt cx="37200" cy="1232425"/>
          </a:xfrm>
        </p:grpSpPr>
        <p:sp>
          <p:nvSpPr>
            <p:cNvPr id="1086" name="Google Shape;1086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9"/>
          <p:cNvSpPr/>
          <p:nvPr/>
        </p:nvSpPr>
        <p:spPr>
          <a:xfrm>
            <a:off x="7070700" y="38586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9"/>
          <p:cNvSpPr/>
          <p:nvPr/>
        </p:nvSpPr>
        <p:spPr>
          <a:xfrm>
            <a:off x="6323266" y="44287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0" name="Google Shape;1090;p9"/>
          <p:cNvGrpSpPr/>
          <p:nvPr/>
        </p:nvGrpSpPr>
        <p:grpSpPr>
          <a:xfrm>
            <a:off x="179163" y="3701225"/>
            <a:ext cx="37200" cy="1232425"/>
            <a:chOff x="367100" y="2392375"/>
            <a:chExt cx="37200" cy="1232425"/>
          </a:xfrm>
        </p:grpSpPr>
        <p:sp>
          <p:nvSpPr>
            <p:cNvPr id="1091" name="Google Shape;1091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9"/>
          <p:cNvGrpSpPr/>
          <p:nvPr/>
        </p:nvGrpSpPr>
        <p:grpSpPr>
          <a:xfrm>
            <a:off x="4664063" y="3971538"/>
            <a:ext cx="37200" cy="833425"/>
            <a:chOff x="367100" y="2392375"/>
            <a:chExt cx="37200" cy="833425"/>
          </a:xfrm>
        </p:grpSpPr>
        <p:sp>
          <p:nvSpPr>
            <p:cNvPr id="1094" name="Google Shape;1094;p9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6" name="Google Shape;1096;p9"/>
          <p:cNvSpPr/>
          <p:nvPr/>
        </p:nvSpPr>
        <p:spPr>
          <a:xfrm>
            <a:off x="8003700" y="28179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7" name="Google Shape;1097;p9"/>
          <p:cNvGrpSpPr/>
          <p:nvPr/>
        </p:nvGrpSpPr>
        <p:grpSpPr>
          <a:xfrm>
            <a:off x="8561675" y="2681650"/>
            <a:ext cx="37200" cy="1232425"/>
            <a:chOff x="367100" y="2392375"/>
            <a:chExt cx="37200" cy="1232425"/>
          </a:xfrm>
        </p:grpSpPr>
        <p:sp>
          <p:nvSpPr>
            <p:cNvPr id="1098" name="Google Shape;1098;p9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0_1"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5" name="Google Shape;1995;p17"/>
          <p:cNvGrpSpPr/>
          <p:nvPr/>
        </p:nvGrpSpPr>
        <p:grpSpPr>
          <a:xfrm rot="-2558527">
            <a:off x="5776676" y="656619"/>
            <a:ext cx="9144542" cy="2877764"/>
            <a:chOff x="3025400" y="1754925"/>
            <a:chExt cx="7141649" cy="2247459"/>
          </a:xfrm>
        </p:grpSpPr>
        <p:sp>
          <p:nvSpPr>
            <p:cNvPr id="1996" name="Google Shape;1996;p17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7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7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7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7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7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7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7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7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7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7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7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7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7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7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7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7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7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7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7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7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7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7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7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7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7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7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3" name="Google Shape;2023;p17"/>
          <p:cNvGrpSpPr/>
          <p:nvPr/>
        </p:nvGrpSpPr>
        <p:grpSpPr>
          <a:xfrm rot="3372341">
            <a:off x="-4106799" y="656629"/>
            <a:ext cx="9144484" cy="2877746"/>
            <a:chOff x="3025400" y="1754925"/>
            <a:chExt cx="7141649" cy="2247459"/>
          </a:xfrm>
        </p:grpSpPr>
        <p:sp>
          <p:nvSpPr>
            <p:cNvPr id="2024" name="Google Shape;2024;p17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7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7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7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7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7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7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7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7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7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7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7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7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7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7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7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7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7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7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7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7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7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7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7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7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7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7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1" name="Google Shape;2051;p17"/>
          <p:cNvSpPr/>
          <p:nvPr/>
        </p:nvSpPr>
        <p:spPr>
          <a:xfrm>
            <a:off x="920463" y="23628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2" name="Google Shape;2052;p17"/>
          <p:cNvSpPr/>
          <p:nvPr/>
        </p:nvSpPr>
        <p:spPr>
          <a:xfrm>
            <a:off x="-612075" y="3781937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17"/>
          <p:cNvSpPr/>
          <p:nvPr/>
        </p:nvSpPr>
        <p:spPr>
          <a:xfrm>
            <a:off x="1228588" y="4149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4" name="Google Shape;2054;p17"/>
          <p:cNvSpPr/>
          <p:nvPr/>
        </p:nvSpPr>
        <p:spPr>
          <a:xfrm>
            <a:off x="6145588" y="39971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5" name="Google Shape;2055;p17"/>
          <p:cNvSpPr/>
          <p:nvPr/>
        </p:nvSpPr>
        <p:spPr>
          <a:xfrm>
            <a:off x="6524900" y="2312937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6" name="Google Shape;2056;p17"/>
          <p:cNvSpPr/>
          <p:nvPr/>
        </p:nvSpPr>
        <p:spPr>
          <a:xfrm>
            <a:off x="1448925" y="45478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7" name="Google Shape;2057;p17"/>
          <p:cNvSpPr/>
          <p:nvPr/>
        </p:nvSpPr>
        <p:spPr>
          <a:xfrm>
            <a:off x="4385063" y="46394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8" name="Google Shape;2058;p17"/>
          <p:cNvSpPr/>
          <p:nvPr/>
        </p:nvSpPr>
        <p:spPr>
          <a:xfrm>
            <a:off x="131463" y="36322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59" name="Google Shape;2059;p17"/>
          <p:cNvGrpSpPr/>
          <p:nvPr/>
        </p:nvGrpSpPr>
        <p:grpSpPr>
          <a:xfrm>
            <a:off x="367100" y="3091113"/>
            <a:ext cx="37200" cy="2435125"/>
            <a:chOff x="367100" y="2392375"/>
            <a:chExt cx="37200" cy="2435125"/>
          </a:xfrm>
        </p:grpSpPr>
        <p:sp>
          <p:nvSpPr>
            <p:cNvPr id="2060" name="Google Shape;2060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2" name="Google Shape;2062;p17"/>
          <p:cNvGrpSpPr/>
          <p:nvPr/>
        </p:nvGrpSpPr>
        <p:grpSpPr>
          <a:xfrm>
            <a:off x="1496950" y="4428750"/>
            <a:ext cx="37200" cy="833425"/>
            <a:chOff x="367100" y="2392375"/>
            <a:chExt cx="37200" cy="833425"/>
          </a:xfrm>
        </p:grpSpPr>
        <p:sp>
          <p:nvSpPr>
            <p:cNvPr id="2063" name="Google Shape;2063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5" name="Google Shape;2065;p17"/>
          <p:cNvGrpSpPr/>
          <p:nvPr/>
        </p:nvGrpSpPr>
        <p:grpSpPr>
          <a:xfrm>
            <a:off x="2528413" y="4025000"/>
            <a:ext cx="37200" cy="1232425"/>
            <a:chOff x="367100" y="2392375"/>
            <a:chExt cx="37200" cy="1232425"/>
          </a:xfrm>
        </p:grpSpPr>
        <p:sp>
          <p:nvSpPr>
            <p:cNvPr id="2066" name="Google Shape;2066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8" name="Google Shape;2068;p17"/>
          <p:cNvGrpSpPr/>
          <p:nvPr/>
        </p:nvGrpSpPr>
        <p:grpSpPr>
          <a:xfrm>
            <a:off x="1733350" y="4390713"/>
            <a:ext cx="37200" cy="833425"/>
            <a:chOff x="367100" y="2392375"/>
            <a:chExt cx="37200" cy="833425"/>
          </a:xfrm>
        </p:grpSpPr>
        <p:sp>
          <p:nvSpPr>
            <p:cNvPr id="2069" name="Google Shape;2069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1" name="Google Shape;2071;p17"/>
          <p:cNvGrpSpPr/>
          <p:nvPr/>
        </p:nvGrpSpPr>
        <p:grpSpPr>
          <a:xfrm>
            <a:off x="8607850" y="3252263"/>
            <a:ext cx="37200" cy="2435125"/>
            <a:chOff x="367100" y="2392375"/>
            <a:chExt cx="37200" cy="2435125"/>
          </a:xfrm>
        </p:grpSpPr>
        <p:sp>
          <p:nvSpPr>
            <p:cNvPr id="2072" name="Google Shape;2072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4" name="Google Shape;2074;p17"/>
          <p:cNvGrpSpPr/>
          <p:nvPr/>
        </p:nvGrpSpPr>
        <p:grpSpPr>
          <a:xfrm>
            <a:off x="658425" y="4271275"/>
            <a:ext cx="37200" cy="1232425"/>
            <a:chOff x="367100" y="2392375"/>
            <a:chExt cx="37200" cy="1232425"/>
          </a:xfrm>
        </p:grpSpPr>
        <p:sp>
          <p:nvSpPr>
            <p:cNvPr id="2075" name="Google Shape;2075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7" name="Google Shape;2077;p17"/>
          <p:cNvGrpSpPr/>
          <p:nvPr/>
        </p:nvGrpSpPr>
        <p:grpSpPr>
          <a:xfrm>
            <a:off x="3527900" y="4695525"/>
            <a:ext cx="37200" cy="833425"/>
            <a:chOff x="367100" y="2392375"/>
            <a:chExt cx="37200" cy="833425"/>
          </a:xfrm>
        </p:grpSpPr>
        <p:sp>
          <p:nvSpPr>
            <p:cNvPr id="2078" name="Google Shape;2078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17"/>
          <p:cNvGrpSpPr/>
          <p:nvPr/>
        </p:nvGrpSpPr>
        <p:grpSpPr>
          <a:xfrm>
            <a:off x="2347800" y="4531513"/>
            <a:ext cx="37200" cy="833425"/>
            <a:chOff x="367100" y="2392375"/>
            <a:chExt cx="37200" cy="833425"/>
          </a:xfrm>
        </p:grpSpPr>
        <p:sp>
          <p:nvSpPr>
            <p:cNvPr id="2081" name="Google Shape;2081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3" name="Google Shape;2083;p17"/>
          <p:cNvGrpSpPr/>
          <p:nvPr/>
        </p:nvGrpSpPr>
        <p:grpSpPr>
          <a:xfrm>
            <a:off x="7259438" y="4657088"/>
            <a:ext cx="37200" cy="833425"/>
            <a:chOff x="367100" y="2392375"/>
            <a:chExt cx="37200" cy="833425"/>
          </a:xfrm>
        </p:grpSpPr>
        <p:sp>
          <p:nvSpPr>
            <p:cNvPr id="2084" name="Google Shape;2084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2086;p17"/>
          <p:cNvGrpSpPr/>
          <p:nvPr/>
        </p:nvGrpSpPr>
        <p:grpSpPr>
          <a:xfrm>
            <a:off x="5876450" y="4720788"/>
            <a:ext cx="37200" cy="833425"/>
            <a:chOff x="367100" y="2392375"/>
            <a:chExt cx="37200" cy="833425"/>
          </a:xfrm>
        </p:grpSpPr>
        <p:sp>
          <p:nvSpPr>
            <p:cNvPr id="2087" name="Google Shape;2087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9" name="Google Shape;2089;p17"/>
          <p:cNvGrpSpPr/>
          <p:nvPr/>
        </p:nvGrpSpPr>
        <p:grpSpPr>
          <a:xfrm>
            <a:off x="5087700" y="4619313"/>
            <a:ext cx="37200" cy="833425"/>
            <a:chOff x="367100" y="2392375"/>
            <a:chExt cx="37200" cy="833425"/>
          </a:xfrm>
        </p:grpSpPr>
        <p:sp>
          <p:nvSpPr>
            <p:cNvPr id="2090" name="Google Shape;2090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2" name="Google Shape;2092;p17"/>
          <p:cNvGrpSpPr/>
          <p:nvPr/>
        </p:nvGrpSpPr>
        <p:grpSpPr>
          <a:xfrm>
            <a:off x="6722900" y="4698500"/>
            <a:ext cx="37200" cy="1232425"/>
            <a:chOff x="367100" y="2392375"/>
            <a:chExt cx="37200" cy="1232425"/>
          </a:xfrm>
        </p:grpSpPr>
        <p:sp>
          <p:nvSpPr>
            <p:cNvPr id="2093" name="Google Shape;2093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5" name="Google Shape;2095;p17"/>
          <p:cNvGrpSpPr/>
          <p:nvPr/>
        </p:nvGrpSpPr>
        <p:grpSpPr>
          <a:xfrm>
            <a:off x="7961675" y="4271275"/>
            <a:ext cx="37200" cy="833425"/>
            <a:chOff x="367100" y="2392375"/>
            <a:chExt cx="37200" cy="833425"/>
          </a:xfrm>
        </p:grpSpPr>
        <p:sp>
          <p:nvSpPr>
            <p:cNvPr id="2096" name="Google Shape;2096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17"/>
          <p:cNvGrpSpPr/>
          <p:nvPr/>
        </p:nvGrpSpPr>
        <p:grpSpPr>
          <a:xfrm>
            <a:off x="8312775" y="4334738"/>
            <a:ext cx="37200" cy="833425"/>
            <a:chOff x="367100" y="2392375"/>
            <a:chExt cx="37200" cy="833425"/>
          </a:xfrm>
        </p:grpSpPr>
        <p:sp>
          <p:nvSpPr>
            <p:cNvPr id="2099" name="Google Shape;2099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1" name="Google Shape;2101;p17"/>
          <p:cNvGrpSpPr/>
          <p:nvPr/>
        </p:nvGrpSpPr>
        <p:grpSpPr>
          <a:xfrm>
            <a:off x="8994688" y="4071775"/>
            <a:ext cx="37200" cy="1232425"/>
            <a:chOff x="367100" y="2392375"/>
            <a:chExt cx="37200" cy="1232425"/>
          </a:xfrm>
        </p:grpSpPr>
        <p:sp>
          <p:nvSpPr>
            <p:cNvPr id="2102" name="Google Shape;2102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4" name="Google Shape;2104;p17"/>
          <p:cNvSpPr/>
          <p:nvPr/>
        </p:nvSpPr>
        <p:spPr>
          <a:xfrm>
            <a:off x="7713300" y="40110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5" name="Google Shape;2105;p17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6" name="Google Shape;2106;p17"/>
          <p:cNvGrpSpPr/>
          <p:nvPr/>
        </p:nvGrpSpPr>
        <p:grpSpPr>
          <a:xfrm>
            <a:off x="179163" y="3853625"/>
            <a:ext cx="37200" cy="1232425"/>
            <a:chOff x="367100" y="2392375"/>
            <a:chExt cx="37200" cy="1232425"/>
          </a:xfrm>
        </p:grpSpPr>
        <p:sp>
          <p:nvSpPr>
            <p:cNvPr id="2107" name="Google Shape;2107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9" name="Google Shape;2109;p17"/>
          <p:cNvGrpSpPr/>
          <p:nvPr/>
        </p:nvGrpSpPr>
        <p:grpSpPr>
          <a:xfrm>
            <a:off x="4435463" y="4771700"/>
            <a:ext cx="37200" cy="833425"/>
            <a:chOff x="367100" y="2392375"/>
            <a:chExt cx="37200" cy="833425"/>
          </a:xfrm>
        </p:grpSpPr>
        <p:sp>
          <p:nvSpPr>
            <p:cNvPr id="2110" name="Google Shape;2110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2" name="Google Shape;2112;p17"/>
          <p:cNvGrpSpPr/>
          <p:nvPr/>
        </p:nvGrpSpPr>
        <p:grpSpPr>
          <a:xfrm>
            <a:off x="3121763" y="4191225"/>
            <a:ext cx="37200" cy="1232425"/>
            <a:chOff x="367100" y="2392375"/>
            <a:chExt cx="37200" cy="1232425"/>
          </a:xfrm>
        </p:grpSpPr>
        <p:sp>
          <p:nvSpPr>
            <p:cNvPr id="2113" name="Google Shape;2113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5" name="Google Shape;2115;p17"/>
          <p:cNvGrpSpPr/>
          <p:nvPr/>
        </p:nvGrpSpPr>
        <p:grpSpPr>
          <a:xfrm>
            <a:off x="2067975" y="3755675"/>
            <a:ext cx="37200" cy="2435125"/>
            <a:chOff x="367100" y="2392375"/>
            <a:chExt cx="37200" cy="2435125"/>
          </a:xfrm>
        </p:grpSpPr>
        <p:sp>
          <p:nvSpPr>
            <p:cNvPr id="2116" name="Google Shape;2116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8" name="Google Shape;2118;p17"/>
          <p:cNvGrpSpPr/>
          <p:nvPr/>
        </p:nvGrpSpPr>
        <p:grpSpPr>
          <a:xfrm>
            <a:off x="6400500" y="3856238"/>
            <a:ext cx="37200" cy="2435125"/>
            <a:chOff x="367100" y="2392375"/>
            <a:chExt cx="37200" cy="2435125"/>
          </a:xfrm>
        </p:grpSpPr>
        <p:sp>
          <p:nvSpPr>
            <p:cNvPr id="2119" name="Google Shape;2119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1" name="Google Shape;2121;p17"/>
          <p:cNvSpPr/>
          <p:nvPr/>
        </p:nvSpPr>
        <p:spPr>
          <a:xfrm>
            <a:off x="2148550" y="43436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2" name="Google Shape;2122;p17"/>
          <p:cNvSpPr/>
          <p:nvPr/>
        </p:nvSpPr>
        <p:spPr>
          <a:xfrm>
            <a:off x="6487338" y="37900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3" name="Google Shape;2123;p17"/>
          <p:cNvGrpSpPr/>
          <p:nvPr/>
        </p:nvGrpSpPr>
        <p:grpSpPr>
          <a:xfrm>
            <a:off x="7679063" y="3919925"/>
            <a:ext cx="37200" cy="2435125"/>
            <a:chOff x="367100" y="2392375"/>
            <a:chExt cx="37200" cy="2435125"/>
          </a:xfrm>
        </p:grpSpPr>
        <p:sp>
          <p:nvSpPr>
            <p:cNvPr id="2124" name="Google Shape;2124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6" name="Google Shape;2126;p17"/>
          <p:cNvGrpSpPr/>
          <p:nvPr/>
        </p:nvGrpSpPr>
        <p:grpSpPr>
          <a:xfrm>
            <a:off x="8880050" y="2789013"/>
            <a:ext cx="37200" cy="2435125"/>
            <a:chOff x="367100" y="2392375"/>
            <a:chExt cx="37200" cy="2435125"/>
          </a:xfrm>
        </p:grpSpPr>
        <p:sp>
          <p:nvSpPr>
            <p:cNvPr id="2127" name="Google Shape;2127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9" name="Google Shape;2129;p17"/>
          <p:cNvGrpSpPr/>
          <p:nvPr/>
        </p:nvGrpSpPr>
        <p:grpSpPr>
          <a:xfrm>
            <a:off x="1257825" y="2336563"/>
            <a:ext cx="37200" cy="2435125"/>
            <a:chOff x="367100" y="2392375"/>
            <a:chExt cx="37200" cy="2435125"/>
          </a:xfrm>
        </p:grpSpPr>
        <p:sp>
          <p:nvSpPr>
            <p:cNvPr id="2130" name="Google Shape;2130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2" name="Google Shape;2132;p17"/>
          <p:cNvGrpSpPr/>
          <p:nvPr/>
        </p:nvGrpSpPr>
        <p:grpSpPr>
          <a:xfrm>
            <a:off x="6707675" y="2503688"/>
            <a:ext cx="37200" cy="2435125"/>
            <a:chOff x="367100" y="2392375"/>
            <a:chExt cx="37200" cy="2435125"/>
          </a:xfrm>
        </p:grpSpPr>
        <p:sp>
          <p:nvSpPr>
            <p:cNvPr id="2133" name="Google Shape;2133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5" name="Google Shape;2135;p17"/>
          <p:cNvGrpSpPr/>
          <p:nvPr/>
        </p:nvGrpSpPr>
        <p:grpSpPr>
          <a:xfrm>
            <a:off x="4833388" y="4619313"/>
            <a:ext cx="37200" cy="833425"/>
            <a:chOff x="367100" y="2392375"/>
            <a:chExt cx="37200" cy="833425"/>
          </a:xfrm>
        </p:grpSpPr>
        <p:sp>
          <p:nvSpPr>
            <p:cNvPr id="2136" name="Google Shape;2136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8" name="Google Shape;2138;p17"/>
          <p:cNvGrpSpPr/>
          <p:nvPr/>
        </p:nvGrpSpPr>
        <p:grpSpPr>
          <a:xfrm>
            <a:off x="3956488" y="4556525"/>
            <a:ext cx="37200" cy="833425"/>
            <a:chOff x="367100" y="2392375"/>
            <a:chExt cx="37200" cy="833425"/>
          </a:xfrm>
        </p:grpSpPr>
        <p:sp>
          <p:nvSpPr>
            <p:cNvPr id="2139" name="Google Shape;2139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1" name="Google Shape;2141;p17"/>
          <p:cNvGrpSpPr/>
          <p:nvPr/>
        </p:nvGrpSpPr>
        <p:grpSpPr>
          <a:xfrm>
            <a:off x="1814563" y="2221975"/>
            <a:ext cx="37200" cy="2435125"/>
            <a:chOff x="367100" y="2392375"/>
            <a:chExt cx="37200" cy="2435125"/>
          </a:xfrm>
        </p:grpSpPr>
        <p:sp>
          <p:nvSpPr>
            <p:cNvPr id="2142" name="Google Shape;2142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4" name="Google Shape;2144;p17"/>
          <p:cNvGrpSpPr/>
          <p:nvPr/>
        </p:nvGrpSpPr>
        <p:grpSpPr>
          <a:xfrm>
            <a:off x="1576800" y="3203550"/>
            <a:ext cx="37200" cy="833425"/>
            <a:chOff x="367100" y="2392375"/>
            <a:chExt cx="37200" cy="833425"/>
          </a:xfrm>
        </p:grpSpPr>
        <p:sp>
          <p:nvSpPr>
            <p:cNvPr id="2145" name="Google Shape;2145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17"/>
          <p:cNvGrpSpPr/>
          <p:nvPr/>
        </p:nvGrpSpPr>
        <p:grpSpPr>
          <a:xfrm>
            <a:off x="973650" y="3539275"/>
            <a:ext cx="37200" cy="1232425"/>
            <a:chOff x="367100" y="2392375"/>
            <a:chExt cx="37200" cy="1232425"/>
          </a:xfrm>
        </p:grpSpPr>
        <p:sp>
          <p:nvSpPr>
            <p:cNvPr id="2148" name="Google Shape;2148;p17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17"/>
          <p:cNvGrpSpPr/>
          <p:nvPr/>
        </p:nvGrpSpPr>
        <p:grpSpPr>
          <a:xfrm>
            <a:off x="7362213" y="1792338"/>
            <a:ext cx="37200" cy="2435125"/>
            <a:chOff x="367100" y="2392375"/>
            <a:chExt cx="37200" cy="2435125"/>
          </a:xfrm>
        </p:grpSpPr>
        <p:sp>
          <p:nvSpPr>
            <p:cNvPr id="2151" name="Google Shape;2151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3" name="Google Shape;2153;p17"/>
          <p:cNvGrpSpPr/>
          <p:nvPr/>
        </p:nvGrpSpPr>
        <p:grpSpPr>
          <a:xfrm>
            <a:off x="7848413" y="2988513"/>
            <a:ext cx="37200" cy="2435125"/>
            <a:chOff x="367100" y="2392375"/>
            <a:chExt cx="37200" cy="2435125"/>
          </a:xfrm>
        </p:grpSpPr>
        <p:sp>
          <p:nvSpPr>
            <p:cNvPr id="2154" name="Google Shape;2154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6" name="Google Shape;2156;p17"/>
          <p:cNvGrpSpPr/>
          <p:nvPr/>
        </p:nvGrpSpPr>
        <p:grpSpPr>
          <a:xfrm>
            <a:off x="5489500" y="4390713"/>
            <a:ext cx="37200" cy="833425"/>
            <a:chOff x="367100" y="2392375"/>
            <a:chExt cx="37200" cy="833425"/>
          </a:xfrm>
        </p:grpSpPr>
        <p:sp>
          <p:nvSpPr>
            <p:cNvPr id="2157" name="Google Shape;2157;p17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17"/>
          <p:cNvGrpSpPr/>
          <p:nvPr/>
        </p:nvGrpSpPr>
        <p:grpSpPr>
          <a:xfrm>
            <a:off x="8143463" y="1638800"/>
            <a:ext cx="37200" cy="2435125"/>
            <a:chOff x="367100" y="2392375"/>
            <a:chExt cx="37200" cy="2435125"/>
          </a:xfrm>
        </p:grpSpPr>
        <p:sp>
          <p:nvSpPr>
            <p:cNvPr id="2160" name="Google Shape;2160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17"/>
          <p:cNvGrpSpPr/>
          <p:nvPr/>
        </p:nvGrpSpPr>
        <p:grpSpPr>
          <a:xfrm>
            <a:off x="1077275" y="1354188"/>
            <a:ext cx="37200" cy="2435125"/>
            <a:chOff x="367100" y="2392375"/>
            <a:chExt cx="37200" cy="2435125"/>
          </a:xfrm>
        </p:grpSpPr>
        <p:sp>
          <p:nvSpPr>
            <p:cNvPr id="2163" name="Google Shape;2163;p17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7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17"/>
          <p:cNvSpPr/>
          <p:nvPr/>
        </p:nvSpPr>
        <p:spPr>
          <a:xfrm>
            <a:off x="8334625" y="26113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6" name="Google Shape;2166;p17"/>
          <p:cNvSpPr/>
          <p:nvPr/>
        </p:nvSpPr>
        <p:spPr>
          <a:xfrm>
            <a:off x="-1268137" y="406425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17"/>
          <p:cNvSpPr txBox="1">
            <a:spLocks noGrp="1"/>
          </p:cNvSpPr>
          <p:nvPr>
            <p:ph type="title"/>
          </p:nvPr>
        </p:nvSpPr>
        <p:spPr>
          <a:xfrm>
            <a:off x="2724000" y="218032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8" name="Google Shape;2168;p17"/>
          <p:cNvSpPr txBox="1">
            <a:spLocks noGrp="1"/>
          </p:cNvSpPr>
          <p:nvPr>
            <p:ph type="title" idx="2" hasCustomPrompt="1"/>
          </p:nvPr>
        </p:nvSpPr>
        <p:spPr>
          <a:xfrm>
            <a:off x="4010825" y="1070175"/>
            <a:ext cx="1208700" cy="930900"/>
          </a:xfrm>
          <a:prstGeom prst="rect">
            <a:avLst/>
          </a:prstGeom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9" name="Google Shape;2169;p17"/>
          <p:cNvSpPr txBox="1">
            <a:spLocks noGrp="1"/>
          </p:cNvSpPr>
          <p:nvPr>
            <p:ph type="subTitle" idx="1"/>
          </p:nvPr>
        </p:nvSpPr>
        <p:spPr>
          <a:xfrm>
            <a:off x="3168300" y="353160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3" name="Google Shape;4273;p34"/>
          <p:cNvGrpSpPr/>
          <p:nvPr/>
        </p:nvGrpSpPr>
        <p:grpSpPr>
          <a:xfrm rot="9442976">
            <a:off x="1971015" y="3073054"/>
            <a:ext cx="9165281" cy="2491532"/>
            <a:chOff x="5171575" y="1460000"/>
            <a:chExt cx="1813675" cy="493025"/>
          </a:xfrm>
        </p:grpSpPr>
        <p:sp>
          <p:nvSpPr>
            <p:cNvPr id="4274" name="Google Shape;4274;p34"/>
            <p:cNvSpPr/>
            <p:nvPr/>
          </p:nvSpPr>
          <p:spPr>
            <a:xfrm>
              <a:off x="5268600" y="1460000"/>
              <a:ext cx="1716650" cy="394450"/>
            </a:xfrm>
            <a:custGeom>
              <a:avLst/>
              <a:gdLst/>
              <a:ahLst/>
              <a:cxnLst/>
              <a:rect l="l" t="t" r="r" b="b"/>
              <a:pathLst>
                <a:path w="68666" h="15778" extrusionOk="0">
                  <a:moveTo>
                    <a:pt x="11229" y="1"/>
                  </a:moveTo>
                  <a:cubicBezTo>
                    <a:pt x="5339" y="1"/>
                    <a:pt x="67" y="3484"/>
                    <a:pt x="0" y="3529"/>
                  </a:cubicBezTo>
                  <a:lnTo>
                    <a:pt x="62" y="3618"/>
                  </a:lnTo>
                  <a:cubicBezTo>
                    <a:pt x="122" y="3573"/>
                    <a:pt x="5374" y="104"/>
                    <a:pt x="11234" y="104"/>
                  </a:cubicBezTo>
                  <a:cubicBezTo>
                    <a:pt x="12364" y="104"/>
                    <a:pt x="13516" y="233"/>
                    <a:pt x="14657" y="540"/>
                  </a:cubicBezTo>
                  <a:cubicBezTo>
                    <a:pt x="18583" y="1602"/>
                    <a:pt x="20804" y="4831"/>
                    <a:pt x="22954" y="7954"/>
                  </a:cubicBezTo>
                  <a:cubicBezTo>
                    <a:pt x="24711" y="10514"/>
                    <a:pt x="26380" y="12931"/>
                    <a:pt x="28860" y="14002"/>
                  </a:cubicBezTo>
                  <a:cubicBezTo>
                    <a:pt x="31598" y="15180"/>
                    <a:pt x="34114" y="15777"/>
                    <a:pt x="36443" y="15777"/>
                  </a:cubicBezTo>
                  <a:cubicBezTo>
                    <a:pt x="38396" y="15777"/>
                    <a:pt x="40216" y="15358"/>
                    <a:pt x="41938" y="14528"/>
                  </a:cubicBezTo>
                  <a:cubicBezTo>
                    <a:pt x="45257" y="12931"/>
                    <a:pt x="47737" y="10068"/>
                    <a:pt x="50136" y="7293"/>
                  </a:cubicBezTo>
                  <a:cubicBezTo>
                    <a:pt x="53169" y="3787"/>
                    <a:pt x="56033" y="478"/>
                    <a:pt x="60137" y="451"/>
                  </a:cubicBezTo>
                  <a:lnTo>
                    <a:pt x="60235" y="451"/>
                  </a:lnTo>
                  <a:cubicBezTo>
                    <a:pt x="63295" y="451"/>
                    <a:pt x="65507" y="1147"/>
                    <a:pt x="66837" y="2512"/>
                  </a:cubicBezTo>
                  <a:cubicBezTo>
                    <a:pt x="68558" y="4296"/>
                    <a:pt x="68460" y="6874"/>
                    <a:pt x="68398" y="8587"/>
                  </a:cubicBezTo>
                  <a:cubicBezTo>
                    <a:pt x="68380" y="9247"/>
                    <a:pt x="68353" y="9765"/>
                    <a:pt x="68442" y="10095"/>
                  </a:cubicBezTo>
                  <a:lnTo>
                    <a:pt x="68540" y="10077"/>
                  </a:lnTo>
                  <a:cubicBezTo>
                    <a:pt x="68460" y="9756"/>
                    <a:pt x="68478" y="9238"/>
                    <a:pt x="68505" y="8587"/>
                  </a:cubicBezTo>
                  <a:cubicBezTo>
                    <a:pt x="68567" y="6865"/>
                    <a:pt x="68665" y="4251"/>
                    <a:pt x="66908" y="2440"/>
                  </a:cubicBezTo>
                  <a:cubicBezTo>
                    <a:pt x="65570" y="1049"/>
                    <a:pt x="63322" y="353"/>
                    <a:pt x="60235" y="353"/>
                  </a:cubicBezTo>
                  <a:lnTo>
                    <a:pt x="60137" y="353"/>
                  </a:lnTo>
                  <a:cubicBezTo>
                    <a:pt x="55989" y="371"/>
                    <a:pt x="53107" y="3698"/>
                    <a:pt x="50056" y="7222"/>
                  </a:cubicBezTo>
                  <a:cubicBezTo>
                    <a:pt x="46576" y="11240"/>
                    <a:pt x="42754" y="15659"/>
                    <a:pt x="36408" y="15659"/>
                  </a:cubicBezTo>
                  <a:cubicBezTo>
                    <a:pt x="34230" y="15659"/>
                    <a:pt x="31756" y="15139"/>
                    <a:pt x="28895" y="13904"/>
                  </a:cubicBezTo>
                  <a:cubicBezTo>
                    <a:pt x="26442" y="12842"/>
                    <a:pt x="24792" y="10443"/>
                    <a:pt x="23043" y="7891"/>
                  </a:cubicBezTo>
                  <a:cubicBezTo>
                    <a:pt x="20884" y="4751"/>
                    <a:pt x="18645" y="1504"/>
                    <a:pt x="14684" y="442"/>
                  </a:cubicBezTo>
                  <a:cubicBezTo>
                    <a:pt x="13531" y="131"/>
                    <a:pt x="12369" y="1"/>
                    <a:pt x="1122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4"/>
            <p:cNvSpPr/>
            <p:nvPr/>
          </p:nvSpPr>
          <p:spPr>
            <a:xfrm>
              <a:off x="5264575" y="1467800"/>
              <a:ext cx="1717325" cy="382175"/>
            </a:xfrm>
            <a:custGeom>
              <a:avLst/>
              <a:gdLst/>
              <a:ahLst/>
              <a:cxnLst/>
              <a:rect l="l" t="t" r="r" b="b"/>
              <a:pathLst>
                <a:path w="68693" h="15287" extrusionOk="0">
                  <a:moveTo>
                    <a:pt x="11153" y="0"/>
                  </a:moveTo>
                  <a:cubicBezTo>
                    <a:pt x="6400" y="0"/>
                    <a:pt x="2154" y="2227"/>
                    <a:pt x="589" y="3047"/>
                  </a:cubicBezTo>
                  <a:cubicBezTo>
                    <a:pt x="322" y="3181"/>
                    <a:pt x="90" y="3306"/>
                    <a:pt x="54" y="3306"/>
                  </a:cubicBezTo>
                  <a:cubicBezTo>
                    <a:pt x="54" y="3306"/>
                    <a:pt x="81" y="3315"/>
                    <a:pt x="90" y="3333"/>
                  </a:cubicBezTo>
                  <a:lnTo>
                    <a:pt x="0" y="3386"/>
                  </a:lnTo>
                  <a:cubicBezTo>
                    <a:pt x="11" y="3404"/>
                    <a:pt x="22" y="3416"/>
                    <a:pt x="45" y="3416"/>
                  </a:cubicBezTo>
                  <a:cubicBezTo>
                    <a:pt x="104" y="3416"/>
                    <a:pt x="240" y="3346"/>
                    <a:pt x="634" y="3136"/>
                  </a:cubicBezTo>
                  <a:cubicBezTo>
                    <a:pt x="2192" y="2324"/>
                    <a:pt x="6429" y="101"/>
                    <a:pt x="11161" y="101"/>
                  </a:cubicBezTo>
                  <a:cubicBezTo>
                    <a:pt x="12038" y="101"/>
                    <a:pt x="12931" y="177"/>
                    <a:pt x="13828" y="353"/>
                  </a:cubicBezTo>
                  <a:cubicBezTo>
                    <a:pt x="14122" y="416"/>
                    <a:pt x="14417" y="478"/>
                    <a:pt x="14693" y="558"/>
                  </a:cubicBezTo>
                  <a:cubicBezTo>
                    <a:pt x="18208" y="1531"/>
                    <a:pt x="20055" y="4198"/>
                    <a:pt x="22009" y="7026"/>
                  </a:cubicBezTo>
                  <a:cubicBezTo>
                    <a:pt x="22499" y="7731"/>
                    <a:pt x="22999" y="8453"/>
                    <a:pt x="23525" y="9149"/>
                  </a:cubicBezTo>
                  <a:cubicBezTo>
                    <a:pt x="24970" y="11040"/>
                    <a:pt x="26567" y="12958"/>
                    <a:pt x="28744" y="13806"/>
                  </a:cubicBezTo>
                  <a:cubicBezTo>
                    <a:pt x="31411" y="14850"/>
                    <a:pt x="33731" y="15287"/>
                    <a:pt x="35792" y="15287"/>
                  </a:cubicBezTo>
                  <a:cubicBezTo>
                    <a:pt x="40422" y="15287"/>
                    <a:pt x="43714" y="13057"/>
                    <a:pt x="46577" y="10470"/>
                  </a:cubicBezTo>
                  <a:cubicBezTo>
                    <a:pt x="47826" y="9337"/>
                    <a:pt x="48977" y="8105"/>
                    <a:pt x="50083" y="6919"/>
                  </a:cubicBezTo>
                  <a:cubicBezTo>
                    <a:pt x="53116" y="3672"/>
                    <a:pt x="55980" y="603"/>
                    <a:pt x="60102" y="558"/>
                  </a:cubicBezTo>
                  <a:lnTo>
                    <a:pt x="60262" y="558"/>
                  </a:lnTo>
                  <a:cubicBezTo>
                    <a:pt x="63269" y="558"/>
                    <a:pt x="65472" y="1245"/>
                    <a:pt x="66810" y="2592"/>
                  </a:cubicBezTo>
                  <a:cubicBezTo>
                    <a:pt x="68568" y="4350"/>
                    <a:pt x="68541" y="6901"/>
                    <a:pt x="68523" y="8596"/>
                  </a:cubicBezTo>
                  <a:cubicBezTo>
                    <a:pt x="68514" y="9230"/>
                    <a:pt x="68505" y="9738"/>
                    <a:pt x="68594" y="10059"/>
                  </a:cubicBezTo>
                  <a:lnTo>
                    <a:pt x="68693" y="10032"/>
                  </a:lnTo>
                  <a:cubicBezTo>
                    <a:pt x="68612" y="9720"/>
                    <a:pt x="68621" y="9221"/>
                    <a:pt x="68621" y="8596"/>
                  </a:cubicBezTo>
                  <a:cubicBezTo>
                    <a:pt x="68648" y="6892"/>
                    <a:pt x="68675" y="4314"/>
                    <a:pt x="66890" y="2521"/>
                  </a:cubicBezTo>
                  <a:cubicBezTo>
                    <a:pt x="65526" y="1147"/>
                    <a:pt x="63295" y="460"/>
                    <a:pt x="60253" y="460"/>
                  </a:cubicBezTo>
                  <a:lnTo>
                    <a:pt x="60102" y="460"/>
                  </a:lnTo>
                  <a:cubicBezTo>
                    <a:pt x="55935" y="496"/>
                    <a:pt x="53054" y="3583"/>
                    <a:pt x="50012" y="6848"/>
                  </a:cubicBezTo>
                  <a:cubicBezTo>
                    <a:pt x="48897" y="8034"/>
                    <a:pt x="47755" y="9265"/>
                    <a:pt x="46515" y="10389"/>
                  </a:cubicBezTo>
                  <a:cubicBezTo>
                    <a:pt x="43667" y="12965"/>
                    <a:pt x="40396" y="15186"/>
                    <a:pt x="35789" y="15186"/>
                  </a:cubicBezTo>
                  <a:cubicBezTo>
                    <a:pt x="33743" y="15186"/>
                    <a:pt x="31433" y="14748"/>
                    <a:pt x="28780" y="13708"/>
                  </a:cubicBezTo>
                  <a:cubicBezTo>
                    <a:pt x="26630" y="12869"/>
                    <a:pt x="25051" y="10960"/>
                    <a:pt x="23614" y="9087"/>
                  </a:cubicBezTo>
                  <a:cubicBezTo>
                    <a:pt x="23088" y="8391"/>
                    <a:pt x="22580" y="7668"/>
                    <a:pt x="22098" y="6964"/>
                  </a:cubicBezTo>
                  <a:cubicBezTo>
                    <a:pt x="20216" y="4252"/>
                    <a:pt x="18280" y="1441"/>
                    <a:pt x="14720" y="460"/>
                  </a:cubicBezTo>
                  <a:cubicBezTo>
                    <a:pt x="14435" y="380"/>
                    <a:pt x="14140" y="309"/>
                    <a:pt x="13846" y="255"/>
                  </a:cubicBezTo>
                  <a:cubicBezTo>
                    <a:pt x="12940" y="77"/>
                    <a:pt x="12038" y="0"/>
                    <a:pt x="111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4"/>
            <p:cNvSpPr/>
            <p:nvPr/>
          </p:nvSpPr>
          <p:spPr>
            <a:xfrm>
              <a:off x="5260775" y="1475575"/>
              <a:ext cx="1720900" cy="370175"/>
            </a:xfrm>
            <a:custGeom>
              <a:avLst/>
              <a:gdLst/>
              <a:ahLst/>
              <a:cxnLst/>
              <a:rect l="l" t="t" r="r" b="b"/>
              <a:pathLst>
                <a:path w="68836" h="14807" extrusionOk="0">
                  <a:moveTo>
                    <a:pt x="81" y="3111"/>
                  </a:moveTo>
                  <a:lnTo>
                    <a:pt x="81" y="3111"/>
                  </a:lnTo>
                  <a:cubicBezTo>
                    <a:pt x="82" y="3111"/>
                    <a:pt x="83" y="3111"/>
                    <a:pt x="84" y="3112"/>
                  </a:cubicBezTo>
                  <a:lnTo>
                    <a:pt x="84" y="3112"/>
                  </a:lnTo>
                  <a:cubicBezTo>
                    <a:pt x="83" y="3111"/>
                    <a:pt x="81" y="3111"/>
                    <a:pt x="81" y="3111"/>
                  </a:cubicBezTo>
                  <a:close/>
                  <a:moveTo>
                    <a:pt x="11123" y="0"/>
                  </a:moveTo>
                  <a:cubicBezTo>
                    <a:pt x="6789" y="0"/>
                    <a:pt x="2898" y="1830"/>
                    <a:pt x="1053" y="2701"/>
                  </a:cubicBezTo>
                  <a:cubicBezTo>
                    <a:pt x="591" y="2915"/>
                    <a:pt x="187" y="3112"/>
                    <a:pt x="92" y="3112"/>
                  </a:cubicBezTo>
                  <a:cubicBezTo>
                    <a:pt x="89" y="3112"/>
                    <a:pt x="87" y="3112"/>
                    <a:pt x="84" y="3112"/>
                  </a:cubicBezTo>
                  <a:lnTo>
                    <a:pt x="84" y="3112"/>
                  </a:lnTo>
                  <a:cubicBezTo>
                    <a:pt x="87" y="3112"/>
                    <a:pt x="90" y="3115"/>
                    <a:pt x="90" y="3120"/>
                  </a:cubicBezTo>
                  <a:lnTo>
                    <a:pt x="1" y="3173"/>
                  </a:lnTo>
                  <a:cubicBezTo>
                    <a:pt x="16" y="3197"/>
                    <a:pt x="40" y="3210"/>
                    <a:pt x="79" y="3210"/>
                  </a:cubicBezTo>
                  <a:cubicBezTo>
                    <a:pt x="200" y="3210"/>
                    <a:pt x="471" y="3087"/>
                    <a:pt x="1098" y="2790"/>
                  </a:cubicBezTo>
                  <a:cubicBezTo>
                    <a:pt x="2935" y="1927"/>
                    <a:pt x="6801" y="107"/>
                    <a:pt x="11111" y="107"/>
                  </a:cubicBezTo>
                  <a:cubicBezTo>
                    <a:pt x="12014" y="107"/>
                    <a:pt x="12937" y="187"/>
                    <a:pt x="13864" y="372"/>
                  </a:cubicBezTo>
                  <a:cubicBezTo>
                    <a:pt x="14159" y="426"/>
                    <a:pt x="14444" y="497"/>
                    <a:pt x="14729" y="577"/>
                  </a:cubicBezTo>
                  <a:cubicBezTo>
                    <a:pt x="17977" y="1505"/>
                    <a:pt x="19591" y="3896"/>
                    <a:pt x="21304" y="6438"/>
                  </a:cubicBezTo>
                  <a:cubicBezTo>
                    <a:pt x="21938" y="7375"/>
                    <a:pt x="22589" y="8339"/>
                    <a:pt x="23338" y="9240"/>
                  </a:cubicBezTo>
                  <a:cubicBezTo>
                    <a:pt x="24882" y="11113"/>
                    <a:pt x="26452" y="12853"/>
                    <a:pt x="28611" y="13611"/>
                  </a:cubicBezTo>
                  <a:cubicBezTo>
                    <a:pt x="31010" y="14450"/>
                    <a:pt x="33134" y="14806"/>
                    <a:pt x="35034" y="14806"/>
                  </a:cubicBezTo>
                  <a:cubicBezTo>
                    <a:pt x="40003" y="14806"/>
                    <a:pt x="43455" y="12389"/>
                    <a:pt x="46390" y="9953"/>
                  </a:cubicBezTo>
                  <a:cubicBezTo>
                    <a:pt x="47693" y="8865"/>
                    <a:pt x="48879" y="7696"/>
                    <a:pt x="50030" y="6554"/>
                  </a:cubicBezTo>
                  <a:cubicBezTo>
                    <a:pt x="53054" y="3557"/>
                    <a:pt x="55918" y="720"/>
                    <a:pt x="60066" y="676"/>
                  </a:cubicBezTo>
                  <a:cubicBezTo>
                    <a:pt x="60147" y="667"/>
                    <a:pt x="60227" y="667"/>
                    <a:pt x="60307" y="667"/>
                  </a:cubicBezTo>
                  <a:cubicBezTo>
                    <a:pt x="68514" y="667"/>
                    <a:pt x="68595" y="5823"/>
                    <a:pt x="68630" y="8606"/>
                  </a:cubicBezTo>
                  <a:cubicBezTo>
                    <a:pt x="68639" y="9222"/>
                    <a:pt x="68648" y="9704"/>
                    <a:pt x="68737" y="10025"/>
                  </a:cubicBezTo>
                  <a:lnTo>
                    <a:pt x="68836" y="9998"/>
                  </a:lnTo>
                  <a:cubicBezTo>
                    <a:pt x="68755" y="9695"/>
                    <a:pt x="68746" y="9186"/>
                    <a:pt x="68737" y="8606"/>
                  </a:cubicBezTo>
                  <a:cubicBezTo>
                    <a:pt x="68693" y="5787"/>
                    <a:pt x="68622" y="568"/>
                    <a:pt x="60316" y="568"/>
                  </a:cubicBezTo>
                  <a:lnTo>
                    <a:pt x="60066" y="568"/>
                  </a:lnTo>
                  <a:cubicBezTo>
                    <a:pt x="55873" y="622"/>
                    <a:pt x="52992" y="3468"/>
                    <a:pt x="49950" y="6483"/>
                  </a:cubicBezTo>
                  <a:cubicBezTo>
                    <a:pt x="48808" y="7616"/>
                    <a:pt x="47621" y="8794"/>
                    <a:pt x="46319" y="9873"/>
                  </a:cubicBezTo>
                  <a:cubicBezTo>
                    <a:pt x="43408" y="12294"/>
                    <a:pt x="39974" y="14700"/>
                    <a:pt x="35029" y="14700"/>
                  </a:cubicBezTo>
                  <a:cubicBezTo>
                    <a:pt x="33140" y="14700"/>
                    <a:pt x="31031" y="14349"/>
                    <a:pt x="28646" y="13513"/>
                  </a:cubicBezTo>
                  <a:cubicBezTo>
                    <a:pt x="26505" y="12763"/>
                    <a:pt x="24953" y="11033"/>
                    <a:pt x="23419" y="9177"/>
                  </a:cubicBezTo>
                  <a:cubicBezTo>
                    <a:pt x="22669" y="8276"/>
                    <a:pt x="22018" y="7313"/>
                    <a:pt x="21393" y="6376"/>
                  </a:cubicBezTo>
                  <a:cubicBezTo>
                    <a:pt x="19663" y="3825"/>
                    <a:pt x="18039" y="1407"/>
                    <a:pt x="14756" y="479"/>
                  </a:cubicBezTo>
                  <a:cubicBezTo>
                    <a:pt x="14471" y="399"/>
                    <a:pt x="14176" y="328"/>
                    <a:pt x="13882" y="265"/>
                  </a:cubicBezTo>
                  <a:cubicBezTo>
                    <a:pt x="12953" y="80"/>
                    <a:pt x="12028" y="0"/>
                    <a:pt x="111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4"/>
            <p:cNvSpPr/>
            <p:nvPr/>
          </p:nvSpPr>
          <p:spPr>
            <a:xfrm>
              <a:off x="5257000" y="1483550"/>
              <a:ext cx="1724450" cy="358850"/>
            </a:xfrm>
            <a:custGeom>
              <a:avLst/>
              <a:gdLst/>
              <a:ahLst/>
              <a:cxnLst/>
              <a:rect l="l" t="t" r="r" b="b"/>
              <a:pathLst>
                <a:path w="68978" h="14354" extrusionOk="0">
                  <a:moveTo>
                    <a:pt x="11083" y="0"/>
                  </a:moveTo>
                  <a:cubicBezTo>
                    <a:pt x="7041" y="0"/>
                    <a:pt x="3400" y="1567"/>
                    <a:pt x="1463" y="2408"/>
                  </a:cubicBezTo>
                  <a:cubicBezTo>
                    <a:pt x="867" y="2663"/>
                    <a:pt x="298" y="2910"/>
                    <a:pt x="132" y="2910"/>
                  </a:cubicBezTo>
                  <a:cubicBezTo>
                    <a:pt x="111" y="2910"/>
                    <a:pt x="97" y="2907"/>
                    <a:pt x="89" y="2899"/>
                  </a:cubicBezTo>
                  <a:lnTo>
                    <a:pt x="0" y="2953"/>
                  </a:lnTo>
                  <a:cubicBezTo>
                    <a:pt x="25" y="2991"/>
                    <a:pt x="66" y="3011"/>
                    <a:pt x="130" y="3011"/>
                  </a:cubicBezTo>
                  <a:cubicBezTo>
                    <a:pt x="318" y="3011"/>
                    <a:pt x="710" y="2843"/>
                    <a:pt x="1508" y="2498"/>
                  </a:cubicBezTo>
                  <a:cubicBezTo>
                    <a:pt x="3440" y="1670"/>
                    <a:pt x="7069" y="102"/>
                    <a:pt x="11091" y="102"/>
                  </a:cubicBezTo>
                  <a:cubicBezTo>
                    <a:pt x="12009" y="102"/>
                    <a:pt x="12947" y="184"/>
                    <a:pt x="13890" y="374"/>
                  </a:cubicBezTo>
                  <a:cubicBezTo>
                    <a:pt x="14194" y="437"/>
                    <a:pt x="14488" y="508"/>
                    <a:pt x="14756" y="588"/>
                  </a:cubicBezTo>
                  <a:cubicBezTo>
                    <a:pt x="17807" y="1472"/>
                    <a:pt x="19234" y="3684"/>
                    <a:pt x="20751" y="6030"/>
                  </a:cubicBezTo>
                  <a:cubicBezTo>
                    <a:pt x="21464" y="7136"/>
                    <a:pt x="22196" y="8278"/>
                    <a:pt x="23141" y="9331"/>
                  </a:cubicBezTo>
                  <a:cubicBezTo>
                    <a:pt x="24720" y="11097"/>
                    <a:pt x="26317" y="12739"/>
                    <a:pt x="28485" y="13408"/>
                  </a:cubicBezTo>
                  <a:cubicBezTo>
                    <a:pt x="30617" y="14068"/>
                    <a:pt x="32526" y="14354"/>
                    <a:pt x="34266" y="14354"/>
                  </a:cubicBezTo>
                  <a:cubicBezTo>
                    <a:pt x="39190" y="14354"/>
                    <a:pt x="42750" y="12052"/>
                    <a:pt x="46193" y="9429"/>
                  </a:cubicBezTo>
                  <a:cubicBezTo>
                    <a:pt x="47558" y="8394"/>
                    <a:pt x="48780" y="7279"/>
                    <a:pt x="49967" y="6200"/>
                  </a:cubicBezTo>
                  <a:cubicBezTo>
                    <a:pt x="53116" y="3327"/>
                    <a:pt x="55846" y="838"/>
                    <a:pt x="60021" y="776"/>
                  </a:cubicBezTo>
                  <a:cubicBezTo>
                    <a:pt x="60128" y="774"/>
                    <a:pt x="60233" y="773"/>
                    <a:pt x="60337" y="773"/>
                  </a:cubicBezTo>
                  <a:cubicBezTo>
                    <a:pt x="68430" y="773"/>
                    <a:pt x="68631" y="5860"/>
                    <a:pt x="68746" y="8608"/>
                  </a:cubicBezTo>
                  <a:cubicBezTo>
                    <a:pt x="68773" y="9206"/>
                    <a:pt x="68790" y="9670"/>
                    <a:pt x="68880" y="9982"/>
                  </a:cubicBezTo>
                  <a:lnTo>
                    <a:pt x="68978" y="9956"/>
                  </a:lnTo>
                  <a:cubicBezTo>
                    <a:pt x="68897" y="9652"/>
                    <a:pt x="68871" y="9170"/>
                    <a:pt x="68853" y="8608"/>
                  </a:cubicBezTo>
                  <a:cubicBezTo>
                    <a:pt x="68738" y="5827"/>
                    <a:pt x="68528" y="666"/>
                    <a:pt x="60357" y="666"/>
                  </a:cubicBezTo>
                  <a:cubicBezTo>
                    <a:pt x="60246" y="666"/>
                    <a:pt x="60134" y="667"/>
                    <a:pt x="60021" y="669"/>
                  </a:cubicBezTo>
                  <a:cubicBezTo>
                    <a:pt x="55801" y="731"/>
                    <a:pt x="53063" y="3229"/>
                    <a:pt x="49896" y="6128"/>
                  </a:cubicBezTo>
                  <a:cubicBezTo>
                    <a:pt x="48709" y="7199"/>
                    <a:pt x="47487" y="8314"/>
                    <a:pt x="46131" y="9349"/>
                  </a:cubicBezTo>
                  <a:cubicBezTo>
                    <a:pt x="42700" y="11955"/>
                    <a:pt x="39166" y="14249"/>
                    <a:pt x="34263" y="14249"/>
                  </a:cubicBezTo>
                  <a:cubicBezTo>
                    <a:pt x="32537" y="14249"/>
                    <a:pt x="30641" y="13965"/>
                    <a:pt x="28521" y="13310"/>
                  </a:cubicBezTo>
                  <a:cubicBezTo>
                    <a:pt x="26371" y="12650"/>
                    <a:pt x="24783" y="11017"/>
                    <a:pt x="23213" y="9260"/>
                  </a:cubicBezTo>
                  <a:cubicBezTo>
                    <a:pt x="22285" y="8216"/>
                    <a:pt x="21544" y="7074"/>
                    <a:pt x="20831" y="5968"/>
                  </a:cubicBezTo>
                  <a:cubicBezTo>
                    <a:pt x="19314" y="3613"/>
                    <a:pt x="17878" y="1382"/>
                    <a:pt x="14791" y="490"/>
                  </a:cubicBezTo>
                  <a:cubicBezTo>
                    <a:pt x="14515" y="410"/>
                    <a:pt x="14220" y="339"/>
                    <a:pt x="13917" y="276"/>
                  </a:cubicBezTo>
                  <a:cubicBezTo>
                    <a:pt x="12962" y="83"/>
                    <a:pt x="12012" y="0"/>
                    <a:pt x="1108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4"/>
            <p:cNvSpPr/>
            <p:nvPr/>
          </p:nvSpPr>
          <p:spPr>
            <a:xfrm>
              <a:off x="5253425" y="1491325"/>
              <a:ext cx="1727800" cy="347950"/>
            </a:xfrm>
            <a:custGeom>
              <a:avLst/>
              <a:gdLst/>
              <a:ahLst/>
              <a:cxnLst/>
              <a:rect l="l" t="t" r="r" b="b"/>
              <a:pathLst>
                <a:path w="69112" h="13918" extrusionOk="0">
                  <a:moveTo>
                    <a:pt x="11029" y="1"/>
                  </a:moveTo>
                  <a:cubicBezTo>
                    <a:pt x="7245" y="1"/>
                    <a:pt x="3847" y="1354"/>
                    <a:pt x="1829" y="2160"/>
                  </a:cubicBezTo>
                  <a:cubicBezTo>
                    <a:pt x="1084" y="2458"/>
                    <a:pt x="427" y="2718"/>
                    <a:pt x="183" y="2718"/>
                  </a:cubicBezTo>
                  <a:cubicBezTo>
                    <a:pt x="135" y="2718"/>
                    <a:pt x="103" y="2708"/>
                    <a:pt x="90" y="2686"/>
                  </a:cubicBezTo>
                  <a:lnTo>
                    <a:pt x="0" y="2740"/>
                  </a:lnTo>
                  <a:cubicBezTo>
                    <a:pt x="34" y="2794"/>
                    <a:pt x="94" y="2820"/>
                    <a:pt x="187" y="2820"/>
                  </a:cubicBezTo>
                  <a:cubicBezTo>
                    <a:pt x="445" y="2820"/>
                    <a:pt x="960" y="2619"/>
                    <a:pt x="1865" y="2258"/>
                  </a:cubicBezTo>
                  <a:cubicBezTo>
                    <a:pt x="3876" y="1459"/>
                    <a:pt x="7266" y="108"/>
                    <a:pt x="11029" y="108"/>
                  </a:cubicBezTo>
                  <a:cubicBezTo>
                    <a:pt x="11973" y="108"/>
                    <a:pt x="12942" y="193"/>
                    <a:pt x="13917" y="393"/>
                  </a:cubicBezTo>
                  <a:cubicBezTo>
                    <a:pt x="14229" y="456"/>
                    <a:pt x="14506" y="527"/>
                    <a:pt x="14783" y="608"/>
                  </a:cubicBezTo>
                  <a:cubicBezTo>
                    <a:pt x="17691" y="1464"/>
                    <a:pt x="18949" y="3543"/>
                    <a:pt x="20287" y="5746"/>
                  </a:cubicBezTo>
                  <a:cubicBezTo>
                    <a:pt x="21036" y="6986"/>
                    <a:pt x="21821" y="8271"/>
                    <a:pt x="22936" y="9430"/>
                  </a:cubicBezTo>
                  <a:cubicBezTo>
                    <a:pt x="24533" y="11090"/>
                    <a:pt x="26157" y="12633"/>
                    <a:pt x="28352" y="13222"/>
                  </a:cubicBezTo>
                  <a:cubicBezTo>
                    <a:pt x="30180" y="13704"/>
                    <a:pt x="31849" y="13918"/>
                    <a:pt x="33392" y="13918"/>
                  </a:cubicBezTo>
                  <a:cubicBezTo>
                    <a:pt x="38771" y="13918"/>
                    <a:pt x="42527" y="11322"/>
                    <a:pt x="45926" y="8967"/>
                  </a:cubicBezTo>
                  <a:lnTo>
                    <a:pt x="45988" y="8922"/>
                  </a:lnTo>
                  <a:cubicBezTo>
                    <a:pt x="47416" y="7932"/>
                    <a:pt x="48674" y="6888"/>
                    <a:pt x="49887" y="5871"/>
                  </a:cubicBezTo>
                  <a:cubicBezTo>
                    <a:pt x="53045" y="3239"/>
                    <a:pt x="55766" y="964"/>
                    <a:pt x="59977" y="884"/>
                  </a:cubicBezTo>
                  <a:cubicBezTo>
                    <a:pt x="60102" y="884"/>
                    <a:pt x="60226" y="875"/>
                    <a:pt x="60351" y="875"/>
                  </a:cubicBezTo>
                  <a:cubicBezTo>
                    <a:pt x="68327" y="875"/>
                    <a:pt x="68675" y="5907"/>
                    <a:pt x="68853" y="8628"/>
                  </a:cubicBezTo>
                  <a:cubicBezTo>
                    <a:pt x="68889" y="9198"/>
                    <a:pt x="68924" y="9645"/>
                    <a:pt x="69014" y="9948"/>
                  </a:cubicBezTo>
                  <a:lnTo>
                    <a:pt x="69112" y="9921"/>
                  </a:lnTo>
                  <a:cubicBezTo>
                    <a:pt x="69023" y="9627"/>
                    <a:pt x="68996" y="9163"/>
                    <a:pt x="68960" y="8628"/>
                  </a:cubicBezTo>
                  <a:cubicBezTo>
                    <a:pt x="68776" y="5871"/>
                    <a:pt x="68427" y="773"/>
                    <a:pt x="60365" y="773"/>
                  </a:cubicBezTo>
                  <a:cubicBezTo>
                    <a:pt x="60235" y="773"/>
                    <a:pt x="60102" y="774"/>
                    <a:pt x="59968" y="777"/>
                  </a:cubicBezTo>
                  <a:cubicBezTo>
                    <a:pt x="55721" y="857"/>
                    <a:pt x="52991" y="3141"/>
                    <a:pt x="49816" y="5791"/>
                  </a:cubicBezTo>
                  <a:cubicBezTo>
                    <a:pt x="48602" y="6799"/>
                    <a:pt x="47344" y="7851"/>
                    <a:pt x="45926" y="8833"/>
                  </a:cubicBezTo>
                  <a:lnTo>
                    <a:pt x="45864" y="8877"/>
                  </a:lnTo>
                  <a:cubicBezTo>
                    <a:pt x="42483" y="11223"/>
                    <a:pt x="38746" y="13813"/>
                    <a:pt x="33388" y="13813"/>
                  </a:cubicBezTo>
                  <a:cubicBezTo>
                    <a:pt x="31860" y="13813"/>
                    <a:pt x="30200" y="13602"/>
                    <a:pt x="28378" y="13115"/>
                  </a:cubicBezTo>
                  <a:cubicBezTo>
                    <a:pt x="26210" y="12535"/>
                    <a:pt x="24605" y="11009"/>
                    <a:pt x="23008" y="9359"/>
                  </a:cubicBezTo>
                  <a:cubicBezTo>
                    <a:pt x="21902" y="8208"/>
                    <a:pt x="21125" y="6933"/>
                    <a:pt x="20376" y="5693"/>
                  </a:cubicBezTo>
                  <a:cubicBezTo>
                    <a:pt x="19029" y="3471"/>
                    <a:pt x="17753" y="1375"/>
                    <a:pt x="14809" y="509"/>
                  </a:cubicBezTo>
                  <a:cubicBezTo>
                    <a:pt x="14533" y="420"/>
                    <a:pt x="14247" y="358"/>
                    <a:pt x="13935" y="286"/>
                  </a:cubicBezTo>
                  <a:cubicBezTo>
                    <a:pt x="12953" y="86"/>
                    <a:pt x="11979" y="1"/>
                    <a:pt x="1102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4"/>
            <p:cNvSpPr/>
            <p:nvPr/>
          </p:nvSpPr>
          <p:spPr>
            <a:xfrm>
              <a:off x="5249625" y="1499175"/>
              <a:ext cx="1731375" cy="337875"/>
            </a:xfrm>
            <a:custGeom>
              <a:avLst/>
              <a:gdLst/>
              <a:ahLst/>
              <a:cxnLst/>
              <a:rect l="l" t="t" r="r" b="b"/>
              <a:pathLst>
                <a:path w="69255" h="13515" extrusionOk="0">
                  <a:moveTo>
                    <a:pt x="10963" y="1"/>
                  </a:moveTo>
                  <a:cubicBezTo>
                    <a:pt x="7417" y="1"/>
                    <a:pt x="4245" y="1175"/>
                    <a:pt x="2169" y="1944"/>
                  </a:cubicBezTo>
                  <a:cubicBezTo>
                    <a:pt x="1313" y="2267"/>
                    <a:pt x="595" y="2534"/>
                    <a:pt x="267" y="2534"/>
                  </a:cubicBezTo>
                  <a:cubicBezTo>
                    <a:pt x="177" y="2534"/>
                    <a:pt x="117" y="2514"/>
                    <a:pt x="90" y="2470"/>
                  </a:cubicBezTo>
                  <a:lnTo>
                    <a:pt x="1" y="2524"/>
                  </a:lnTo>
                  <a:cubicBezTo>
                    <a:pt x="48" y="2600"/>
                    <a:pt x="137" y="2635"/>
                    <a:pt x="269" y="2635"/>
                  </a:cubicBezTo>
                  <a:cubicBezTo>
                    <a:pt x="615" y="2635"/>
                    <a:pt x="1256" y="2397"/>
                    <a:pt x="2204" y="2042"/>
                  </a:cubicBezTo>
                  <a:cubicBezTo>
                    <a:pt x="4275" y="1272"/>
                    <a:pt x="7438" y="102"/>
                    <a:pt x="10966" y="102"/>
                  </a:cubicBezTo>
                  <a:cubicBezTo>
                    <a:pt x="11936" y="102"/>
                    <a:pt x="12934" y="191"/>
                    <a:pt x="13944" y="401"/>
                  </a:cubicBezTo>
                  <a:cubicBezTo>
                    <a:pt x="14266" y="472"/>
                    <a:pt x="14542" y="543"/>
                    <a:pt x="14819" y="624"/>
                  </a:cubicBezTo>
                  <a:cubicBezTo>
                    <a:pt x="17611" y="1471"/>
                    <a:pt x="18726" y="3443"/>
                    <a:pt x="19904" y="5539"/>
                  </a:cubicBezTo>
                  <a:cubicBezTo>
                    <a:pt x="20671" y="6886"/>
                    <a:pt x="21456" y="8287"/>
                    <a:pt x="22741" y="9527"/>
                  </a:cubicBezTo>
                  <a:cubicBezTo>
                    <a:pt x="24293" y="11017"/>
                    <a:pt x="25997" y="12524"/>
                    <a:pt x="28227" y="13024"/>
                  </a:cubicBezTo>
                  <a:cubicBezTo>
                    <a:pt x="29761" y="13363"/>
                    <a:pt x="31180" y="13514"/>
                    <a:pt x="32500" y="13514"/>
                  </a:cubicBezTo>
                  <a:cubicBezTo>
                    <a:pt x="37764" y="13514"/>
                    <a:pt x="41501" y="11133"/>
                    <a:pt x="44891" y="8974"/>
                  </a:cubicBezTo>
                  <a:cubicBezTo>
                    <a:pt x="45195" y="8786"/>
                    <a:pt x="45498" y="8590"/>
                    <a:pt x="45792" y="8403"/>
                  </a:cubicBezTo>
                  <a:cubicBezTo>
                    <a:pt x="47273" y="7475"/>
                    <a:pt x="48567" y="6494"/>
                    <a:pt x="49816" y="5548"/>
                  </a:cubicBezTo>
                  <a:cubicBezTo>
                    <a:pt x="52965" y="3148"/>
                    <a:pt x="55695" y="1088"/>
                    <a:pt x="59932" y="989"/>
                  </a:cubicBezTo>
                  <a:cubicBezTo>
                    <a:pt x="60081" y="986"/>
                    <a:pt x="60228" y="984"/>
                    <a:pt x="60372" y="984"/>
                  </a:cubicBezTo>
                  <a:cubicBezTo>
                    <a:pt x="68255" y="984"/>
                    <a:pt x="68715" y="5954"/>
                    <a:pt x="68978" y="8653"/>
                  </a:cubicBezTo>
                  <a:cubicBezTo>
                    <a:pt x="69023" y="9170"/>
                    <a:pt x="69068" y="9616"/>
                    <a:pt x="69157" y="9910"/>
                  </a:cubicBezTo>
                  <a:lnTo>
                    <a:pt x="69255" y="9884"/>
                  </a:lnTo>
                  <a:cubicBezTo>
                    <a:pt x="69166" y="9598"/>
                    <a:pt x="69130" y="9152"/>
                    <a:pt x="69076" y="8635"/>
                  </a:cubicBezTo>
                  <a:cubicBezTo>
                    <a:pt x="68822" y="5909"/>
                    <a:pt x="68344" y="877"/>
                    <a:pt x="60371" y="877"/>
                  </a:cubicBezTo>
                  <a:cubicBezTo>
                    <a:pt x="60227" y="877"/>
                    <a:pt x="60081" y="879"/>
                    <a:pt x="59932" y="882"/>
                  </a:cubicBezTo>
                  <a:cubicBezTo>
                    <a:pt x="55659" y="980"/>
                    <a:pt x="52920" y="3059"/>
                    <a:pt x="49753" y="5459"/>
                  </a:cubicBezTo>
                  <a:cubicBezTo>
                    <a:pt x="48504" y="6404"/>
                    <a:pt x="47220" y="7386"/>
                    <a:pt x="45739" y="8314"/>
                  </a:cubicBezTo>
                  <a:cubicBezTo>
                    <a:pt x="45445" y="8501"/>
                    <a:pt x="45141" y="8697"/>
                    <a:pt x="44838" y="8893"/>
                  </a:cubicBezTo>
                  <a:cubicBezTo>
                    <a:pt x="41468" y="11038"/>
                    <a:pt x="37733" y="13410"/>
                    <a:pt x="32507" y="13410"/>
                  </a:cubicBezTo>
                  <a:cubicBezTo>
                    <a:pt x="31190" y="13410"/>
                    <a:pt x="29778" y="13260"/>
                    <a:pt x="28254" y="12917"/>
                  </a:cubicBezTo>
                  <a:cubicBezTo>
                    <a:pt x="26041" y="12426"/>
                    <a:pt x="24355" y="10936"/>
                    <a:pt x="22812" y="9446"/>
                  </a:cubicBezTo>
                  <a:cubicBezTo>
                    <a:pt x="21545" y="8224"/>
                    <a:pt x="20760" y="6833"/>
                    <a:pt x="19993" y="5486"/>
                  </a:cubicBezTo>
                  <a:cubicBezTo>
                    <a:pt x="18806" y="3371"/>
                    <a:pt x="17673" y="1382"/>
                    <a:pt x="14845" y="525"/>
                  </a:cubicBezTo>
                  <a:cubicBezTo>
                    <a:pt x="14569" y="436"/>
                    <a:pt x="14283" y="365"/>
                    <a:pt x="13971" y="302"/>
                  </a:cubicBezTo>
                  <a:cubicBezTo>
                    <a:pt x="12950" y="90"/>
                    <a:pt x="11942" y="1"/>
                    <a:pt x="1096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4"/>
            <p:cNvSpPr/>
            <p:nvPr/>
          </p:nvSpPr>
          <p:spPr>
            <a:xfrm>
              <a:off x="5245850" y="1507000"/>
              <a:ext cx="1734925" cy="328700"/>
            </a:xfrm>
            <a:custGeom>
              <a:avLst/>
              <a:gdLst/>
              <a:ahLst/>
              <a:cxnLst/>
              <a:rect l="l" t="t" r="r" b="b"/>
              <a:pathLst>
                <a:path w="69397" h="13148" extrusionOk="0">
                  <a:moveTo>
                    <a:pt x="10942" y="1"/>
                  </a:moveTo>
                  <a:cubicBezTo>
                    <a:pt x="7552" y="1"/>
                    <a:pt x="4496" y="1059"/>
                    <a:pt x="2489" y="1756"/>
                  </a:cubicBezTo>
                  <a:cubicBezTo>
                    <a:pt x="1522" y="2089"/>
                    <a:pt x="754" y="2353"/>
                    <a:pt x="358" y="2353"/>
                  </a:cubicBezTo>
                  <a:cubicBezTo>
                    <a:pt x="224" y="2353"/>
                    <a:pt x="132" y="2323"/>
                    <a:pt x="89" y="2255"/>
                  </a:cubicBezTo>
                  <a:lnTo>
                    <a:pt x="0" y="2309"/>
                  </a:lnTo>
                  <a:cubicBezTo>
                    <a:pt x="64" y="2413"/>
                    <a:pt x="186" y="2459"/>
                    <a:pt x="365" y="2459"/>
                  </a:cubicBezTo>
                  <a:cubicBezTo>
                    <a:pt x="786" y="2459"/>
                    <a:pt x="1517" y="2205"/>
                    <a:pt x="2525" y="1854"/>
                  </a:cubicBezTo>
                  <a:cubicBezTo>
                    <a:pt x="4522" y="1158"/>
                    <a:pt x="7562" y="106"/>
                    <a:pt x="10929" y="106"/>
                  </a:cubicBezTo>
                  <a:cubicBezTo>
                    <a:pt x="11924" y="106"/>
                    <a:pt x="12946" y="198"/>
                    <a:pt x="13979" y="418"/>
                  </a:cubicBezTo>
                  <a:cubicBezTo>
                    <a:pt x="14292" y="480"/>
                    <a:pt x="14577" y="560"/>
                    <a:pt x="14845" y="641"/>
                  </a:cubicBezTo>
                  <a:cubicBezTo>
                    <a:pt x="17548" y="1479"/>
                    <a:pt x="18529" y="3379"/>
                    <a:pt x="19573" y="5387"/>
                  </a:cubicBezTo>
                  <a:cubicBezTo>
                    <a:pt x="20322" y="6832"/>
                    <a:pt x="21098" y="8322"/>
                    <a:pt x="22544" y="9615"/>
                  </a:cubicBezTo>
                  <a:cubicBezTo>
                    <a:pt x="24444" y="11319"/>
                    <a:pt x="26032" y="12452"/>
                    <a:pt x="28101" y="12827"/>
                  </a:cubicBezTo>
                  <a:cubicBezTo>
                    <a:pt x="29324" y="13050"/>
                    <a:pt x="30483" y="13148"/>
                    <a:pt x="31572" y="13148"/>
                  </a:cubicBezTo>
                  <a:cubicBezTo>
                    <a:pt x="36737" y="13148"/>
                    <a:pt x="40493" y="10918"/>
                    <a:pt x="43874" y="8902"/>
                  </a:cubicBezTo>
                  <a:cubicBezTo>
                    <a:pt x="44472" y="8545"/>
                    <a:pt x="45034" y="8206"/>
                    <a:pt x="45604" y="7885"/>
                  </a:cubicBezTo>
                  <a:cubicBezTo>
                    <a:pt x="47139" y="7019"/>
                    <a:pt x="48459" y="6109"/>
                    <a:pt x="49735" y="5235"/>
                  </a:cubicBezTo>
                  <a:cubicBezTo>
                    <a:pt x="52893" y="3076"/>
                    <a:pt x="55614" y="1212"/>
                    <a:pt x="59896" y="1096"/>
                  </a:cubicBezTo>
                  <a:cubicBezTo>
                    <a:pt x="60072" y="1091"/>
                    <a:pt x="60245" y="1089"/>
                    <a:pt x="60415" y="1089"/>
                  </a:cubicBezTo>
                  <a:cubicBezTo>
                    <a:pt x="68174" y="1089"/>
                    <a:pt x="68771" y="6007"/>
                    <a:pt x="69094" y="8670"/>
                  </a:cubicBezTo>
                  <a:cubicBezTo>
                    <a:pt x="69156" y="9160"/>
                    <a:pt x="69210" y="9588"/>
                    <a:pt x="69299" y="9874"/>
                  </a:cubicBezTo>
                  <a:lnTo>
                    <a:pt x="69397" y="9847"/>
                  </a:lnTo>
                  <a:cubicBezTo>
                    <a:pt x="69308" y="9562"/>
                    <a:pt x="69263" y="9142"/>
                    <a:pt x="69201" y="8661"/>
                  </a:cubicBezTo>
                  <a:cubicBezTo>
                    <a:pt x="68869" y="5960"/>
                    <a:pt x="68262" y="982"/>
                    <a:pt x="60387" y="982"/>
                  </a:cubicBezTo>
                  <a:cubicBezTo>
                    <a:pt x="60223" y="982"/>
                    <a:pt x="60057" y="984"/>
                    <a:pt x="59887" y="989"/>
                  </a:cubicBezTo>
                  <a:cubicBezTo>
                    <a:pt x="55578" y="1105"/>
                    <a:pt x="52848" y="2978"/>
                    <a:pt x="49681" y="5146"/>
                  </a:cubicBezTo>
                  <a:cubicBezTo>
                    <a:pt x="48406" y="6020"/>
                    <a:pt x="47076" y="6930"/>
                    <a:pt x="45551" y="7795"/>
                  </a:cubicBezTo>
                  <a:cubicBezTo>
                    <a:pt x="44980" y="8116"/>
                    <a:pt x="44418" y="8455"/>
                    <a:pt x="43820" y="8812"/>
                  </a:cubicBezTo>
                  <a:cubicBezTo>
                    <a:pt x="40444" y="10817"/>
                    <a:pt x="36703" y="13047"/>
                    <a:pt x="31560" y="13047"/>
                  </a:cubicBezTo>
                  <a:cubicBezTo>
                    <a:pt x="30478" y="13047"/>
                    <a:pt x="29335" y="12949"/>
                    <a:pt x="28119" y="12729"/>
                  </a:cubicBezTo>
                  <a:cubicBezTo>
                    <a:pt x="26076" y="12354"/>
                    <a:pt x="24497" y="11230"/>
                    <a:pt x="22615" y="9544"/>
                  </a:cubicBezTo>
                  <a:cubicBezTo>
                    <a:pt x="21188" y="8259"/>
                    <a:pt x="20411" y="6778"/>
                    <a:pt x="19671" y="5342"/>
                  </a:cubicBezTo>
                  <a:cubicBezTo>
                    <a:pt x="18618" y="3308"/>
                    <a:pt x="17619" y="1390"/>
                    <a:pt x="14880" y="543"/>
                  </a:cubicBezTo>
                  <a:cubicBezTo>
                    <a:pt x="14604" y="453"/>
                    <a:pt x="14318" y="382"/>
                    <a:pt x="13997" y="311"/>
                  </a:cubicBezTo>
                  <a:cubicBezTo>
                    <a:pt x="12962" y="92"/>
                    <a:pt x="11938" y="1"/>
                    <a:pt x="1094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4"/>
            <p:cNvSpPr/>
            <p:nvPr/>
          </p:nvSpPr>
          <p:spPr>
            <a:xfrm>
              <a:off x="5242275" y="1514925"/>
              <a:ext cx="1738275" cy="320350"/>
            </a:xfrm>
            <a:custGeom>
              <a:avLst/>
              <a:gdLst/>
              <a:ahLst/>
              <a:cxnLst/>
              <a:rect l="l" t="t" r="r" b="b"/>
              <a:pathLst>
                <a:path w="69531" h="12814" extrusionOk="0">
                  <a:moveTo>
                    <a:pt x="10890" y="0"/>
                  </a:moveTo>
                  <a:cubicBezTo>
                    <a:pt x="7650" y="0"/>
                    <a:pt x="4715" y="951"/>
                    <a:pt x="2775" y="1582"/>
                  </a:cubicBezTo>
                  <a:cubicBezTo>
                    <a:pt x="1751" y="1912"/>
                    <a:pt x="931" y="2180"/>
                    <a:pt x="467" y="2180"/>
                  </a:cubicBezTo>
                  <a:cubicBezTo>
                    <a:pt x="280" y="2180"/>
                    <a:pt x="151" y="2136"/>
                    <a:pt x="90" y="2037"/>
                  </a:cubicBezTo>
                  <a:lnTo>
                    <a:pt x="0" y="2090"/>
                  </a:lnTo>
                  <a:cubicBezTo>
                    <a:pt x="84" y="2226"/>
                    <a:pt x="242" y="2285"/>
                    <a:pt x="470" y="2285"/>
                  </a:cubicBezTo>
                  <a:cubicBezTo>
                    <a:pt x="946" y="2285"/>
                    <a:pt x="1732" y="2029"/>
                    <a:pt x="2810" y="1680"/>
                  </a:cubicBezTo>
                  <a:cubicBezTo>
                    <a:pt x="4857" y="1018"/>
                    <a:pt x="7697" y="100"/>
                    <a:pt x="10868" y="100"/>
                  </a:cubicBezTo>
                  <a:cubicBezTo>
                    <a:pt x="11885" y="100"/>
                    <a:pt x="12936" y="194"/>
                    <a:pt x="14006" y="422"/>
                  </a:cubicBezTo>
                  <a:cubicBezTo>
                    <a:pt x="14319" y="493"/>
                    <a:pt x="14604" y="565"/>
                    <a:pt x="14872" y="654"/>
                  </a:cubicBezTo>
                  <a:cubicBezTo>
                    <a:pt x="17495" y="1483"/>
                    <a:pt x="18360" y="3321"/>
                    <a:pt x="19279" y="5275"/>
                  </a:cubicBezTo>
                  <a:cubicBezTo>
                    <a:pt x="19992" y="6791"/>
                    <a:pt x="20733" y="8370"/>
                    <a:pt x="22339" y="9709"/>
                  </a:cubicBezTo>
                  <a:cubicBezTo>
                    <a:pt x="24185" y="11252"/>
                    <a:pt x="25845" y="12331"/>
                    <a:pt x="27968" y="12626"/>
                  </a:cubicBezTo>
                  <a:cubicBezTo>
                    <a:pt x="28887" y="12760"/>
                    <a:pt x="29761" y="12813"/>
                    <a:pt x="30608" y="12813"/>
                  </a:cubicBezTo>
                  <a:cubicBezTo>
                    <a:pt x="35711" y="12813"/>
                    <a:pt x="39485" y="10672"/>
                    <a:pt x="42875" y="8754"/>
                  </a:cubicBezTo>
                  <a:cubicBezTo>
                    <a:pt x="43749" y="8254"/>
                    <a:pt x="44570" y="7791"/>
                    <a:pt x="45400" y="7371"/>
                  </a:cubicBezTo>
                  <a:cubicBezTo>
                    <a:pt x="46988" y="6559"/>
                    <a:pt x="48335" y="5739"/>
                    <a:pt x="49646" y="4936"/>
                  </a:cubicBezTo>
                  <a:cubicBezTo>
                    <a:pt x="52804" y="3000"/>
                    <a:pt x="55525" y="1332"/>
                    <a:pt x="59843" y="1198"/>
                  </a:cubicBezTo>
                  <a:cubicBezTo>
                    <a:pt x="60033" y="1192"/>
                    <a:pt x="60220" y="1190"/>
                    <a:pt x="60403" y="1190"/>
                  </a:cubicBezTo>
                  <a:cubicBezTo>
                    <a:pt x="68085" y="1190"/>
                    <a:pt x="68818" y="6051"/>
                    <a:pt x="69219" y="8692"/>
                  </a:cubicBezTo>
                  <a:cubicBezTo>
                    <a:pt x="69281" y="9155"/>
                    <a:pt x="69344" y="9557"/>
                    <a:pt x="69433" y="9833"/>
                  </a:cubicBezTo>
                  <a:lnTo>
                    <a:pt x="69531" y="9798"/>
                  </a:lnTo>
                  <a:cubicBezTo>
                    <a:pt x="69442" y="9530"/>
                    <a:pt x="69388" y="9138"/>
                    <a:pt x="69317" y="8683"/>
                  </a:cubicBezTo>
                  <a:cubicBezTo>
                    <a:pt x="69121" y="7371"/>
                    <a:pt x="68826" y="5391"/>
                    <a:pt x="67542" y="3794"/>
                  </a:cubicBezTo>
                  <a:cubicBezTo>
                    <a:pt x="66096" y="1994"/>
                    <a:pt x="63699" y="1082"/>
                    <a:pt x="60401" y="1082"/>
                  </a:cubicBezTo>
                  <a:cubicBezTo>
                    <a:pt x="60218" y="1082"/>
                    <a:pt x="60032" y="1085"/>
                    <a:pt x="59843" y="1091"/>
                  </a:cubicBezTo>
                  <a:cubicBezTo>
                    <a:pt x="55489" y="1225"/>
                    <a:pt x="52759" y="2902"/>
                    <a:pt x="49592" y="4847"/>
                  </a:cubicBezTo>
                  <a:cubicBezTo>
                    <a:pt x="48281" y="5641"/>
                    <a:pt x="46934" y="6470"/>
                    <a:pt x="45346" y="7273"/>
                  </a:cubicBezTo>
                  <a:cubicBezTo>
                    <a:pt x="44525" y="7692"/>
                    <a:pt x="43696" y="8165"/>
                    <a:pt x="42821" y="8665"/>
                  </a:cubicBezTo>
                  <a:cubicBezTo>
                    <a:pt x="39444" y="10580"/>
                    <a:pt x="35678" y="12712"/>
                    <a:pt x="30598" y="12712"/>
                  </a:cubicBezTo>
                  <a:cubicBezTo>
                    <a:pt x="29761" y="12712"/>
                    <a:pt x="28889" y="12654"/>
                    <a:pt x="27977" y="12528"/>
                  </a:cubicBezTo>
                  <a:cubicBezTo>
                    <a:pt x="25889" y="12233"/>
                    <a:pt x="24239" y="11154"/>
                    <a:pt x="22410" y="9628"/>
                  </a:cubicBezTo>
                  <a:cubicBezTo>
                    <a:pt x="20822" y="8308"/>
                    <a:pt x="20082" y="6738"/>
                    <a:pt x="19377" y="5230"/>
                  </a:cubicBezTo>
                  <a:cubicBezTo>
                    <a:pt x="18449" y="3259"/>
                    <a:pt x="17575" y="1394"/>
                    <a:pt x="14907" y="556"/>
                  </a:cubicBezTo>
                  <a:cubicBezTo>
                    <a:pt x="14631" y="466"/>
                    <a:pt x="14345" y="395"/>
                    <a:pt x="14024" y="324"/>
                  </a:cubicBezTo>
                  <a:cubicBezTo>
                    <a:pt x="12963" y="95"/>
                    <a:pt x="11911" y="0"/>
                    <a:pt x="108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4"/>
            <p:cNvSpPr/>
            <p:nvPr/>
          </p:nvSpPr>
          <p:spPr>
            <a:xfrm>
              <a:off x="5238475" y="1522575"/>
              <a:ext cx="1741875" cy="313125"/>
            </a:xfrm>
            <a:custGeom>
              <a:avLst/>
              <a:gdLst/>
              <a:ahLst/>
              <a:cxnLst/>
              <a:rect l="l" t="t" r="r" b="b"/>
              <a:pathLst>
                <a:path w="69675" h="12525" extrusionOk="0">
                  <a:moveTo>
                    <a:pt x="10823" y="1"/>
                  </a:moveTo>
                  <a:cubicBezTo>
                    <a:pt x="7776" y="1"/>
                    <a:pt x="5038" y="830"/>
                    <a:pt x="3061" y="1427"/>
                  </a:cubicBezTo>
                  <a:cubicBezTo>
                    <a:pt x="1989" y="1756"/>
                    <a:pt x="1117" y="2018"/>
                    <a:pt x="589" y="2018"/>
                  </a:cubicBezTo>
                  <a:cubicBezTo>
                    <a:pt x="343" y="2018"/>
                    <a:pt x="172" y="1962"/>
                    <a:pt x="90" y="1829"/>
                  </a:cubicBezTo>
                  <a:lnTo>
                    <a:pt x="1" y="1882"/>
                  </a:lnTo>
                  <a:cubicBezTo>
                    <a:pt x="105" y="2051"/>
                    <a:pt x="303" y="2121"/>
                    <a:pt x="587" y="2121"/>
                  </a:cubicBezTo>
                  <a:cubicBezTo>
                    <a:pt x="1131" y="2121"/>
                    <a:pt x="1986" y="1862"/>
                    <a:pt x="3087" y="1534"/>
                  </a:cubicBezTo>
                  <a:cubicBezTo>
                    <a:pt x="5066" y="937"/>
                    <a:pt x="7792" y="112"/>
                    <a:pt x="10822" y="112"/>
                  </a:cubicBezTo>
                  <a:cubicBezTo>
                    <a:pt x="11863" y="112"/>
                    <a:pt x="12939" y="209"/>
                    <a:pt x="14034" y="446"/>
                  </a:cubicBezTo>
                  <a:cubicBezTo>
                    <a:pt x="14355" y="517"/>
                    <a:pt x="14640" y="589"/>
                    <a:pt x="14908" y="678"/>
                  </a:cubicBezTo>
                  <a:cubicBezTo>
                    <a:pt x="17468" y="1508"/>
                    <a:pt x="18226" y="3301"/>
                    <a:pt x="19020" y="5201"/>
                  </a:cubicBezTo>
                  <a:cubicBezTo>
                    <a:pt x="19689" y="6789"/>
                    <a:pt x="20385" y="8439"/>
                    <a:pt x="22143" y="9813"/>
                  </a:cubicBezTo>
                  <a:cubicBezTo>
                    <a:pt x="23980" y="11240"/>
                    <a:pt x="25649" y="12231"/>
                    <a:pt x="27843" y="12436"/>
                  </a:cubicBezTo>
                  <a:cubicBezTo>
                    <a:pt x="28450" y="12498"/>
                    <a:pt x="29048" y="12525"/>
                    <a:pt x="29628" y="12525"/>
                  </a:cubicBezTo>
                  <a:cubicBezTo>
                    <a:pt x="34695" y="12525"/>
                    <a:pt x="38504" y="10437"/>
                    <a:pt x="41912" y="8564"/>
                  </a:cubicBezTo>
                  <a:cubicBezTo>
                    <a:pt x="43054" y="7940"/>
                    <a:pt x="44133" y="7342"/>
                    <a:pt x="45204" y="6860"/>
                  </a:cubicBezTo>
                  <a:cubicBezTo>
                    <a:pt x="46845" y="6120"/>
                    <a:pt x="48219" y="5379"/>
                    <a:pt x="49548" y="4657"/>
                  </a:cubicBezTo>
                  <a:cubicBezTo>
                    <a:pt x="52706" y="2944"/>
                    <a:pt x="55436" y="1463"/>
                    <a:pt x="59807" y="1311"/>
                  </a:cubicBezTo>
                  <a:cubicBezTo>
                    <a:pt x="60019" y="1304"/>
                    <a:pt x="60225" y="1301"/>
                    <a:pt x="60427" y="1301"/>
                  </a:cubicBezTo>
                  <a:cubicBezTo>
                    <a:pt x="68025" y="1301"/>
                    <a:pt x="68883" y="6118"/>
                    <a:pt x="69344" y="8734"/>
                  </a:cubicBezTo>
                  <a:cubicBezTo>
                    <a:pt x="69424" y="9162"/>
                    <a:pt x="69487" y="9536"/>
                    <a:pt x="69576" y="9804"/>
                  </a:cubicBezTo>
                  <a:lnTo>
                    <a:pt x="69674" y="9768"/>
                  </a:lnTo>
                  <a:cubicBezTo>
                    <a:pt x="69594" y="9510"/>
                    <a:pt x="69522" y="9144"/>
                    <a:pt x="69451" y="8716"/>
                  </a:cubicBezTo>
                  <a:cubicBezTo>
                    <a:pt x="69219" y="7422"/>
                    <a:pt x="68871" y="5460"/>
                    <a:pt x="67551" y="3872"/>
                  </a:cubicBezTo>
                  <a:cubicBezTo>
                    <a:pt x="66068" y="2104"/>
                    <a:pt x="63681" y="1202"/>
                    <a:pt x="60440" y="1202"/>
                  </a:cubicBezTo>
                  <a:cubicBezTo>
                    <a:pt x="60230" y="1202"/>
                    <a:pt x="60016" y="1205"/>
                    <a:pt x="59798" y="1213"/>
                  </a:cubicBezTo>
                  <a:cubicBezTo>
                    <a:pt x="55409" y="1356"/>
                    <a:pt x="52671" y="2846"/>
                    <a:pt x="49504" y="4558"/>
                  </a:cubicBezTo>
                  <a:cubicBezTo>
                    <a:pt x="48174" y="5281"/>
                    <a:pt x="46792" y="6030"/>
                    <a:pt x="45159" y="6762"/>
                  </a:cubicBezTo>
                  <a:cubicBezTo>
                    <a:pt x="44089" y="7253"/>
                    <a:pt x="43000" y="7841"/>
                    <a:pt x="41858" y="8475"/>
                  </a:cubicBezTo>
                  <a:cubicBezTo>
                    <a:pt x="38462" y="10333"/>
                    <a:pt x="34662" y="12422"/>
                    <a:pt x="29621" y="12422"/>
                  </a:cubicBezTo>
                  <a:cubicBezTo>
                    <a:pt x="29048" y="12422"/>
                    <a:pt x="28459" y="12395"/>
                    <a:pt x="27852" y="12338"/>
                  </a:cubicBezTo>
                  <a:cubicBezTo>
                    <a:pt x="25684" y="12132"/>
                    <a:pt x="24034" y="11142"/>
                    <a:pt x="22205" y="9724"/>
                  </a:cubicBezTo>
                  <a:cubicBezTo>
                    <a:pt x="20475" y="8377"/>
                    <a:pt x="19788" y="6744"/>
                    <a:pt x="19119" y="5156"/>
                  </a:cubicBezTo>
                  <a:cubicBezTo>
                    <a:pt x="18316" y="3238"/>
                    <a:pt x="17548" y="1418"/>
                    <a:pt x="14935" y="580"/>
                  </a:cubicBezTo>
                  <a:cubicBezTo>
                    <a:pt x="14667" y="491"/>
                    <a:pt x="14381" y="410"/>
                    <a:pt x="14060" y="339"/>
                  </a:cubicBezTo>
                  <a:cubicBezTo>
                    <a:pt x="12957" y="99"/>
                    <a:pt x="11871" y="1"/>
                    <a:pt x="1082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4"/>
            <p:cNvSpPr/>
            <p:nvPr/>
          </p:nvSpPr>
          <p:spPr>
            <a:xfrm>
              <a:off x="5234700" y="1530475"/>
              <a:ext cx="1745425" cy="306575"/>
            </a:xfrm>
            <a:custGeom>
              <a:avLst/>
              <a:gdLst/>
              <a:ahLst/>
              <a:cxnLst/>
              <a:rect l="l" t="t" r="r" b="b"/>
              <a:pathLst>
                <a:path w="69817" h="12263" extrusionOk="0">
                  <a:moveTo>
                    <a:pt x="10757" y="1"/>
                  </a:moveTo>
                  <a:cubicBezTo>
                    <a:pt x="7850" y="1"/>
                    <a:pt x="5235" y="740"/>
                    <a:pt x="3328" y="1281"/>
                  </a:cubicBezTo>
                  <a:cubicBezTo>
                    <a:pt x="2217" y="1596"/>
                    <a:pt x="1306" y="1855"/>
                    <a:pt x="721" y="1855"/>
                  </a:cubicBezTo>
                  <a:cubicBezTo>
                    <a:pt x="414" y="1855"/>
                    <a:pt x="197" y="1783"/>
                    <a:pt x="89" y="1611"/>
                  </a:cubicBezTo>
                  <a:lnTo>
                    <a:pt x="0" y="1664"/>
                  </a:lnTo>
                  <a:cubicBezTo>
                    <a:pt x="132" y="1875"/>
                    <a:pt x="378" y="1962"/>
                    <a:pt x="726" y="1962"/>
                  </a:cubicBezTo>
                  <a:cubicBezTo>
                    <a:pt x="1322" y="1962"/>
                    <a:pt x="2218" y="1709"/>
                    <a:pt x="3354" y="1388"/>
                  </a:cubicBezTo>
                  <a:cubicBezTo>
                    <a:pt x="5260" y="846"/>
                    <a:pt x="7876" y="104"/>
                    <a:pt x="10778" y="104"/>
                  </a:cubicBezTo>
                  <a:cubicBezTo>
                    <a:pt x="11843" y="104"/>
                    <a:pt x="12947" y="204"/>
                    <a:pt x="14069" y="451"/>
                  </a:cubicBezTo>
                  <a:cubicBezTo>
                    <a:pt x="14390" y="522"/>
                    <a:pt x="14675" y="603"/>
                    <a:pt x="14934" y="692"/>
                  </a:cubicBezTo>
                  <a:cubicBezTo>
                    <a:pt x="17450" y="1522"/>
                    <a:pt x="18101" y="3279"/>
                    <a:pt x="18788" y="5144"/>
                  </a:cubicBezTo>
                  <a:cubicBezTo>
                    <a:pt x="19403" y="6803"/>
                    <a:pt x="20037" y="8516"/>
                    <a:pt x="21946" y="9898"/>
                  </a:cubicBezTo>
                  <a:cubicBezTo>
                    <a:pt x="24105" y="11468"/>
                    <a:pt x="25773" y="12146"/>
                    <a:pt x="27709" y="12245"/>
                  </a:cubicBezTo>
                  <a:cubicBezTo>
                    <a:pt x="28030" y="12254"/>
                    <a:pt x="28342" y="12262"/>
                    <a:pt x="28654" y="12262"/>
                  </a:cubicBezTo>
                  <a:cubicBezTo>
                    <a:pt x="33695" y="12262"/>
                    <a:pt x="37549" y="10184"/>
                    <a:pt x="40974" y="8337"/>
                  </a:cubicBezTo>
                  <a:cubicBezTo>
                    <a:pt x="42384" y="7579"/>
                    <a:pt x="43704" y="6856"/>
                    <a:pt x="45007" y="6339"/>
                  </a:cubicBezTo>
                  <a:cubicBezTo>
                    <a:pt x="46693" y="5679"/>
                    <a:pt x="48084" y="5019"/>
                    <a:pt x="49432" y="4376"/>
                  </a:cubicBezTo>
                  <a:cubicBezTo>
                    <a:pt x="52732" y="2815"/>
                    <a:pt x="55337" y="1584"/>
                    <a:pt x="59762" y="1415"/>
                  </a:cubicBezTo>
                  <a:cubicBezTo>
                    <a:pt x="59986" y="1406"/>
                    <a:pt x="60205" y="1402"/>
                    <a:pt x="60419" y="1402"/>
                  </a:cubicBezTo>
                  <a:cubicBezTo>
                    <a:pt x="67965" y="1402"/>
                    <a:pt x="68983" y="6354"/>
                    <a:pt x="69477" y="8765"/>
                  </a:cubicBezTo>
                  <a:cubicBezTo>
                    <a:pt x="69557" y="9167"/>
                    <a:pt x="69629" y="9515"/>
                    <a:pt x="69718" y="9765"/>
                  </a:cubicBezTo>
                  <a:lnTo>
                    <a:pt x="69816" y="9729"/>
                  </a:lnTo>
                  <a:cubicBezTo>
                    <a:pt x="69736" y="9488"/>
                    <a:pt x="69665" y="9140"/>
                    <a:pt x="69584" y="8748"/>
                  </a:cubicBezTo>
                  <a:cubicBezTo>
                    <a:pt x="69081" y="6302"/>
                    <a:pt x="68064" y="1304"/>
                    <a:pt x="60439" y="1304"/>
                  </a:cubicBezTo>
                  <a:cubicBezTo>
                    <a:pt x="60219" y="1304"/>
                    <a:pt x="59993" y="1308"/>
                    <a:pt x="59762" y="1316"/>
                  </a:cubicBezTo>
                  <a:cubicBezTo>
                    <a:pt x="55319" y="1477"/>
                    <a:pt x="52697" y="2717"/>
                    <a:pt x="49387" y="4287"/>
                  </a:cubicBezTo>
                  <a:cubicBezTo>
                    <a:pt x="48040" y="4920"/>
                    <a:pt x="46648" y="5581"/>
                    <a:pt x="44971" y="6250"/>
                  </a:cubicBezTo>
                  <a:cubicBezTo>
                    <a:pt x="43660" y="6767"/>
                    <a:pt x="42330" y="7481"/>
                    <a:pt x="40930" y="8239"/>
                  </a:cubicBezTo>
                  <a:cubicBezTo>
                    <a:pt x="37516" y="10089"/>
                    <a:pt x="33665" y="12161"/>
                    <a:pt x="28647" y="12161"/>
                  </a:cubicBezTo>
                  <a:cubicBezTo>
                    <a:pt x="28342" y="12161"/>
                    <a:pt x="28032" y="12153"/>
                    <a:pt x="27718" y="12138"/>
                  </a:cubicBezTo>
                  <a:cubicBezTo>
                    <a:pt x="25800" y="12039"/>
                    <a:pt x="24149" y="11370"/>
                    <a:pt x="22008" y="9818"/>
                  </a:cubicBezTo>
                  <a:cubicBezTo>
                    <a:pt x="20126" y="8444"/>
                    <a:pt x="19493" y="6749"/>
                    <a:pt x="18886" y="5108"/>
                  </a:cubicBezTo>
                  <a:cubicBezTo>
                    <a:pt x="18190" y="3217"/>
                    <a:pt x="17530" y="1432"/>
                    <a:pt x="14970" y="594"/>
                  </a:cubicBezTo>
                  <a:cubicBezTo>
                    <a:pt x="14702" y="505"/>
                    <a:pt x="14416" y="424"/>
                    <a:pt x="14086" y="353"/>
                  </a:cubicBezTo>
                  <a:cubicBezTo>
                    <a:pt x="12951" y="102"/>
                    <a:pt x="11834" y="1"/>
                    <a:pt x="1075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4"/>
            <p:cNvSpPr/>
            <p:nvPr/>
          </p:nvSpPr>
          <p:spPr>
            <a:xfrm>
              <a:off x="5231125" y="1538325"/>
              <a:ext cx="1748775" cy="301175"/>
            </a:xfrm>
            <a:custGeom>
              <a:avLst/>
              <a:gdLst/>
              <a:ahLst/>
              <a:cxnLst/>
              <a:rect l="l" t="t" r="r" b="b"/>
              <a:pathLst>
                <a:path w="69951" h="12047" extrusionOk="0">
                  <a:moveTo>
                    <a:pt x="10722" y="1"/>
                  </a:moveTo>
                  <a:cubicBezTo>
                    <a:pt x="7930" y="1"/>
                    <a:pt x="5414" y="667"/>
                    <a:pt x="3569" y="1154"/>
                  </a:cubicBezTo>
                  <a:cubicBezTo>
                    <a:pt x="2432" y="1451"/>
                    <a:pt x="1493" y="1698"/>
                    <a:pt x="862" y="1698"/>
                  </a:cubicBezTo>
                  <a:cubicBezTo>
                    <a:pt x="488" y="1698"/>
                    <a:pt x="222" y="1611"/>
                    <a:pt x="90" y="1395"/>
                  </a:cubicBezTo>
                  <a:lnTo>
                    <a:pt x="0" y="1448"/>
                  </a:lnTo>
                  <a:cubicBezTo>
                    <a:pt x="158" y="1704"/>
                    <a:pt x="449" y="1807"/>
                    <a:pt x="861" y="1807"/>
                  </a:cubicBezTo>
                  <a:cubicBezTo>
                    <a:pt x="1499" y="1807"/>
                    <a:pt x="2425" y="1561"/>
                    <a:pt x="3595" y="1252"/>
                  </a:cubicBezTo>
                  <a:cubicBezTo>
                    <a:pt x="5424" y="766"/>
                    <a:pt x="7931" y="106"/>
                    <a:pt x="10702" y="106"/>
                  </a:cubicBezTo>
                  <a:cubicBezTo>
                    <a:pt x="11797" y="106"/>
                    <a:pt x="12934" y="209"/>
                    <a:pt x="14087" y="467"/>
                  </a:cubicBezTo>
                  <a:cubicBezTo>
                    <a:pt x="14408" y="539"/>
                    <a:pt x="14693" y="619"/>
                    <a:pt x="14961" y="708"/>
                  </a:cubicBezTo>
                  <a:cubicBezTo>
                    <a:pt x="17432" y="1538"/>
                    <a:pt x="17985" y="3268"/>
                    <a:pt x="18565" y="5106"/>
                  </a:cubicBezTo>
                  <a:cubicBezTo>
                    <a:pt x="19109" y="6819"/>
                    <a:pt x="19680" y="8594"/>
                    <a:pt x="21741" y="9995"/>
                  </a:cubicBezTo>
                  <a:cubicBezTo>
                    <a:pt x="23882" y="11440"/>
                    <a:pt x="25568" y="12029"/>
                    <a:pt x="27575" y="12047"/>
                  </a:cubicBezTo>
                  <a:lnTo>
                    <a:pt x="27691" y="12047"/>
                  </a:lnTo>
                  <a:cubicBezTo>
                    <a:pt x="32714" y="12047"/>
                    <a:pt x="36621" y="9941"/>
                    <a:pt x="40074" y="8077"/>
                  </a:cubicBezTo>
                  <a:cubicBezTo>
                    <a:pt x="41724" y="7194"/>
                    <a:pt x="43285" y="6346"/>
                    <a:pt x="44802" y="5829"/>
                  </a:cubicBezTo>
                  <a:cubicBezTo>
                    <a:pt x="46515" y="5240"/>
                    <a:pt x="47924" y="4669"/>
                    <a:pt x="49280" y="4116"/>
                  </a:cubicBezTo>
                  <a:cubicBezTo>
                    <a:pt x="52599" y="2769"/>
                    <a:pt x="55222" y="1707"/>
                    <a:pt x="59718" y="1529"/>
                  </a:cubicBezTo>
                  <a:cubicBezTo>
                    <a:pt x="59969" y="1519"/>
                    <a:pt x="60213" y="1514"/>
                    <a:pt x="60451" y="1514"/>
                  </a:cubicBezTo>
                  <a:cubicBezTo>
                    <a:pt x="67918" y="1514"/>
                    <a:pt x="69049" y="6413"/>
                    <a:pt x="69611" y="8808"/>
                  </a:cubicBezTo>
                  <a:cubicBezTo>
                    <a:pt x="69692" y="9174"/>
                    <a:pt x="69772" y="9486"/>
                    <a:pt x="69852" y="9727"/>
                  </a:cubicBezTo>
                  <a:lnTo>
                    <a:pt x="69950" y="9691"/>
                  </a:lnTo>
                  <a:cubicBezTo>
                    <a:pt x="69870" y="9460"/>
                    <a:pt x="69799" y="9147"/>
                    <a:pt x="69709" y="8782"/>
                  </a:cubicBezTo>
                  <a:cubicBezTo>
                    <a:pt x="69147" y="6360"/>
                    <a:pt x="67990" y="1407"/>
                    <a:pt x="60442" y="1407"/>
                  </a:cubicBezTo>
                  <a:cubicBezTo>
                    <a:pt x="60204" y="1407"/>
                    <a:pt x="59960" y="1412"/>
                    <a:pt x="59709" y="1422"/>
                  </a:cubicBezTo>
                  <a:cubicBezTo>
                    <a:pt x="55204" y="1600"/>
                    <a:pt x="52572" y="2671"/>
                    <a:pt x="49244" y="4018"/>
                  </a:cubicBezTo>
                  <a:cubicBezTo>
                    <a:pt x="47888" y="4571"/>
                    <a:pt x="46479" y="5142"/>
                    <a:pt x="44775" y="5731"/>
                  </a:cubicBezTo>
                  <a:cubicBezTo>
                    <a:pt x="43241" y="6257"/>
                    <a:pt x="41679" y="7095"/>
                    <a:pt x="40020" y="7988"/>
                  </a:cubicBezTo>
                  <a:cubicBezTo>
                    <a:pt x="36586" y="9843"/>
                    <a:pt x="32687" y="11940"/>
                    <a:pt x="27691" y="11940"/>
                  </a:cubicBezTo>
                  <a:lnTo>
                    <a:pt x="27575" y="11940"/>
                  </a:lnTo>
                  <a:cubicBezTo>
                    <a:pt x="25595" y="11931"/>
                    <a:pt x="23918" y="11342"/>
                    <a:pt x="21803" y="9906"/>
                  </a:cubicBezTo>
                  <a:cubicBezTo>
                    <a:pt x="19769" y="8532"/>
                    <a:pt x="19207" y="6774"/>
                    <a:pt x="18663" y="5070"/>
                  </a:cubicBezTo>
                  <a:cubicBezTo>
                    <a:pt x="18074" y="3215"/>
                    <a:pt x="17521" y="1457"/>
                    <a:pt x="14997" y="610"/>
                  </a:cubicBezTo>
                  <a:cubicBezTo>
                    <a:pt x="14729" y="512"/>
                    <a:pt x="14435" y="440"/>
                    <a:pt x="14113" y="360"/>
                  </a:cubicBezTo>
                  <a:cubicBezTo>
                    <a:pt x="12957" y="104"/>
                    <a:pt x="11818" y="1"/>
                    <a:pt x="1072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4"/>
            <p:cNvSpPr/>
            <p:nvPr/>
          </p:nvSpPr>
          <p:spPr>
            <a:xfrm>
              <a:off x="5227325" y="1545925"/>
              <a:ext cx="1752350" cy="296700"/>
            </a:xfrm>
            <a:custGeom>
              <a:avLst/>
              <a:gdLst/>
              <a:ahLst/>
              <a:cxnLst/>
              <a:rect l="l" t="t" r="r" b="b"/>
              <a:pathLst>
                <a:path w="70094" h="11868" extrusionOk="0">
                  <a:moveTo>
                    <a:pt x="10612" y="1"/>
                  </a:moveTo>
                  <a:cubicBezTo>
                    <a:pt x="8007" y="1"/>
                    <a:pt x="5668" y="578"/>
                    <a:pt x="3810" y="1037"/>
                  </a:cubicBezTo>
                  <a:cubicBezTo>
                    <a:pt x="2657" y="1322"/>
                    <a:pt x="1697" y="1561"/>
                    <a:pt x="1024" y="1561"/>
                  </a:cubicBezTo>
                  <a:cubicBezTo>
                    <a:pt x="577" y="1561"/>
                    <a:pt x="257" y="1456"/>
                    <a:pt x="90" y="1189"/>
                  </a:cubicBezTo>
                  <a:lnTo>
                    <a:pt x="1" y="1243"/>
                  </a:lnTo>
                  <a:cubicBezTo>
                    <a:pt x="191" y="1548"/>
                    <a:pt x="537" y="1669"/>
                    <a:pt x="1024" y="1669"/>
                  </a:cubicBezTo>
                  <a:cubicBezTo>
                    <a:pt x="1702" y="1669"/>
                    <a:pt x="2653" y="1435"/>
                    <a:pt x="3837" y="1144"/>
                  </a:cubicBezTo>
                  <a:cubicBezTo>
                    <a:pt x="5694" y="683"/>
                    <a:pt x="8029" y="105"/>
                    <a:pt x="10628" y="105"/>
                  </a:cubicBezTo>
                  <a:cubicBezTo>
                    <a:pt x="11749" y="105"/>
                    <a:pt x="12920" y="213"/>
                    <a:pt x="14123" y="484"/>
                  </a:cubicBezTo>
                  <a:cubicBezTo>
                    <a:pt x="14444" y="565"/>
                    <a:pt x="14729" y="645"/>
                    <a:pt x="14997" y="734"/>
                  </a:cubicBezTo>
                  <a:cubicBezTo>
                    <a:pt x="17432" y="1573"/>
                    <a:pt x="17887" y="3285"/>
                    <a:pt x="18369" y="5096"/>
                  </a:cubicBezTo>
                  <a:cubicBezTo>
                    <a:pt x="18842" y="6863"/>
                    <a:pt x="19333" y="8701"/>
                    <a:pt x="21554" y="10101"/>
                  </a:cubicBezTo>
                  <a:cubicBezTo>
                    <a:pt x="23499" y="11323"/>
                    <a:pt x="25167" y="11867"/>
                    <a:pt x="27058" y="11867"/>
                  </a:cubicBezTo>
                  <a:cubicBezTo>
                    <a:pt x="27183" y="11867"/>
                    <a:pt x="27317" y="11867"/>
                    <a:pt x="27451" y="11859"/>
                  </a:cubicBezTo>
                  <a:cubicBezTo>
                    <a:pt x="32134" y="11680"/>
                    <a:pt x="35899" y="9628"/>
                    <a:pt x="39218" y="7826"/>
                  </a:cubicBezTo>
                  <a:cubicBezTo>
                    <a:pt x="41100" y="6800"/>
                    <a:pt x="42875" y="5828"/>
                    <a:pt x="44615" y="5319"/>
                  </a:cubicBezTo>
                  <a:cubicBezTo>
                    <a:pt x="46328" y="4820"/>
                    <a:pt x="47791" y="4320"/>
                    <a:pt x="49093" y="3883"/>
                  </a:cubicBezTo>
                  <a:cubicBezTo>
                    <a:pt x="52439" y="2741"/>
                    <a:pt x="55088" y="1840"/>
                    <a:pt x="59674" y="1644"/>
                  </a:cubicBezTo>
                  <a:cubicBezTo>
                    <a:pt x="59944" y="1632"/>
                    <a:pt x="60208" y="1626"/>
                    <a:pt x="60464" y="1626"/>
                  </a:cubicBezTo>
                  <a:cubicBezTo>
                    <a:pt x="67871" y="1626"/>
                    <a:pt x="69133" y="6490"/>
                    <a:pt x="69754" y="8861"/>
                  </a:cubicBezTo>
                  <a:cubicBezTo>
                    <a:pt x="69844" y="9191"/>
                    <a:pt x="69915" y="9477"/>
                    <a:pt x="69995" y="9700"/>
                  </a:cubicBezTo>
                  <a:lnTo>
                    <a:pt x="70093" y="9664"/>
                  </a:lnTo>
                  <a:cubicBezTo>
                    <a:pt x="70013" y="9450"/>
                    <a:pt x="69942" y="9164"/>
                    <a:pt x="69861" y="8834"/>
                  </a:cubicBezTo>
                  <a:cubicBezTo>
                    <a:pt x="69232" y="6436"/>
                    <a:pt x="67960" y="1519"/>
                    <a:pt x="60457" y="1519"/>
                  </a:cubicBezTo>
                  <a:cubicBezTo>
                    <a:pt x="60200" y="1519"/>
                    <a:pt x="59936" y="1525"/>
                    <a:pt x="59665" y="1537"/>
                  </a:cubicBezTo>
                  <a:cubicBezTo>
                    <a:pt x="55070" y="1733"/>
                    <a:pt x="52412" y="2643"/>
                    <a:pt x="49057" y="3785"/>
                  </a:cubicBezTo>
                  <a:cubicBezTo>
                    <a:pt x="47764" y="4222"/>
                    <a:pt x="46301" y="4722"/>
                    <a:pt x="44579" y="5221"/>
                  </a:cubicBezTo>
                  <a:cubicBezTo>
                    <a:pt x="42840" y="5730"/>
                    <a:pt x="41055" y="6702"/>
                    <a:pt x="39164" y="7728"/>
                  </a:cubicBezTo>
                  <a:cubicBezTo>
                    <a:pt x="35854" y="9530"/>
                    <a:pt x="32108" y="11573"/>
                    <a:pt x="27451" y="11752"/>
                  </a:cubicBezTo>
                  <a:cubicBezTo>
                    <a:pt x="27310" y="11757"/>
                    <a:pt x="27171" y="11760"/>
                    <a:pt x="27034" y="11760"/>
                  </a:cubicBezTo>
                  <a:cubicBezTo>
                    <a:pt x="25157" y="11760"/>
                    <a:pt x="23552" y="11242"/>
                    <a:pt x="21607" y="10012"/>
                  </a:cubicBezTo>
                  <a:cubicBezTo>
                    <a:pt x="19422" y="8629"/>
                    <a:pt x="18940" y="6818"/>
                    <a:pt x="18476" y="5070"/>
                  </a:cubicBezTo>
                  <a:cubicBezTo>
                    <a:pt x="17985" y="3223"/>
                    <a:pt x="17522" y="1483"/>
                    <a:pt x="15024" y="636"/>
                  </a:cubicBezTo>
                  <a:cubicBezTo>
                    <a:pt x="14765" y="538"/>
                    <a:pt x="14471" y="458"/>
                    <a:pt x="14149" y="386"/>
                  </a:cubicBezTo>
                  <a:cubicBezTo>
                    <a:pt x="12932" y="110"/>
                    <a:pt x="11747" y="1"/>
                    <a:pt x="1061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4"/>
            <p:cNvSpPr/>
            <p:nvPr/>
          </p:nvSpPr>
          <p:spPr>
            <a:xfrm>
              <a:off x="5223550" y="1553750"/>
              <a:ext cx="1755900" cy="292450"/>
            </a:xfrm>
            <a:custGeom>
              <a:avLst/>
              <a:gdLst/>
              <a:ahLst/>
              <a:cxnLst/>
              <a:rect l="l" t="t" r="r" b="b"/>
              <a:pathLst>
                <a:path w="70236" h="11698" extrusionOk="0">
                  <a:moveTo>
                    <a:pt x="10566" y="1"/>
                  </a:moveTo>
                  <a:cubicBezTo>
                    <a:pt x="8074" y="1"/>
                    <a:pt x="5833" y="515"/>
                    <a:pt x="4041" y="930"/>
                  </a:cubicBezTo>
                  <a:cubicBezTo>
                    <a:pt x="2884" y="1196"/>
                    <a:pt x="1909" y="1421"/>
                    <a:pt x="1198" y="1421"/>
                  </a:cubicBezTo>
                  <a:cubicBezTo>
                    <a:pt x="672" y="1421"/>
                    <a:pt x="291" y="1297"/>
                    <a:pt x="89" y="974"/>
                  </a:cubicBezTo>
                  <a:lnTo>
                    <a:pt x="0" y="1037"/>
                  </a:lnTo>
                  <a:cubicBezTo>
                    <a:pt x="226" y="1391"/>
                    <a:pt x="636" y="1526"/>
                    <a:pt x="1198" y="1526"/>
                  </a:cubicBezTo>
                  <a:cubicBezTo>
                    <a:pt x="1925" y="1526"/>
                    <a:pt x="2906" y="1299"/>
                    <a:pt x="4068" y="1028"/>
                  </a:cubicBezTo>
                  <a:cubicBezTo>
                    <a:pt x="5846" y="620"/>
                    <a:pt x="8078" y="108"/>
                    <a:pt x="10558" y="108"/>
                  </a:cubicBezTo>
                  <a:cubicBezTo>
                    <a:pt x="11711" y="108"/>
                    <a:pt x="12918" y="218"/>
                    <a:pt x="14158" y="501"/>
                  </a:cubicBezTo>
                  <a:cubicBezTo>
                    <a:pt x="14479" y="573"/>
                    <a:pt x="14764" y="653"/>
                    <a:pt x="15023" y="751"/>
                  </a:cubicBezTo>
                  <a:cubicBezTo>
                    <a:pt x="17441" y="1590"/>
                    <a:pt x="17797" y="3294"/>
                    <a:pt x="18190" y="5096"/>
                  </a:cubicBezTo>
                  <a:cubicBezTo>
                    <a:pt x="18574" y="6916"/>
                    <a:pt x="18975" y="8798"/>
                    <a:pt x="21357" y="10190"/>
                  </a:cubicBezTo>
                  <a:cubicBezTo>
                    <a:pt x="23123" y="11233"/>
                    <a:pt x="24685" y="11697"/>
                    <a:pt x="26433" y="11697"/>
                  </a:cubicBezTo>
                  <a:cubicBezTo>
                    <a:pt x="26727" y="11697"/>
                    <a:pt x="27022" y="11688"/>
                    <a:pt x="27325" y="11662"/>
                  </a:cubicBezTo>
                  <a:cubicBezTo>
                    <a:pt x="31643" y="11296"/>
                    <a:pt x="35229" y="9306"/>
                    <a:pt x="38396" y="7549"/>
                  </a:cubicBezTo>
                  <a:cubicBezTo>
                    <a:pt x="40502" y="6380"/>
                    <a:pt x="42491" y="5274"/>
                    <a:pt x="44418" y="4801"/>
                  </a:cubicBezTo>
                  <a:cubicBezTo>
                    <a:pt x="46095" y="4400"/>
                    <a:pt x="47522" y="3998"/>
                    <a:pt x="48789" y="3659"/>
                  </a:cubicBezTo>
                  <a:cubicBezTo>
                    <a:pt x="52340" y="2678"/>
                    <a:pt x="54909" y="1973"/>
                    <a:pt x="59628" y="1750"/>
                  </a:cubicBezTo>
                  <a:cubicBezTo>
                    <a:pt x="59919" y="1737"/>
                    <a:pt x="60202" y="1730"/>
                    <a:pt x="60476" y="1730"/>
                  </a:cubicBezTo>
                  <a:cubicBezTo>
                    <a:pt x="67833" y="1730"/>
                    <a:pt x="69226" y="6557"/>
                    <a:pt x="69905" y="8914"/>
                  </a:cubicBezTo>
                  <a:cubicBezTo>
                    <a:pt x="69995" y="9208"/>
                    <a:pt x="70066" y="9458"/>
                    <a:pt x="70137" y="9663"/>
                  </a:cubicBezTo>
                  <a:lnTo>
                    <a:pt x="70235" y="9628"/>
                  </a:lnTo>
                  <a:cubicBezTo>
                    <a:pt x="70164" y="9431"/>
                    <a:pt x="70093" y="9181"/>
                    <a:pt x="70012" y="8887"/>
                  </a:cubicBezTo>
                  <a:cubicBezTo>
                    <a:pt x="69324" y="6504"/>
                    <a:pt x="67922" y="1623"/>
                    <a:pt x="60477" y="1623"/>
                  </a:cubicBezTo>
                  <a:cubicBezTo>
                    <a:pt x="60202" y="1623"/>
                    <a:pt x="59919" y="1630"/>
                    <a:pt x="59628" y="1643"/>
                  </a:cubicBezTo>
                  <a:cubicBezTo>
                    <a:pt x="54891" y="1866"/>
                    <a:pt x="52322" y="2571"/>
                    <a:pt x="48762" y="3552"/>
                  </a:cubicBezTo>
                  <a:cubicBezTo>
                    <a:pt x="47496" y="3900"/>
                    <a:pt x="46068" y="4293"/>
                    <a:pt x="44391" y="4703"/>
                  </a:cubicBezTo>
                  <a:cubicBezTo>
                    <a:pt x="42446" y="5176"/>
                    <a:pt x="40457" y="6282"/>
                    <a:pt x="38343" y="7460"/>
                  </a:cubicBezTo>
                  <a:cubicBezTo>
                    <a:pt x="35185" y="9208"/>
                    <a:pt x="31616" y="11198"/>
                    <a:pt x="27316" y="11554"/>
                  </a:cubicBezTo>
                  <a:cubicBezTo>
                    <a:pt x="27016" y="11580"/>
                    <a:pt x="26723" y="11593"/>
                    <a:pt x="26435" y="11593"/>
                  </a:cubicBezTo>
                  <a:cubicBezTo>
                    <a:pt x="24702" y="11593"/>
                    <a:pt x="23155" y="11125"/>
                    <a:pt x="21411" y="10100"/>
                  </a:cubicBezTo>
                  <a:cubicBezTo>
                    <a:pt x="19073" y="8735"/>
                    <a:pt x="18672" y="6871"/>
                    <a:pt x="18288" y="5069"/>
                  </a:cubicBezTo>
                  <a:cubicBezTo>
                    <a:pt x="17896" y="3240"/>
                    <a:pt x="17530" y="1509"/>
                    <a:pt x="15059" y="653"/>
                  </a:cubicBezTo>
                  <a:cubicBezTo>
                    <a:pt x="14791" y="555"/>
                    <a:pt x="14506" y="475"/>
                    <a:pt x="14176" y="394"/>
                  </a:cubicBezTo>
                  <a:cubicBezTo>
                    <a:pt x="12932" y="112"/>
                    <a:pt x="11722" y="1"/>
                    <a:pt x="1056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4"/>
            <p:cNvSpPr/>
            <p:nvPr/>
          </p:nvSpPr>
          <p:spPr>
            <a:xfrm>
              <a:off x="5219975" y="1561575"/>
              <a:ext cx="1759250" cy="289075"/>
            </a:xfrm>
            <a:custGeom>
              <a:avLst/>
              <a:gdLst/>
              <a:ahLst/>
              <a:cxnLst/>
              <a:rect l="l" t="t" r="r" b="b"/>
              <a:pathLst>
                <a:path w="70370" h="11563" extrusionOk="0">
                  <a:moveTo>
                    <a:pt x="10493" y="0"/>
                  </a:moveTo>
                  <a:cubicBezTo>
                    <a:pt x="8117" y="0"/>
                    <a:pt x="5976" y="459"/>
                    <a:pt x="4256" y="822"/>
                  </a:cubicBezTo>
                  <a:cubicBezTo>
                    <a:pt x="3094" y="1072"/>
                    <a:pt x="2110" y="1284"/>
                    <a:pt x="1372" y="1284"/>
                  </a:cubicBezTo>
                  <a:cubicBezTo>
                    <a:pt x="767" y="1284"/>
                    <a:pt x="327" y="1141"/>
                    <a:pt x="89" y="759"/>
                  </a:cubicBezTo>
                  <a:lnTo>
                    <a:pt x="0" y="822"/>
                  </a:lnTo>
                  <a:cubicBezTo>
                    <a:pt x="259" y="1237"/>
                    <a:pt x="730" y="1390"/>
                    <a:pt x="1373" y="1390"/>
                  </a:cubicBezTo>
                  <a:cubicBezTo>
                    <a:pt x="2127" y="1390"/>
                    <a:pt x="3117" y="1179"/>
                    <a:pt x="4282" y="929"/>
                  </a:cubicBezTo>
                  <a:cubicBezTo>
                    <a:pt x="5992" y="560"/>
                    <a:pt x="8127" y="103"/>
                    <a:pt x="10493" y="103"/>
                  </a:cubicBezTo>
                  <a:cubicBezTo>
                    <a:pt x="11671" y="103"/>
                    <a:pt x="12907" y="216"/>
                    <a:pt x="14176" y="510"/>
                  </a:cubicBezTo>
                  <a:cubicBezTo>
                    <a:pt x="14506" y="590"/>
                    <a:pt x="14791" y="670"/>
                    <a:pt x="15050" y="768"/>
                  </a:cubicBezTo>
                  <a:cubicBezTo>
                    <a:pt x="17441" y="1616"/>
                    <a:pt x="17717" y="3311"/>
                    <a:pt x="18003" y="5104"/>
                  </a:cubicBezTo>
                  <a:cubicBezTo>
                    <a:pt x="18306" y="6977"/>
                    <a:pt x="18618" y="8904"/>
                    <a:pt x="21152" y="10287"/>
                  </a:cubicBezTo>
                  <a:cubicBezTo>
                    <a:pt x="22740" y="11152"/>
                    <a:pt x="24185" y="11563"/>
                    <a:pt x="25791" y="11563"/>
                  </a:cubicBezTo>
                  <a:cubicBezTo>
                    <a:pt x="26246" y="11563"/>
                    <a:pt x="26710" y="11527"/>
                    <a:pt x="27192" y="11465"/>
                  </a:cubicBezTo>
                  <a:cubicBezTo>
                    <a:pt x="31179" y="10947"/>
                    <a:pt x="34587" y="8993"/>
                    <a:pt x="37602" y="7281"/>
                  </a:cubicBezTo>
                  <a:cubicBezTo>
                    <a:pt x="39913" y="5951"/>
                    <a:pt x="42099" y="4702"/>
                    <a:pt x="44213" y="4292"/>
                  </a:cubicBezTo>
                  <a:cubicBezTo>
                    <a:pt x="45730" y="3989"/>
                    <a:pt x="47041" y="3712"/>
                    <a:pt x="48201" y="3462"/>
                  </a:cubicBezTo>
                  <a:cubicBezTo>
                    <a:pt x="52055" y="2651"/>
                    <a:pt x="54597" y="2106"/>
                    <a:pt x="59584" y="1857"/>
                  </a:cubicBezTo>
                  <a:cubicBezTo>
                    <a:pt x="59896" y="1841"/>
                    <a:pt x="60198" y="1833"/>
                    <a:pt x="60490" y="1833"/>
                  </a:cubicBezTo>
                  <a:cubicBezTo>
                    <a:pt x="67815" y="1833"/>
                    <a:pt x="69320" y="6625"/>
                    <a:pt x="70057" y="8984"/>
                  </a:cubicBezTo>
                  <a:cubicBezTo>
                    <a:pt x="70138" y="9234"/>
                    <a:pt x="70200" y="9448"/>
                    <a:pt x="70271" y="9627"/>
                  </a:cubicBezTo>
                  <a:lnTo>
                    <a:pt x="70369" y="9582"/>
                  </a:lnTo>
                  <a:cubicBezTo>
                    <a:pt x="70307" y="9413"/>
                    <a:pt x="70236" y="9199"/>
                    <a:pt x="70155" y="8949"/>
                  </a:cubicBezTo>
                  <a:cubicBezTo>
                    <a:pt x="69799" y="7798"/>
                    <a:pt x="69192" y="5862"/>
                    <a:pt x="67657" y="4310"/>
                  </a:cubicBezTo>
                  <a:cubicBezTo>
                    <a:pt x="65977" y="2597"/>
                    <a:pt x="63558" y="1727"/>
                    <a:pt x="60462" y="1727"/>
                  </a:cubicBezTo>
                  <a:cubicBezTo>
                    <a:pt x="60172" y="1727"/>
                    <a:pt x="59877" y="1734"/>
                    <a:pt x="59575" y="1750"/>
                  </a:cubicBezTo>
                  <a:cubicBezTo>
                    <a:pt x="54588" y="1999"/>
                    <a:pt x="52037" y="2544"/>
                    <a:pt x="48174" y="3364"/>
                  </a:cubicBezTo>
                  <a:cubicBezTo>
                    <a:pt x="47023" y="3614"/>
                    <a:pt x="45712" y="3891"/>
                    <a:pt x="44195" y="4185"/>
                  </a:cubicBezTo>
                  <a:cubicBezTo>
                    <a:pt x="42063" y="4604"/>
                    <a:pt x="39868" y="5862"/>
                    <a:pt x="37549" y="7182"/>
                  </a:cubicBezTo>
                  <a:cubicBezTo>
                    <a:pt x="34551" y="8904"/>
                    <a:pt x="31144" y="10840"/>
                    <a:pt x="27174" y="11366"/>
                  </a:cubicBezTo>
                  <a:cubicBezTo>
                    <a:pt x="26704" y="11426"/>
                    <a:pt x="26252" y="11457"/>
                    <a:pt x="25811" y="11457"/>
                  </a:cubicBezTo>
                  <a:cubicBezTo>
                    <a:pt x="24218" y="11457"/>
                    <a:pt x="22776" y="11057"/>
                    <a:pt x="21197" y="10198"/>
                  </a:cubicBezTo>
                  <a:cubicBezTo>
                    <a:pt x="18717" y="8842"/>
                    <a:pt x="18404" y="6933"/>
                    <a:pt x="18110" y="5086"/>
                  </a:cubicBezTo>
                  <a:cubicBezTo>
                    <a:pt x="17816" y="3266"/>
                    <a:pt x="17530" y="1535"/>
                    <a:pt x="15086" y="670"/>
                  </a:cubicBezTo>
                  <a:cubicBezTo>
                    <a:pt x="14818" y="572"/>
                    <a:pt x="14533" y="492"/>
                    <a:pt x="14203" y="411"/>
                  </a:cubicBezTo>
                  <a:cubicBezTo>
                    <a:pt x="12923" y="114"/>
                    <a:pt x="11679" y="0"/>
                    <a:pt x="104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4"/>
            <p:cNvSpPr/>
            <p:nvPr/>
          </p:nvSpPr>
          <p:spPr>
            <a:xfrm>
              <a:off x="5216175" y="1569250"/>
              <a:ext cx="1762825" cy="286300"/>
            </a:xfrm>
            <a:custGeom>
              <a:avLst/>
              <a:gdLst/>
              <a:ahLst/>
              <a:cxnLst/>
              <a:rect l="l" t="t" r="r" b="b"/>
              <a:pathLst>
                <a:path w="70513" h="11452" extrusionOk="0">
                  <a:moveTo>
                    <a:pt x="10424" y="0"/>
                  </a:moveTo>
                  <a:cubicBezTo>
                    <a:pt x="8161" y="0"/>
                    <a:pt x="6119" y="407"/>
                    <a:pt x="4470" y="738"/>
                  </a:cubicBezTo>
                  <a:cubicBezTo>
                    <a:pt x="3319" y="966"/>
                    <a:pt x="2334" y="1160"/>
                    <a:pt x="1572" y="1160"/>
                  </a:cubicBezTo>
                  <a:cubicBezTo>
                    <a:pt x="876" y="1160"/>
                    <a:pt x="367" y="998"/>
                    <a:pt x="90" y="550"/>
                  </a:cubicBezTo>
                  <a:lnTo>
                    <a:pt x="1" y="613"/>
                  </a:lnTo>
                  <a:cubicBezTo>
                    <a:pt x="302" y="1091"/>
                    <a:pt x="837" y="1264"/>
                    <a:pt x="1562" y="1264"/>
                  </a:cubicBezTo>
                  <a:cubicBezTo>
                    <a:pt x="2338" y="1264"/>
                    <a:pt x="3331" y="1066"/>
                    <a:pt x="4488" y="836"/>
                  </a:cubicBezTo>
                  <a:cubicBezTo>
                    <a:pt x="6130" y="511"/>
                    <a:pt x="8164" y="107"/>
                    <a:pt x="10416" y="107"/>
                  </a:cubicBezTo>
                  <a:cubicBezTo>
                    <a:pt x="11627" y="107"/>
                    <a:pt x="12902" y="224"/>
                    <a:pt x="14212" y="533"/>
                  </a:cubicBezTo>
                  <a:cubicBezTo>
                    <a:pt x="14533" y="613"/>
                    <a:pt x="14818" y="693"/>
                    <a:pt x="15086" y="791"/>
                  </a:cubicBezTo>
                  <a:cubicBezTo>
                    <a:pt x="17450" y="1648"/>
                    <a:pt x="17638" y="3343"/>
                    <a:pt x="17843" y="5136"/>
                  </a:cubicBezTo>
                  <a:cubicBezTo>
                    <a:pt x="18057" y="7045"/>
                    <a:pt x="18280" y="9025"/>
                    <a:pt x="20956" y="10390"/>
                  </a:cubicBezTo>
                  <a:cubicBezTo>
                    <a:pt x="22375" y="11113"/>
                    <a:pt x="23704" y="11452"/>
                    <a:pt x="25158" y="11452"/>
                  </a:cubicBezTo>
                  <a:cubicBezTo>
                    <a:pt x="25765" y="11452"/>
                    <a:pt x="26398" y="11398"/>
                    <a:pt x="27067" y="11273"/>
                  </a:cubicBezTo>
                  <a:cubicBezTo>
                    <a:pt x="30751" y="10622"/>
                    <a:pt x="33990" y="8704"/>
                    <a:pt x="36853" y="7009"/>
                  </a:cubicBezTo>
                  <a:cubicBezTo>
                    <a:pt x="39360" y="5528"/>
                    <a:pt x="41724" y="4128"/>
                    <a:pt x="44017" y="3780"/>
                  </a:cubicBezTo>
                  <a:cubicBezTo>
                    <a:pt x="44882" y="3646"/>
                    <a:pt x="45676" y="3530"/>
                    <a:pt x="46408" y="3414"/>
                  </a:cubicBezTo>
                  <a:cubicBezTo>
                    <a:pt x="51341" y="2656"/>
                    <a:pt x="53812" y="2281"/>
                    <a:pt x="59540" y="1969"/>
                  </a:cubicBezTo>
                  <a:cubicBezTo>
                    <a:pt x="59860" y="1952"/>
                    <a:pt x="60171" y="1943"/>
                    <a:pt x="60473" y="1943"/>
                  </a:cubicBezTo>
                  <a:cubicBezTo>
                    <a:pt x="67807" y="1943"/>
                    <a:pt x="69490" y="6893"/>
                    <a:pt x="70227" y="9061"/>
                  </a:cubicBezTo>
                  <a:cubicBezTo>
                    <a:pt x="70298" y="9266"/>
                    <a:pt x="70352" y="9445"/>
                    <a:pt x="70414" y="9587"/>
                  </a:cubicBezTo>
                  <a:lnTo>
                    <a:pt x="70513" y="9552"/>
                  </a:lnTo>
                  <a:cubicBezTo>
                    <a:pt x="70450" y="9409"/>
                    <a:pt x="70397" y="9231"/>
                    <a:pt x="70325" y="9025"/>
                  </a:cubicBezTo>
                  <a:cubicBezTo>
                    <a:pt x="69580" y="6841"/>
                    <a:pt x="67881" y="1835"/>
                    <a:pt x="60488" y="1835"/>
                  </a:cubicBezTo>
                  <a:cubicBezTo>
                    <a:pt x="60182" y="1835"/>
                    <a:pt x="59866" y="1844"/>
                    <a:pt x="59540" y="1862"/>
                  </a:cubicBezTo>
                  <a:cubicBezTo>
                    <a:pt x="53803" y="2174"/>
                    <a:pt x="51323" y="2558"/>
                    <a:pt x="46399" y="3307"/>
                  </a:cubicBezTo>
                  <a:cubicBezTo>
                    <a:pt x="45659" y="3423"/>
                    <a:pt x="44865" y="3548"/>
                    <a:pt x="43999" y="3673"/>
                  </a:cubicBezTo>
                  <a:cubicBezTo>
                    <a:pt x="41689" y="4030"/>
                    <a:pt x="39316" y="5430"/>
                    <a:pt x="36800" y="6920"/>
                  </a:cubicBezTo>
                  <a:cubicBezTo>
                    <a:pt x="33945" y="8606"/>
                    <a:pt x="30716" y="10524"/>
                    <a:pt x="27049" y="11175"/>
                  </a:cubicBezTo>
                  <a:cubicBezTo>
                    <a:pt x="26390" y="11291"/>
                    <a:pt x="25769" y="11350"/>
                    <a:pt x="25168" y="11350"/>
                  </a:cubicBezTo>
                  <a:cubicBezTo>
                    <a:pt x="23728" y="11350"/>
                    <a:pt x="22411" y="11010"/>
                    <a:pt x="21001" y="10292"/>
                  </a:cubicBezTo>
                  <a:cubicBezTo>
                    <a:pt x="18378" y="8954"/>
                    <a:pt x="18155" y="7009"/>
                    <a:pt x="17950" y="5118"/>
                  </a:cubicBezTo>
                  <a:cubicBezTo>
                    <a:pt x="17745" y="3298"/>
                    <a:pt x="17548" y="1567"/>
                    <a:pt x="15122" y="693"/>
                  </a:cubicBezTo>
                  <a:cubicBezTo>
                    <a:pt x="14854" y="595"/>
                    <a:pt x="14560" y="506"/>
                    <a:pt x="14230" y="426"/>
                  </a:cubicBezTo>
                  <a:cubicBezTo>
                    <a:pt x="12915" y="117"/>
                    <a:pt x="11638" y="0"/>
                    <a:pt x="1042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4"/>
            <p:cNvSpPr/>
            <p:nvPr/>
          </p:nvSpPr>
          <p:spPr>
            <a:xfrm>
              <a:off x="5212375" y="1577075"/>
              <a:ext cx="1766400" cy="284275"/>
            </a:xfrm>
            <a:custGeom>
              <a:avLst/>
              <a:gdLst/>
              <a:ahLst/>
              <a:cxnLst/>
              <a:rect l="l" t="t" r="r" b="b"/>
              <a:pathLst>
                <a:path w="70656" h="11371" extrusionOk="0">
                  <a:moveTo>
                    <a:pt x="10329" y="0"/>
                  </a:moveTo>
                  <a:cubicBezTo>
                    <a:pt x="8184" y="0"/>
                    <a:pt x="6247" y="352"/>
                    <a:pt x="4676" y="639"/>
                  </a:cubicBezTo>
                  <a:cubicBezTo>
                    <a:pt x="3534" y="853"/>
                    <a:pt x="2548" y="1036"/>
                    <a:pt x="1767" y="1036"/>
                  </a:cubicBezTo>
                  <a:cubicBezTo>
                    <a:pt x="987" y="1036"/>
                    <a:pt x="411" y="853"/>
                    <a:pt x="90" y="336"/>
                  </a:cubicBezTo>
                  <a:lnTo>
                    <a:pt x="1" y="398"/>
                  </a:lnTo>
                  <a:cubicBezTo>
                    <a:pt x="348" y="949"/>
                    <a:pt x="949" y="1141"/>
                    <a:pt x="1761" y="1141"/>
                  </a:cubicBezTo>
                  <a:cubicBezTo>
                    <a:pt x="2554" y="1141"/>
                    <a:pt x="3548" y="958"/>
                    <a:pt x="4702" y="746"/>
                  </a:cubicBezTo>
                  <a:cubicBezTo>
                    <a:pt x="6267" y="458"/>
                    <a:pt x="8204" y="105"/>
                    <a:pt x="10346" y="105"/>
                  </a:cubicBezTo>
                  <a:cubicBezTo>
                    <a:pt x="11586" y="105"/>
                    <a:pt x="12894" y="223"/>
                    <a:pt x="14239" y="541"/>
                  </a:cubicBezTo>
                  <a:cubicBezTo>
                    <a:pt x="14569" y="621"/>
                    <a:pt x="14854" y="710"/>
                    <a:pt x="15113" y="808"/>
                  </a:cubicBezTo>
                  <a:cubicBezTo>
                    <a:pt x="17468" y="1674"/>
                    <a:pt x="17575" y="3369"/>
                    <a:pt x="17682" y="5162"/>
                  </a:cubicBezTo>
                  <a:cubicBezTo>
                    <a:pt x="17807" y="7124"/>
                    <a:pt x="17932" y="9141"/>
                    <a:pt x="20760" y="10479"/>
                  </a:cubicBezTo>
                  <a:cubicBezTo>
                    <a:pt x="22027" y="11076"/>
                    <a:pt x="23231" y="11371"/>
                    <a:pt x="24534" y="11371"/>
                  </a:cubicBezTo>
                  <a:cubicBezTo>
                    <a:pt x="25292" y="11371"/>
                    <a:pt x="26086" y="11273"/>
                    <a:pt x="26943" y="11076"/>
                  </a:cubicBezTo>
                  <a:cubicBezTo>
                    <a:pt x="30350" y="10309"/>
                    <a:pt x="33294" y="8498"/>
                    <a:pt x="36140" y="6750"/>
                  </a:cubicBezTo>
                  <a:cubicBezTo>
                    <a:pt x="38825" y="5090"/>
                    <a:pt x="41368" y="3529"/>
                    <a:pt x="43821" y="3262"/>
                  </a:cubicBezTo>
                  <a:cubicBezTo>
                    <a:pt x="49754" y="2628"/>
                    <a:pt x="52260" y="2486"/>
                    <a:pt x="57265" y="2200"/>
                  </a:cubicBezTo>
                  <a:cubicBezTo>
                    <a:pt x="57952" y="2164"/>
                    <a:pt x="58693" y="2120"/>
                    <a:pt x="59504" y="2075"/>
                  </a:cubicBezTo>
                  <a:cubicBezTo>
                    <a:pt x="59845" y="2056"/>
                    <a:pt x="60175" y="2046"/>
                    <a:pt x="60495" y="2046"/>
                  </a:cubicBezTo>
                  <a:cubicBezTo>
                    <a:pt x="67825" y="2046"/>
                    <a:pt x="69619" y="6978"/>
                    <a:pt x="70406" y="9141"/>
                  </a:cubicBezTo>
                  <a:cubicBezTo>
                    <a:pt x="70459" y="9292"/>
                    <a:pt x="70513" y="9435"/>
                    <a:pt x="70558" y="9551"/>
                  </a:cubicBezTo>
                  <a:lnTo>
                    <a:pt x="70656" y="9515"/>
                  </a:lnTo>
                  <a:cubicBezTo>
                    <a:pt x="70611" y="9399"/>
                    <a:pt x="70558" y="9257"/>
                    <a:pt x="70504" y="9105"/>
                  </a:cubicBezTo>
                  <a:cubicBezTo>
                    <a:pt x="69709" y="6926"/>
                    <a:pt x="67899" y="1939"/>
                    <a:pt x="60502" y="1939"/>
                  </a:cubicBezTo>
                  <a:cubicBezTo>
                    <a:pt x="60178" y="1939"/>
                    <a:pt x="59842" y="1948"/>
                    <a:pt x="59495" y="1968"/>
                  </a:cubicBezTo>
                  <a:cubicBezTo>
                    <a:pt x="58693" y="2022"/>
                    <a:pt x="57952" y="2057"/>
                    <a:pt x="57256" y="2102"/>
                  </a:cubicBezTo>
                  <a:cubicBezTo>
                    <a:pt x="52260" y="2378"/>
                    <a:pt x="49745" y="2521"/>
                    <a:pt x="43812" y="3164"/>
                  </a:cubicBezTo>
                  <a:cubicBezTo>
                    <a:pt x="41332" y="3422"/>
                    <a:pt x="38781" y="4992"/>
                    <a:pt x="36087" y="6661"/>
                  </a:cubicBezTo>
                  <a:cubicBezTo>
                    <a:pt x="33250" y="8409"/>
                    <a:pt x="30315" y="10211"/>
                    <a:pt x="26916" y="10978"/>
                  </a:cubicBezTo>
                  <a:cubicBezTo>
                    <a:pt x="26072" y="11168"/>
                    <a:pt x="25292" y="11264"/>
                    <a:pt x="24544" y="11264"/>
                  </a:cubicBezTo>
                  <a:cubicBezTo>
                    <a:pt x="23253" y="11264"/>
                    <a:pt x="22059" y="10977"/>
                    <a:pt x="20805" y="10390"/>
                  </a:cubicBezTo>
                  <a:cubicBezTo>
                    <a:pt x="18030" y="9078"/>
                    <a:pt x="17905" y="7089"/>
                    <a:pt x="17790" y="5162"/>
                  </a:cubicBezTo>
                  <a:cubicBezTo>
                    <a:pt x="17674" y="3333"/>
                    <a:pt x="17575" y="1602"/>
                    <a:pt x="15149" y="710"/>
                  </a:cubicBezTo>
                  <a:cubicBezTo>
                    <a:pt x="14890" y="612"/>
                    <a:pt x="14596" y="523"/>
                    <a:pt x="14266" y="443"/>
                  </a:cubicBezTo>
                  <a:cubicBezTo>
                    <a:pt x="12904" y="120"/>
                    <a:pt x="11581" y="0"/>
                    <a:pt x="1032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4"/>
            <p:cNvSpPr/>
            <p:nvPr/>
          </p:nvSpPr>
          <p:spPr>
            <a:xfrm>
              <a:off x="5208825" y="1584650"/>
              <a:ext cx="1769725" cy="282950"/>
            </a:xfrm>
            <a:custGeom>
              <a:avLst/>
              <a:gdLst/>
              <a:ahLst/>
              <a:cxnLst/>
              <a:rect l="l" t="t" r="r" b="b"/>
              <a:pathLst>
                <a:path w="70789" h="11318" extrusionOk="0">
                  <a:moveTo>
                    <a:pt x="10223" y="1"/>
                  </a:moveTo>
                  <a:cubicBezTo>
                    <a:pt x="8237" y="1"/>
                    <a:pt x="6437" y="302"/>
                    <a:pt x="4871" y="568"/>
                  </a:cubicBezTo>
                  <a:cubicBezTo>
                    <a:pt x="3745" y="758"/>
                    <a:pt x="2767" y="923"/>
                    <a:pt x="1977" y="923"/>
                  </a:cubicBezTo>
                  <a:cubicBezTo>
                    <a:pt x="1101" y="923"/>
                    <a:pt x="455" y="721"/>
                    <a:pt x="89" y="131"/>
                  </a:cubicBezTo>
                  <a:lnTo>
                    <a:pt x="0" y="193"/>
                  </a:lnTo>
                  <a:cubicBezTo>
                    <a:pt x="388" y="818"/>
                    <a:pt x="1062" y="1028"/>
                    <a:pt x="1970" y="1028"/>
                  </a:cubicBezTo>
                  <a:cubicBezTo>
                    <a:pt x="2773" y="1028"/>
                    <a:pt x="3758" y="863"/>
                    <a:pt x="4889" y="675"/>
                  </a:cubicBezTo>
                  <a:cubicBezTo>
                    <a:pt x="6455" y="408"/>
                    <a:pt x="8256" y="106"/>
                    <a:pt x="10240" y="106"/>
                  </a:cubicBezTo>
                  <a:cubicBezTo>
                    <a:pt x="11511" y="106"/>
                    <a:pt x="12858" y="230"/>
                    <a:pt x="14265" y="568"/>
                  </a:cubicBezTo>
                  <a:cubicBezTo>
                    <a:pt x="14595" y="648"/>
                    <a:pt x="14881" y="737"/>
                    <a:pt x="15139" y="835"/>
                  </a:cubicBezTo>
                  <a:cubicBezTo>
                    <a:pt x="17485" y="1710"/>
                    <a:pt x="17503" y="3414"/>
                    <a:pt x="17530" y="5216"/>
                  </a:cubicBezTo>
                  <a:cubicBezTo>
                    <a:pt x="17548" y="7214"/>
                    <a:pt x="17575" y="9284"/>
                    <a:pt x="20554" y="10586"/>
                  </a:cubicBezTo>
                  <a:cubicBezTo>
                    <a:pt x="21678" y="11077"/>
                    <a:pt x="22767" y="11318"/>
                    <a:pt x="23935" y="11318"/>
                  </a:cubicBezTo>
                  <a:cubicBezTo>
                    <a:pt x="24827" y="11318"/>
                    <a:pt x="25764" y="11175"/>
                    <a:pt x="26808" y="10889"/>
                  </a:cubicBezTo>
                  <a:cubicBezTo>
                    <a:pt x="29966" y="10024"/>
                    <a:pt x="32758" y="8231"/>
                    <a:pt x="35452" y="6500"/>
                  </a:cubicBezTo>
                  <a:cubicBezTo>
                    <a:pt x="38307" y="4663"/>
                    <a:pt x="41001" y="2923"/>
                    <a:pt x="43615" y="2753"/>
                  </a:cubicBezTo>
                  <a:cubicBezTo>
                    <a:pt x="47157" y="2530"/>
                    <a:pt x="49503" y="2495"/>
                    <a:pt x="51760" y="2459"/>
                  </a:cubicBezTo>
                  <a:cubicBezTo>
                    <a:pt x="53928" y="2423"/>
                    <a:pt x="56158" y="2397"/>
                    <a:pt x="59450" y="2191"/>
                  </a:cubicBezTo>
                  <a:cubicBezTo>
                    <a:pt x="59805" y="2170"/>
                    <a:pt x="60149" y="2159"/>
                    <a:pt x="60482" y="2159"/>
                  </a:cubicBezTo>
                  <a:cubicBezTo>
                    <a:pt x="67855" y="2159"/>
                    <a:pt x="69824" y="7268"/>
                    <a:pt x="70584" y="9248"/>
                  </a:cubicBezTo>
                  <a:cubicBezTo>
                    <a:pt x="70619" y="9346"/>
                    <a:pt x="70655" y="9444"/>
                    <a:pt x="70691" y="9525"/>
                  </a:cubicBezTo>
                  <a:lnTo>
                    <a:pt x="70789" y="9489"/>
                  </a:lnTo>
                  <a:cubicBezTo>
                    <a:pt x="70753" y="9409"/>
                    <a:pt x="70717" y="9310"/>
                    <a:pt x="70682" y="9212"/>
                  </a:cubicBezTo>
                  <a:cubicBezTo>
                    <a:pt x="69913" y="7214"/>
                    <a:pt x="67927" y="2053"/>
                    <a:pt x="60482" y="2053"/>
                  </a:cubicBezTo>
                  <a:cubicBezTo>
                    <a:pt x="60149" y="2053"/>
                    <a:pt x="59805" y="2063"/>
                    <a:pt x="59450" y="2084"/>
                  </a:cubicBezTo>
                  <a:cubicBezTo>
                    <a:pt x="56158" y="2290"/>
                    <a:pt x="53919" y="2325"/>
                    <a:pt x="51760" y="2352"/>
                  </a:cubicBezTo>
                  <a:cubicBezTo>
                    <a:pt x="49494" y="2388"/>
                    <a:pt x="47157" y="2423"/>
                    <a:pt x="43615" y="2655"/>
                  </a:cubicBezTo>
                  <a:cubicBezTo>
                    <a:pt x="40966" y="2825"/>
                    <a:pt x="38263" y="4564"/>
                    <a:pt x="35390" y="6411"/>
                  </a:cubicBezTo>
                  <a:cubicBezTo>
                    <a:pt x="32705" y="8142"/>
                    <a:pt x="29921" y="9926"/>
                    <a:pt x="26781" y="10791"/>
                  </a:cubicBezTo>
                  <a:cubicBezTo>
                    <a:pt x="25748" y="11075"/>
                    <a:pt x="24815" y="11218"/>
                    <a:pt x="23929" y="11218"/>
                  </a:cubicBezTo>
                  <a:cubicBezTo>
                    <a:pt x="22779" y="11218"/>
                    <a:pt x="21707" y="10977"/>
                    <a:pt x="20599" y="10488"/>
                  </a:cubicBezTo>
                  <a:cubicBezTo>
                    <a:pt x="17682" y="9212"/>
                    <a:pt x="17655" y="7178"/>
                    <a:pt x="17628" y="5216"/>
                  </a:cubicBezTo>
                  <a:cubicBezTo>
                    <a:pt x="17610" y="3378"/>
                    <a:pt x="17584" y="1638"/>
                    <a:pt x="15175" y="737"/>
                  </a:cubicBezTo>
                  <a:cubicBezTo>
                    <a:pt x="14907" y="630"/>
                    <a:pt x="14622" y="550"/>
                    <a:pt x="14292" y="470"/>
                  </a:cubicBezTo>
                  <a:cubicBezTo>
                    <a:pt x="12867" y="127"/>
                    <a:pt x="11506" y="1"/>
                    <a:pt x="1022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4"/>
            <p:cNvSpPr/>
            <p:nvPr/>
          </p:nvSpPr>
          <p:spPr>
            <a:xfrm>
              <a:off x="5205025" y="1590575"/>
              <a:ext cx="1773300" cy="284175"/>
            </a:xfrm>
            <a:custGeom>
              <a:avLst/>
              <a:gdLst/>
              <a:ahLst/>
              <a:cxnLst/>
              <a:rect l="l" t="t" r="r" b="b"/>
              <a:pathLst>
                <a:path w="70932" h="11367" extrusionOk="0">
                  <a:moveTo>
                    <a:pt x="90" y="1"/>
                  </a:moveTo>
                  <a:lnTo>
                    <a:pt x="1" y="54"/>
                  </a:lnTo>
                  <a:cubicBezTo>
                    <a:pt x="445" y="760"/>
                    <a:pt x="1193" y="991"/>
                    <a:pt x="2194" y="991"/>
                  </a:cubicBezTo>
                  <a:cubicBezTo>
                    <a:pt x="3002" y="991"/>
                    <a:pt x="3974" y="841"/>
                    <a:pt x="5086" y="670"/>
                  </a:cubicBezTo>
                  <a:cubicBezTo>
                    <a:pt x="6577" y="438"/>
                    <a:pt x="8282" y="175"/>
                    <a:pt x="10159" y="175"/>
                  </a:cubicBezTo>
                  <a:cubicBezTo>
                    <a:pt x="11460" y="175"/>
                    <a:pt x="12842" y="301"/>
                    <a:pt x="14292" y="652"/>
                  </a:cubicBezTo>
                  <a:cubicBezTo>
                    <a:pt x="14622" y="732"/>
                    <a:pt x="14908" y="821"/>
                    <a:pt x="15175" y="920"/>
                  </a:cubicBezTo>
                  <a:cubicBezTo>
                    <a:pt x="17504" y="1821"/>
                    <a:pt x="17450" y="3533"/>
                    <a:pt x="17379" y="5344"/>
                  </a:cubicBezTo>
                  <a:cubicBezTo>
                    <a:pt x="17307" y="7378"/>
                    <a:pt x="17236" y="9484"/>
                    <a:pt x="20358" y="10759"/>
                  </a:cubicBezTo>
                  <a:cubicBezTo>
                    <a:pt x="21358" y="11161"/>
                    <a:pt x="22339" y="11366"/>
                    <a:pt x="23374" y="11366"/>
                  </a:cubicBezTo>
                  <a:cubicBezTo>
                    <a:pt x="24391" y="11366"/>
                    <a:pt x="25470" y="11170"/>
                    <a:pt x="26683" y="10777"/>
                  </a:cubicBezTo>
                  <a:cubicBezTo>
                    <a:pt x="29618" y="9823"/>
                    <a:pt x="32250" y="8047"/>
                    <a:pt x="34802" y="6326"/>
                  </a:cubicBezTo>
                  <a:cubicBezTo>
                    <a:pt x="37817" y="4301"/>
                    <a:pt x="40654" y="2383"/>
                    <a:pt x="43428" y="2320"/>
                  </a:cubicBezTo>
                  <a:cubicBezTo>
                    <a:pt x="44272" y="2301"/>
                    <a:pt x="45043" y="2293"/>
                    <a:pt x="45758" y="2293"/>
                  </a:cubicBezTo>
                  <a:cubicBezTo>
                    <a:pt x="47699" y="2293"/>
                    <a:pt x="49236" y="2353"/>
                    <a:pt x="50735" y="2418"/>
                  </a:cubicBezTo>
                  <a:cubicBezTo>
                    <a:pt x="52079" y="2476"/>
                    <a:pt x="53385" y="2531"/>
                    <a:pt x="54893" y="2531"/>
                  </a:cubicBezTo>
                  <a:cubicBezTo>
                    <a:pt x="56197" y="2531"/>
                    <a:pt x="57652" y="2490"/>
                    <a:pt x="59415" y="2374"/>
                  </a:cubicBezTo>
                  <a:cubicBezTo>
                    <a:pt x="59796" y="2349"/>
                    <a:pt x="60164" y="2337"/>
                    <a:pt x="60520" y="2337"/>
                  </a:cubicBezTo>
                  <a:cubicBezTo>
                    <a:pt x="67929" y="2337"/>
                    <a:pt x="69980" y="7456"/>
                    <a:pt x="70780" y="9439"/>
                  </a:cubicBezTo>
                  <a:lnTo>
                    <a:pt x="70834" y="9564"/>
                  </a:lnTo>
                  <a:lnTo>
                    <a:pt x="70932" y="9528"/>
                  </a:lnTo>
                  <a:lnTo>
                    <a:pt x="70878" y="9403"/>
                  </a:lnTo>
                  <a:cubicBezTo>
                    <a:pt x="70468" y="8386"/>
                    <a:pt x="69710" y="6486"/>
                    <a:pt x="67988" y="4889"/>
                  </a:cubicBezTo>
                  <a:cubicBezTo>
                    <a:pt x="66095" y="3125"/>
                    <a:pt x="63581" y="2239"/>
                    <a:pt x="60509" y="2239"/>
                  </a:cubicBezTo>
                  <a:cubicBezTo>
                    <a:pt x="60149" y="2239"/>
                    <a:pt x="59781" y="2251"/>
                    <a:pt x="59406" y="2276"/>
                  </a:cubicBezTo>
                  <a:cubicBezTo>
                    <a:pt x="57674" y="2386"/>
                    <a:pt x="56237" y="2425"/>
                    <a:pt x="54950" y="2425"/>
                  </a:cubicBezTo>
                  <a:cubicBezTo>
                    <a:pt x="53420" y="2425"/>
                    <a:pt x="52100" y="2369"/>
                    <a:pt x="50743" y="2311"/>
                  </a:cubicBezTo>
                  <a:cubicBezTo>
                    <a:pt x="49213" y="2252"/>
                    <a:pt x="47647" y="2187"/>
                    <a:pt x="45656" y="2187"/>
                  </a:cubicBezTo>
                  <a:cubicBezTo>
                    <a:pt x="44967" y="2187"/>
                    <a:pt x="44227" y="2195"/>
                    <a:pt x="43419" y="2213"/>
                  </a:cubicBezTo>
                  <a:cubicBezTo>
                    <a:pt x="40618" y="2276"/>
                    <a:pt x="37772" y="4203"/>
                    <a:pt x="34748" y="6237"/>
                  </a:cubicBezTo>
                  <a:cubicBezTo>
                    <a:pt x="32197" y="7949"/>
                    <a:pt x="29565" y="9725"/>
                    <a:pt x="26648" y="10670"/>
                  </a:cubicBezTo>
                  <a:cubicBezTo>
                    <a:pt x="25442" y="11062"/>
                    <a:pt x="24372" y="11258"/>
                    <a:pt x="23360" y="11258"/>
                  </a:cubicBezTo>
                  <a:cubicBezTo>
                    <a:pt x="22342" y="11258"/>
                    <a:pt x="21383" y="11059"/>
                    <a:pt x="20403" y="10661"/>
                  </a:cubicBezTo>
                  <a:cubicBezTo>
                    <a:pt x="17343" y="9421"/>
                    <a:pt x="17414" y="7352"/>
                    <a:pt x="17486" y="5344"/>
                  </a:cubicBezTo>
                  <a:cubicBezTo>
                    <a:pt x="17548" y="3498"/>
                    <a:pt x="17611" y="1749"/>
                    <a:pt x="15211" y="830"/>
                  </a:cubicBezTo>
                  <a:cubicBezTo>
                    <a:pt x="14943" y="723"/>
                    <a:pt x="14649" y="634"/>
                    <a:pt x="14319" y="554"/>
                  </a:cubicBezTo>
                  <a:cubicBezTo>
                    <a:pt x="12854" y="198"/>
                    <a:pt x="11458" y="70"/>
                    <a:pt x="10145" y="70"/>
                  </a:cubicBezTo>
                  <a:cubicBezTo>
                    <a:pt x="8266" y="70"/>
                    <a:pt x="6559" y="332"/>
                    <a:pt x="5068" y="563"/>
                  </a:cubicBezTo>
                  <a:cubicBezTo>
                    <a:pt x="3963" y="736"/>
                    <a:pt x="2995" y="886"/>
                    <a:pt x="2196" y="886"/>
                  </a:cubicBezTo>
                  <a:cubicBezTo>
                    <a:pt x="1226" y="886"/>
                    <a:pt x="505" y="666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4"/>
            <p:cNvSpPr/>
            <p:nvPr/>
          </p:nvSpPr>
          <p:spPr>
            <a:xfrm>
              <a:off x="5201225" y="1593025"/>
              <a:ext cx="1776875" cy="289075"/>
            </a:xfrm>
            <a:custGeom>
              <a:avLst/>
              <a:gdLst/>
              <a:ahLst/>
              <a:cxnLst/>
              <a:rect l="l" t="t" r="r" b="b"/>
              <a:pathLst>
                <a:path w="71075" h="11563" extrusionOk="0">
                  <a:moveTo>
                    <a:pt x="90" y="1"/>
                  </a:moveTo>
                  <a:lnTo>
                    <a:pt x="1" y="54"/>
                  </a:lnTo>
                  <a:cubicBezTo>
                    <a:pt x="501" y="848"/>
                    <a:pt x="1328" y="1097"/>
                    <a:pt x="2430" y="1097"/>
                  </a:cubicBezTo>
                  <a:cubicBezTo>
                    <a:pt x="3237" y="1097"/>
                    <a:pt x="4191" y="963"/>
                    <a:pt x="5273" y="813"/>
                  </a:cubicBezTo>
                  <a:cubicBezTo>
                    <a:pt x="6683" y="610"/>
                    <a:pt x="8291" y="384"/>
                    <a:pt x="10055" y="384"/>
                  </a:cubicBezTo>
                  <a:cubicBezTo>
                    <a:pt x="11396" y="384"/>
                    <a:pt x="12826" y="514"/>
                    <a:pt x="14328" y="884"/>
                  </a:cubicBezTo>
                  <a:cubicBezTo>
                    <a:pt x="14658" y="964"/>
                    <a:pt x="14944" y="1054"/>
                    <a:pt x="15202" y="1152"/>
                  </a:cubicBezTo>
                  <a:cubicBezTo>
                    <a:pt x="17531" y="2062"/>
                    <a:pt x="17388" y="3792"/>
                    <a:pt x="17236" y="5621"/>
                  </a:cubicBezTo>
                  <a:cubicBezTo>
                    <a:pt x="17067" y="7691"/>
                    <a:pt x="16888" y="9841"/>
                    <a:pt x="20162" y="11063"/>
                  </a:cubicBezTo>
                  <a:cubicBezTo>
                    <a:pt x="21055" y="11393"/>
                    <a:pt x="21929" y="11563"/>
                    <a:pt x="22839" y="11563"/>
                  </a:cubicBezTo>
                  <a:cubicBezTo>
                    <a:pt x="23972" y="11563"/>
                    <a:pt x="25176" y="11304"/>
                    <a:pt x="26550" y="10795"/>
                  </a:cubicBezTo>
                  <a:cubicBezTo>
                    <a:pt x="29280" y="9769"/>
                    <a:pt x="31778" y="8003"/>
                    <a:pt x="34195" y="6299"/>
                  </a:cubicBezTo>
                  <a:cubicBezTo>
                    <a:pt x="37311" y="4092"/>
                    <a:pt x="40253" y="2016"/>
                    <a:pt x="43141" y="2016"/>
                  </a:cubicBezTo>
                  <a:cubicBezTo>
                    <a:pt x="43171" y="2016"/>
                    <a:pt x="43202" y="2017"/>
                    <a:pt x="43232" y="2017"/>
                  </a:cubicBezTo>
                  <a:cubicBezTo>
                    <a:pt x="46248" y="2071"/>
                    <a:pt x="48398" y="2276"/>
                    <a:pt x="50298" y="2472"/>
                  </a:cubicBezTo>
                  <a:cubicBezTo>
                    <a:pt x="52150" y="2654"/>
                    <a:pt x="53824" y="2820"/>
                    <a:pt x="55970" y="2820"/>
                  </a:cubicBezTo>
                  <a:cubicBezTo>
                    <a:pt x="56978" y="2820"/>
                    <a:pt x="58088" y="2783"/>
                    <a:pt x="59370" y="2695"/>
                  </a:cubicBezTo>
                  <a:cubicBezTo>
                    <a:pt x="59755" y="2669"/>
                    <a:pt x="60131" y="2657"/>
                    <a:pt x="60499" y="2657"/>
                  </a:cubicBezTo>
                  <a:cubicBezTo>
                    <a:pt x="65508" y="2657"/>
                    <a:pt x="69032" y="5031"/>
                    <a:pt x="70977" y="9743"/>
                  </a:cubicBezTo>
                  <a:lnTo>
                    <a:pt x="71075" y="9707"/>
                  </a:lnTo>
                  <a:cubicBezTo>
                    <a:pt x="70718" y="8859"/>
                    <a:pt x="69906" y="6879"/>
                    <a:pt x="68095" y="5238"/>
                  </a:cubicBezTo>
                  <a:cubicBezTo>
                    <a:pt x="66149" y="3458"/>
                    <a:pt x="63602" y="2556"/>
                    <a:pt x="60529" y="2556"/>
                  </a:cubicBezTo>
                  <a:cubicBezTo>
                    <a:pt x="60150" y="2556"/>
                    <a:pt x="59764" y="2570"/>
                    <a:pt x="59370" y="2597"/>
                  </a:cubicBezTo>
                  <a:cubicBezTo>
                    <a:pt x="58115" y="2681"/>
                    <a:pt x="57022" y="2716"/>
                    <a:pt x="56030" y="2716"/>
                  </a:cubicBezTo>
                  <a:cubicBezTo>
                    <a:pt x="53858" y="2716"/>
                    <a:pt x="52169" y="2549"/>
                    <a:pt x="50307" y="2365"/>
                  </a:cubicBezTo>
                  <a:cubicBezTo>
                    <a:pt x="48406" y="2178"/>
                    <a:pt x="46257" y="1964"/>
                    <a:pt x="43232" y="1910"/>
                  </a:cubicBezTo>
                  <a:lnTo>
                    <a:pt x="43134" y="1910"/>
                  </a:lnTo>
                  <a:cubicBezTo>
                    <a:pt x="40217" y="1910"/>
                    <a:pt x="37255" y="3997"/>
                    <a:pt x="34133" y="6210"/>
                  </a:cubicBezTo>
                  <a:cubicBezTo>
                    <a:pt x="31724" y="7914"/>
                    <a:pt x="29235" y="9680"/>
                    <a:pt x="26514" y="10697"/>
                  </a:cubicBezTo>
                  <a:cubicBezTo>
                    <a:pt x="25153" y="11205"/>
                    <a:pt x="23967" y="11457"/>
                    <a:pt x="22846" y="11457"/>
                  </a:cubicBezTo>
                  <a:cubicBezTo>
                    <a:pt x="21939" y="11457"/>
                    <a:pt x="21076" y="11292"/>
                    <a:pt x="20198" y="10965"/>
                  </a:cubicBezTo>
                  <a:cubicBezTo>
                    <a:pt x="17004" y="9769"/>
                    <a:pt x="17174" y="7664"/>
                    <a:pt x="17343" y="5630"/>
                  </a:cubicBezTo>
                  <a:cubicBezTo>
                    <a:pt x="17495" y="3757"/>
                    <a:pt x="17647" y="1990"/>
                    <a:pt x="15238" y="1062"/>
                  </a:cubicBezTo>
                  <a:cubicBezTo>
                    <a:pt x="14979" y="955"/>
                    <a:pt x="14685" y="866"/>
                    <a:pt x="14355" y="786"/>
                  </a:cubicBezTo>
                  <a:cubicBezTo>
                    <a:pt x="12841" y="412"/>
                    <a:pt x="11404" y="281"/>
                    <a:pt x="10058" y="281"/>
                  </a:cubicBezTo>
                  <a:cubicBezTo>
                    <a:pt x="8287" y="281"/>
                    <a:pt x="6675" y="508"/>
                    <a:pt x="5255" y="706"/>
                  </a:cubicBezTo>
                  <a:cubicBezTo>
                    <a:pt x="4181" y="858"/>
                    <a:pt x="3233" y="991"/>
                    <a:pt x="2435" y="991"/>
                  </a:cubicBezTo>
                  <a:cubicBezTo>
                    <a:pt x="1365" y="991"/>
                    <a:pt x="565" y="75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4"/>
            <p:cNvSpPr/>
            <p:nvPr/>
          </p:nvSpPr>
          <p:spPr>
            <a:xfrm>
              <a:off x="5197675" y="1595500"/>
              <a:ext cx="1780200" cy="294625"/>
            </a:xfrm>
            <a:custGeom>
              <a:avLst/>
              <a:gdLst/>
              <a:ahLst/>
              <a:cxnLst/>
              <a:rect l="l" t="t" r="r" b="b"/>
              <a:pathLst>
                <a:path w="71208" h="11785" extrusionOk="0">
                  <a:moveTo>
                    <a:pt x="89" y="0"/>
                  </a:moveTo>
                  <a:lnTo>
                    <a:pt x="0" y="54"/>
                  </a:lnTo>
                  <a:cubicBezTo>
                    <a:pt x="552" y="938"/>
                    <a:pt x="1458" y="1204"/>
                    <a:pt x="2664" y="1204"/>
                  </a:cubicBezTo>
                  <a:cubicBezTo>
                    <a:pt x="3466" y="1204"/>
                    <a:pt x="4400" y="1086"/>
                    <a:pt x="5451" y="955"/>
                  </a:cubicBezTo>
                  <a:cubicBezTo>
                    <a:pt x="6779" y="784"/>
                    <a:pt x="8288" y="593"/>
                    <a:pt x="9941" y="593"/>
                  </a:cubicBezTo>
                  <a:cubicBezTo>
                    <a:pt x="11319" y="593"/>
                    <a:pt x="12797" y="726"/>
                    <a:pt x="14354" y="1115"/>
                  </a:cubicBezTo>
                  <a:cubicBezTo>
                    <a:pt x="14684" y="1195"/>
                    <a:pt x="14970" y="1285"/>
                    <a:pt x="15228" y="1383"/>
                  </a:cubicBezTo>
                  <a:cubicBezTo>
                    <a:pt x="17557" y="2311"/>
                    <a:pt x="17334" y="4050"/>
                    <a:pt x="17093" y="5897"/>
                  </a:cubicBezTo>
                  <a:cubicBezTo>
                    <a:pt x="16816" y="8011"/>
                    <a:pt x="16540" y="10197"/>
                    <a:pt x="19957" y="11374"/>
                  </a:cubicBezTo>
                  <a:cubicBezTo>
                    <a:pt x="20751" y="11642"/>
                    <a:pt x="21527" y="11785"/>
                    <a:pt x="22338" y="11785"/>
                  </a:cubicBezTo>
                  <a:cubicBezTo>
                    <a:pt x="23578" y="11785"/>
                    <a:pt x="24890" y="11464"/>
                    <a:pt x="26415" y="10812"/>
                  </a:cubicBezTo>
                  <a:cubicBezTo>
                    <a:pt x="28958" y="9724"/>
                    <a:pt x="31313" y="7975"/>
                    <a:pt x="33597" y="6280"/>
                  </a:cubicBezTo>
                  <a:cubicBezTo>
                    <a:pt x="36764" y="3925"/>
                    <a:pt x="39752" y="1704"/>
                    <a:pt x="42705" y="1704"/>
                  </a:cubicBezTo>
                  <a:cubicBezTo>
                    <a:pt x="42812" y="1704"/>
                    <a:pt x="42919" y="1713"/>
                    <a:pt x="43026" y="1713"/>
                  </a:cubicBezTo>
                  <a:cubicBezTo>
                    <a:pt x="46024" y="1882"/>
                    <a:pt x="48156" y="2212"/>
                    <a:pt x="50029" y="2507"/>
                  </a:cubicBezTo>
                  <a:cubicBezTo>
                    <a:pt x="52109" y="2836"/>
                    <a:pt x="53978" y="3129"/>
                    <a:pt x="56537" y="3129"/>
                  </a:cubicBezTo>
                  <a:cubicBezTo>
                    <a:pt x="57381" y="3129"/>
                    <a:pt x="58299" y="3097"/>
                    <a:pt x="59325" y="3024"/>
                  </a:cubicBezTo>
                  <a:cubicBezTo>
                    <a:pt x="59718" y="2996"/>
                    <a:pt x="60103" y="2982"/>
                    <a:pt x="60482" y="2982"/>
                  </a:cubicBezTo>
                  <a:cubicBezTo>
                    <a:pt x="65455" y="2982"/>
                    <a:pt x="69203" y="5419"/>
                    <a:pt x="71110" y="9920"/>
                  </a:cubicBezTo>
                  <a:lnTo>
                    <a:pt x="71208" y="9876"/>
                  </a:lnTo>
                  <a:cubicBezTo>
                    <a:pt x="70450" y="8082"/>
                    <a:pt x="69397" y="6602"/>
                    <a:pt x="68086" y="5469"/>
                  </a:cubicBezTo>
                  <a:cubicBezTo>
                    <a:pt x="66089" y="3748"/>
                    <a:pt x="63548" y="2872"/>
                    <a:pt x="60524" y="2872"/>
                  </a:cubicBezTo>
                  <a:cubicBezTo>
                    <a:pt x="60129" y="2872"/>
                    <a:pt x="59727" y="2887"/>
                    <a:pt x="59316" y="2917"/>
                  </a:cubicBezTo>
                  <a:cubicBezTo>
                    <a:pt x="58290" y="2990"/>
                    <a:pt x="57372" y="3022"/>
                    <a:pt x="56530" y="3022"/>
                  </a:cubicBezTo>
                  <a:cubicBezTo>
                    <a:pt x="53979" y="3022"/>
                    <a:pt x="52119" y="2731"/>
                    <a:pt x="50047" y="2409"/>
                  </a:cubicBezTo>
                  <a:cubicBezTo>
                    <a:pt x="48165" y="2114"/>
                    <a:pt x="46033" y="1775"/>
                    <a:pt x="43035" y="1606"/>
                  </a:cubicBezTo>
                  <a:cubicBezTo>
                    <a:pt x="42928" y="1600"/>
                    <a:pt x="42820" y="1597"/>
                    <a:pt x="42713" y="1597"/>
                  </a:cubicBezTo>
                  <a:cubicBezTo>
                    <a:pt x="39723" y="1597"/>
                    <a:pt x="36712" y="3832"/>
                    <a:pt x="33534" y="6191"/>
                  </a:cubicBezTo>
                  <a:cubicBezTo>
                    <a:pt x="31260" y="7886"/>
                    <a:pt x="28904" y="9635"/>
                    <a:pt x="26380" y="10714"/>
                  </a:cubicBezTo>
                  <a:cubicBezTo>
                    <a:pt x="24865" y="11361"/>
                    <a:pt x="23568" y="11676"/>
                    <a:pt x="22344" y="11676"/>
                  </a:cubicBezTo>
                  <a:cubicBezTo>
                    <a:pt x="21543" y="11676"/>
                    <a:pt x="20772" y="11541"/>
                    <a:pt x="19992" y="11276"/>
                  </a:cubicBezTo>
                  <a:cubicBezTo>
                    <a:pt x="16656" y="10125"/>
                    <a:pt x="16932" y="7984"/>
                    <a:pt x="17200" y="5915"/>
                  </a:cubicBezTo>
                  <a:cubicBezTo>
                    <a:pt x="17441" y="4023"/>
                    <a:pt x="17673" y="2239"/>
                    <a:pt x="15264" y="1294"/>
                  </a:cubicBezTo>
                  <a:cubicBezTo>
                    <a:pt x="14996" y="1187"/>
                    <a:pt x="14711" y="1097"/>
                    <a:pt x="14372" y="1008"/>
                  </a:cubicBezTo>
                  <a:cubicBezTo>
                    <a:pt x="12811" y="619"/>
                    <a:pt x="11328" y="486"/>
                    <a:pt x="9946" y="486"/>
                  </a:cubicBezTo>
                  <a:cubicBezTo>
                    <a:pt x="8287" y="486"/>
                    <a:pt x="6771" y="677"/>
                    <a:pt x="5433" y="848"/>
                  </a:cubicBezTo>
                  <a:cubicBezTo>
                    <a:pt x="4385" y="981"/>
                    <a:pt x="3454" y="1100"/>
                    <a:pt x="2658" y="1100"/>
                  </a:cubicBezTo>
                  <a:cubicBezTo>
                    <a:pt x="1490" y="1100"/>
                    <a:pt x="615" y="844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4"/>
            <p:cNvSpPr/>
            <p:nvPr/>
          </p:nvSpPr>
          <p:spPr>
            <a:xfrm>
              <a:off x="5193875" y="1597950"/>
              <a:ext cx="1783775" cy="300425"/>
            </a:xfrm>
            <a:custGeom>
              <a:avLst/>
              <a:gdLst/>
              <a:ahLst/>
              <a:cxnLst/>
              <a:rect l="l" t="t" r="r" b="b"/>
              <a:pathLst>
                <a:path w="71351" h="12017" extrusionOk="0">
                  <a:moveTo>
                    <a:pt x="90" y="0"/>
                  </a:moveTo>
                  <a:lnTo>
                    <a:pt x="1" y="54"/>
                  </a:lnTo>
                  <a:cubicBezTo>
                    <a:pt x="619" y="1040"/>
                    <a:pt x="1609" y="1323"/>
                    <a:pt x="2921" y="1323"/>
                  </a:cubicBezTo>
                  <a:cubicBezTo>
                    <a:pt x="3711" y="1323"/>
                    <a:pt x="4618" y="1220"/>
                    <a:pt x="5630" y="1106"/>
                  </a:cubicBezTo>
                  <a:cubicBezTo>
                    <a:pt x="6885" y="962"/>
                    <a:pt x="8302" y="800"/>
                    <a:pt x="9849" y="800"/>
                  </a:cubicBezTo>
                  <a:cubicBezTo>
                    <a:pt x="11259" y="800"/>
                    <a:pt x="12778" y="934"/>
                    <a:pt x="14381" y="1338"/>
                  </a:cubicBezTo>
                  <a:cubicBezTo>
                    <a:pt x="14711" y="1419"/>
                    <a:pt x="14997" y="1517"/>
                    <a:pt x="15255" y="1615"/>
                  </a:cubicBezTo>
                  <a:cubicBezTo>
                    <a:pt x="17584" y="2552"/>
                    <a:pt x="17281" y="4318"/>
                    <a:pt x="16959" y="6191"/>
                  </a:cubicBezTo>
                  <a:cubicBezTo>
                    <a:pt x="16585" y="8332"/>
                    <a:pt x="16201" y="10554"/>
                    <a:pt x="19770" y="11678"/>
                  </a:cubicBezTo>
                  <a:cubicBezTo>
                    <a:pt x="20465" y="11901"/>
                    <a:pt x="21161" y="12017"/>
                    <a:pt x="21884" y="12017"/>
                  </a:cubicBezTo>
                  <a:cubicBezTo>
                    <a:pt x="23213" y="12017"/>
                    <a:pt x="24623" y="11624"/>
                    <a:pt x="26291" y="10830"/>
                  </a:cubicBezTo>
                  <a:cubicBezTo>
                    <a:pt x="28655" y="9697"/>
                    <a:pt x="30885" y="7949"/>
                    <a:pt x="33044" y="6263"/>
                  </a:cubicBezTo>
                  <a:cubicBezTo>
                    <a:pt x="36251" y="3764"/>
                    <a:pt x="39291" y="1386"/>
                    <a:pt x="42314" y="1386"/>
                  </a:cubicBezTo>
                  <a:cubicBezTo>
                    <a:pt x="42486" y="1386"/>
                    <a:pt x="42658" y="1394"/>
                    <a:pt x="42830" y="1410"/>
                  </a:cubicBezTo>
                  <a:cubicBezTo>
                    <a:pt x="45846" y="1695"/>
                    <a:pt x="47969" y="2150"/>
                    <a:pt x="49842" y="2552"/>
                  </a:cubicBezTo>
                  <a:cubicBezTo>
                    <a:pt x="52061" y="3018"/>
                    <a:pt x="54034" y="3440"/>
                    <a:pt x="56859" y="3440"/>
                  </a:cubicBezTo>
                  <a:cubicBezTo>
                    <a:pt x="57601" y="3440"/>
                    <a:pt x="58402" y="3410"/>
                    <a:pt x="59281" y="3346"/>
                  </a:cubicBezTo>
                  <a:cubicBezTo>
                    <a:pt x="59713" y="3313"/>
                    <a:pt x="60130" y="3297"/>
                    <a:pt x="60533" y="3297"/>
                  </a:cubicBezTo>
                  <a:cubicBezTo>
                    <a:pt x="67533" y="3297"/>
                    <a:pt x="70342" y="7990"/>
                    <a:pt x="71253" y="10099"/>
                  </a:cubicBezTo>
                  <a:lnTo>
                    <a:pt x="71351" y="10054"/>
                  </a:lnTo>
                  <a:cubicBezTo>
                    <a:pt x="70431" y="7928"/>
                    <a:pt x="67596" y="3191"/>
                    <a:pt x="60526" y="3191"/>
                  </a:cubicBezTo>
                  <a:cubicBezTo>
                    <a:pt x="60122" y="3191"/>
                    <a:pt x="59704" y="3206"/>
                    <a:pt x="59272" y="3238"/>
                  </a:cubicBezTo>
                  <a:cubicBezTo>
                    <a:pt x="58388" y="3304"/>
                    <a:pt x="57584" y="3333"/>
                    <a:pt x="56839" y="3333"/>
                  </a:cubicBezTo>
                  <a:cubicBezTo>
                    <a:pt x="54034" y="3333"/>
                    <a:pt x="52068" y="2917"/>
                    <a:pt x="49869" y="2445"/>
                  </a:cubicBezTo>
                  <a:cubicBezTo>
                    <a:pt x="47987" y="2043"/>
                    <a:pt x="45864" y="1588"/>
                    <a:pt x="42839" y="1312"/>
                  </a:cubicBezTo>
                  <a:cubicBezTo>
                    <a:pt x="42661" y="1295"/>
                    <a:pt x="42483" y="1287"/>
                    <a:pt x="42304" y="1287"/>
                  </a:cubicBezTo>
                  <a:cubicBezTo>
                    <a:pt x="39254" y="1287"/>
                    <a:pt x="36201" y="3671"/>
                    <a:pt x="32982" y="6182"/>
                  </a:cubicBezTo>
                  <a:cubicBezTo>
                    <a:pt x="30832" y="7868"/>
                    <a:pt x="28601" y="9608"/>
                    <a:pt x="26246" y="10732"/>
                  </a:cubicBezTo>
                  <a:cubicBezTo>
                    <a:pt x="24594" y="11526"/>
                    <a:pt x="23202" y="11910"/>
                    <a:pt x="21886" y="11910"/>
                  </a:cubicBezTo>
                  <a:cubicBezTo>
                    <a:pt x="21177" y="11910"/>
                    <a:pt x="20490" y="11798"/>
                    <a:pt x="19796" y="11580"/>
                  </a:cubicBezTo>
                  <a:cubicBezTo>
                    <a:pt x="16317" y="10482"/>
                    <a:pt x="16692" y="8306"/>
                    <a:pt x="17058" y="6209"/>
                  </a:cubicBezTo>
                  <a:cubicBezTo>
                    <a:pt x="17379" y="4380"/>
                    <a:pt x="17709" y="2489"/>
                    <a:pt x="15300" y="1517"/>
                  </a:cubicBezTo>
                  <a:cubicBezTo>
                    <a:pt x="15032" y="1419"/>
                    <a:pt x="14747" y="1320"/>
                    <a:pt x="14408" y="1240"/>
                  </a:cubicBezTo>
                  <a:cubicBezTo>
                    <a:pt x="12789" y="830"/>
                    <a:pt x="11258" y="694"/>
                    <a:pt x="9836" y="694"/>
                  </a:cubicBezTo>
                  <a:cubicBezTo>
                    <a:pt x="8289" y="694"/>
                    <a:pt x="6872" y="855"/>
                    <a:pt x="5612" y="999"/>
                  </a:cubicBezTo>
                  <a:cubicBezTo>
                    <a:pt x="4608" y="1114"/>
                    <a:pt x="3709" y="1216"/>
                    <a:pt x="2928" y="1216"/>
                  </a:cubicBezTo>
                  <a:cubicBezTo>
                    <a:pt x="1647" y="1216"/>
                    <a:pt x="683" y="942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4"/>
            <p:cNvSpPr/>
            <p:nvPr/>
          </p:nvSpPr>
          <p:spPr>
            <a:xfrm>
              <a:off x="5190075" y="1600400"/>
              <a:ext cx="1787375" cy="306450"/>
            </a:xfrm>
            <a:custGeom>
              <a:avLst/>
              <a:gdLst/>
              <a:ahLst/>
              <a:cxnLst/>
              <a:rect l="l" t="t" r="r" b="b"/>
              <a:pathLst>
                <a:path w="71495" h="12258" extrusionOk="0">
                  <a:moveTo>
                    <a:pt x="90" y="0"/>
                  </a:moveTo>
                  <a:lnTo>
                    <a:pt x="1" y="54"/>
                  </a:lnTo>
                  <a:cubicBezTo>
                    <a:pt x="685" y="1143"/>
                    <a:pt x="1763" y="1442"/>
                    <a:pt x="3191" y="1442"/>
                  </a:cubicBezTo>
                  <a:cubicBezTo>
                    <a:pt x="3961" y="1442"/>
                    <a:pt x="4833" y="1355"/>
                    <a:pt x="5800" y="1258"/>
                  </a:cubicBezTo>
                  <a:cubicBezTo>
                    <a:pt x="6972" y="1139"/>
                    <a:pt x="8287" y="1006"/>
                    <a:pt x="9718" y="1006"/>
                  </a:cubicBezTo>
                  <a:cubicBezTo>
                    <a:pt x="11173" y="1006"/>
                    <a:pt x="12749" y="1143"/>
                    <a:pt x="14417" y="1570"/>
                  </a:cubicBezTo>
                  <a:cubicBezTo>
                    <a:pt x="14738" y="1651"/>
                    <a:pt x="15033" y="1749"/>
                    <a:pt x="15292" y="1847"/>
                  </a:cubicBezTo>
                  <a:cubicBezTo>
                    <a:pt x="17620" y="2801"/>
                    <a:pt x="17236" y="4586"/>
                    <a:pt x="16826" y="6486"/>
                  </a:cubicBezTo>
                  <a:cubicBezTo>
                    <a:pt x="16353" y="8663"/>
                    <a:pt x="15862" y="10920"/>
                    <a:pt x="19574" y="11990"/>
                  </a:cubicBezTo>
                  <a:cubicBezTo>
                    <a:pt x="20198" y="12169"/>
                    <a:pt x="20814" y="12258"/>
                    <a:pt x="21456" y="12258"/>
                  </a:cubicBezTo>
                  <a:cubicBezTo>
                    <a:pt x="22874" y="12258"/>
                    <a:pt x="24373" y="11803"/>
                    <a:pt x="26166" y="10848"/>
                  </a:cubicBezTo>
                  <a:cubicBezTo>
                    <a:pt x="28379" y="9671"/>
                    <a:pt x="30484" y="7940"/>
                    <a:pt x="32518" y="6263"/>
                  </a:cubicBezTo>
                  <a:cubicBezTo>
                    <a:pt x="35764" y="3597"/>
                    <a:pt x="38833" y="1069"/>
                    <a:pt x="41925" y="1069"/>
                  </a:cubicBezTo>
                  <a:cubicBezTo>
                    <a:pt x="42164" y="1069"/>
                    <a:pt x="42404" y="1084"/>
                    <a:pt x="42643" y="1115"/>
                  </a:cubicBezTo>
                  <a:cubicBezTo>
                    <a:pt x="45686" y="1508"/>
                    <a:pt x="47818" y="2079"/>
                    <a:pt x="49700" y="2587"/>
                  </a:cubicBezTo>
                  <a:cubicBezTo>
                    <a:pt x="52075" y="3230"/>
                    <a:pt x="54040" y="3761"/>
                    <a:pt x="56982" y="3761"/>
                  </a:cubicBezTo>
                  <a:cubicBezTo>
                    <a:pt x="57676" y="3761"/>
                    <a:pt x="58424" y="3732"/>
                    <a:pt x="59246" y="3667"/>
                  </a:cubicBezTo>
                  <a:cubicBezTo>
                    <a:pt x="59688" y="3632"/>
                    <a:pt x="60116" y="3615"/>
                    <a:pt x="60530" y="3615"/>
                  </a:cubicBezTo>
                  <a:cubicBezTo>
                    <a:pt x="68064" y="3615"/>
                    <a:pt x="70889" y="9119"/>
                    <a:pt x="71396" y="10277"/>
                  </a:cubicBezTo>
                  <a:lnTo>
                    <a:pt x="71494" y="10233"/>
                  </a:lnTo>
                  <a:cubicBezTo>
                    <a:pt x="70978" y="9065"/>
                    <a:pt x="68127" y="3509"/>
                    <a:pt x="60522" y="3509"/>
                  </a:cubicBezTo>
                  <a:cubicBezTo>
                    <a:pt x="60107" y="3509"/>
                    <a:pt x="59679" y="3525"/>
                    <a:pt x="59237" y="3560"/>
                  </a:cubicBezTo>
                  <a:cubicBezTo>
                    <a:pt x="58418" y="3625"/>
                    <a:pt x="57672" y="3654"/>
                    <a:pt x="56980" y="3654"/>
                  </a:cubicBezTo>
                  <a:cubicBezTo>
                    <a:pt x="54052" y="3654"/>
                    <a:pt x="52094" y="3124"/>
                    <a:pt x="49727" y="2489"/>
                  </a:cubicBezTo>
                  <a:cubicBezTo>
                    <a:pt x="47844" y="1981"/>
                    <a:pt x="45703" y="1401"/>
                    <a:pt x="42652" y="1008"/>
                  </a:cubicBezTo>
                  <a:cubicBezTo>
                    <a:pt x="42411" y="977"/>
                    <a:pt x="42169" y="962"/>
                    <a:pt x="41928" y="962"/>
                  </a:cubicBezTo>
                  <a:cubicBezTo>
                    <a:pt x="38804" y="962"/>
                    <a:pt x="35710" y="3499"/>
                    <a:pt x="32456" y="6183"/>
                  </a:cubicBezTo>
                  <a:cubicBezTo>
                    <a:pt x="30422" y="7851"/>
                    <a:pt x="28316" y="9581"/>
                    <a:pt x="26113" y="10750"/>
                  </a:cubicBezTo>
                  <a:cubicBezTo>
                    <a:pt x="24333" y="11702"/>
                    <a:pt x="22853" y="12157"/>
                    <a:pt x="21447" y="12157"/>
                  </a:cubicBezTo>
                  <a:cubicBezTo>
                    <a:pt x="20823" y="12157"/>
                    <a:pt x="20214" y="12067"/>
                    <a:pt x="19600" y="11892"/>
                  </a:cubicBezTo>
                  <a:cubicBezTo>
                    <a:pt x="15987" y="10848"/>
                    <a:pt x="16460" y="8645"/>
                    <a:pt x="16924" y="6504"/>
                  </a:cubicBezTo>
                  <a:cubicBezTo>
                    <a:pt x="17326" y="4657"/>
                    <a:pt x="17745" y="2739"/>
                    <a:pt x="15336" y="1749"/>
                  </a:cubicBezTo>
                  <a:cubicBezTo>
                    <a:pt x="15068" y="1651"/>
                    <a:pt x="14774" y="1553"/>
                    <a:pt x="14444" y="1463"/>
                  </a:cubicBezTo>
                  <a:cubicBezTo>
                    <a:pt x="12767" y="1036"/>
                    <a:pt x="11184" y="899"/>
                    <a:pt x="9724" y="899"/>
                  </a:cubicBezTo>
                  <a:cubicBezTo>
                    <a:pt x="8287" y="899"/>
                    <a:pt x="6967" y="1032"/>
                    <a:pt x="5791" y="1151"/>
                  </a:cubicBezTo>
                  <a:cubicBezTo>
                    <a:pt x="4824" y="1249"/>
                    <a:pt x="3953" y="1337"/>
                    <a:pt x="3186" y="1337"/>
                  </a:cubicBezTo>
                  <a:cubicBezTo>
                    <a:pt x="1795" y="1337"/>
                    <a:pt x="746" y="1047"/>
                    <a:pt x="9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4"/>
            <p:cNvSpPr/>
            <p:nvPr/>
          </p:nvSpPr>
          <p:spPr>
            <a:xfrm>
              <a:off x="5186525" y="1602850"/>
              <a:ext cx="1790700" cy="312925"/>
            </a:xfrm>
            <a:custGeom>
              <a:avLst/>
              <a:gdLst/>
              <a:ahLst/>
              <a:cxnLst/>
              <a:rect l="l" t="t" r="r" b="b"/>
              <a:pathLst>
                <a:path w="71628" h="12517" extrusionOk="0">
                  <a:moveTo>
                    <a:pt x="89" y="0"/>
                  </a:moveTo>
                  <a:lnTo>
                    <a:pt x="0" y="54"/>
                  </a:lnTo>
                  <a:cubicBezTo>
                    <a:pt x="750" y="1254"/>
                    <a:pt x="1915" y="1566"/>
                    <a:pt x="3452" y="1566"/>
                  </a:cubicBezTo>
                  <a:cubicBezTo>
                    <a:pt x="4201" y="1566"/>
                    <a:pt x="5039" y="1492"/>
                    <a:pt x="5959" y="1410"/>
                  </a:cubicBezTo>
                  <a:cubicBezTo>
                    <a:pt x="7046" y="1314"/>
                    <a:pt x="8255" y="1209"/>
                    <a:pt x="9567" y="1209"/>
                  </a:cubicBezTo>
                  <a:cubicBezTo>
                    <a:pt x="11066" y="1209"/>
                    <a:pt x="12698" y="1346"/>
                    <a:pt x="14434" y="1794"/>
                  </a:cubicBezTo>
                  <a:cubicBezTo>
                    <a:pt x="14764" y="1883"/>
                    <a:pt x="15059" y="1972"/>
                    <a:pt x="15318" y="2079"/>
                  </a:cubicBezTo>
                  <a:cubicBezTo>
                    <a:pt x="17646" y="3051"/>
                    <a:pt x="17182" y="4862"/>
                    <a:pt x="16682" y="6780"/>
                  </a:cubicBezTo>
                  <a:cubicBezTo>
                    <a:pt x="16112" y="9002"/>
                    <a:pt x="15514" y="11294"/>
                    <a:pt x="19368" y="12302"/>
                  </a:cubicBezTo>
                  <a:cubicBezTo>
                    <a:pt x="19921" y="12445"/>
                    <a:pt x="20474" y="12517"/>
                    <a:pt x="21036" y="12517"/>
                  </a:cubicBezTo>
                  <a:cubicBezTo>
                    <a:pt x="22544" y="12517"/>
                    <a:pt x="24123" y="11990"/>
                    <a:pt x="26032" y="10866"/>
                  </a:cubicBezTo>
                  <a:cubicBezTo>
                    <a:pt x="28092" y="9653"/>
                    <a:pt x="30091" y="7931"/>
                    <a:pt x="32009" y="6263"/>
                  </a:cubicBezTo>
                  <a:cubicBezTo>
                    <a:pt x="35290" y="3431"/>
                    <a:pt x="38407" y="740"/>
                    <a:pt x="41558" y="740"/>
                  </a:cubicBezTo>
                  <a:cubicBezTo>
                    <a:pt x="41851" y="740"/>
                    <a:pt x="42144" y="764"/>
                    <a:pt x="42438" y="812"/>
                  </a:cubicBezTo>
                  <a:cubicBezTo>
                    <a:pt x="45524" y="1321"/>
                    <a:pt x="47674" y="2017"/>
                    <a:pt x="49565" y="2632"/>
                  </a:cubicBezTo>
                  <a:cubicBezTo>
                    <a:pt x="52002" y="3422"/>
                    <a:pt x="54018" y="4078"/>
                    <a:pt x="57109" y="4078"/>
                  </a:cubicBezTo>
                  <a:cubicBezTo>
                    <a:pt x="57752" y="4078"/>
                    <a:pt x="58441" y="4050"/>
                    <a:pt x="59191" y="3988"/>
                  </a:cubicBezTo>
                  <a:cubicBezTo>
                    <a:pt x="59636" y="3952"/>
                    <a:pt x="60068" y="3934"/>
                    <a:pt x="60488" y="3934"/>
                  </a:cubicBezTo>
                  <a:cubicBezTo>
                    <a:pt x="66852" y="3934"/>
                    <a:pt x="70399" y="7937"/>
                    <a:pt x="71529" y="10456"/>
                  </a:cubicBezTo>
                  <a:lnTo>
                    <a:pt x="71627" y="10411"/>
                  </a:lnTo>
                  <a:cubicBezTo>
                    <a:pt x="70489" y="7876"/>
                    <a:pt x="66911" y="3826"/>
                    <a:pt x="60494" y="3826"/>
                  </a:cubicBezTo>
                  <a:cubicBezTo>
                    <a:pt x="60069" y="3826"/>
                    <a:pt x="59632" y="3844"/>
                    <a:pt x="59182" y="3881"/>
                  </a:cubicBezTo>
                  <a:cubicBezTo>
                    <a:pt x="58430" y="3943"/>
                    <a:pt x="57738" y="3972"/>
                    <a:pt x="57094" y="3972"/>
                  </a:cubicBezTo>
                  <a:cubicBezTo>
                    <a:pt x="54026" y="3972"/>
                    <a:pt x="52027" y="3323"/>
                    <a:pt x="49601" y="2534"/>
                  </a:cubicBezTo>
                  <a:cubicBezTo>
                    <a:pt x="47701" y="1918"/>
                    <a:pt x="45551" y="1214"/>
                    <a:pt x="42455" y="705"/>
                  </a:cubicBezTo>
                  <a:cubicBezTo>
                    <a:pt x="42155" y="655"/>
                    <a:pt x="41855" y="632"/>
                    <a:pt x="41555" y="632"/>
                  </a:cubicBezTo>
                  <a:cubicBezTo>
                    <a:pt x="38363" y="632"/>
                    <a:pt x="35233" y="3336"/>
                    <a:pt x="31946" y="6183"/>
                  </a:cubicBezTo>
                  <a:cubicBezTo>
                    <a:pt x="30019" y="7842"/>
                    <a:pt x="28030" y="9564"/>
                    <a:pt x="25978" y="10777"/>
                  </a:cubicBezTo>
                  <a:cubicBezTo>
                    <a:pt x="24088" y="11888"/>
                    <a:pt x="22529" y="12412"/>
                    <a:pt x="21043" y="12412"/>
                  </a:cubicBezTo>
                  <a:cubicBezTo>
                    <a:pt x="20488" y="12412"/>
                    <a:pt x="19943" y="12339"/>
                    <a:pt x="19394" y="12195"/>
                  </a:cubicBezTo>
                  <a:cubicBezTo>
                    <a:pt x="15648" y="11214"/>
                    <a:pt x="16227" y="8975"/>
                    <a:pt x="16781" y="6807"/>
                  </a:cubicBezTo>
                  <a:cubicBezTo>
                    <a:pt x="17271" y="4934"/>
                    <a:pt x="17771" y="2989"/>
                    <a:pt x="15353" y="1981"/>
                  </a:cubicBezTo>
                  <a:cubicBezTo>
                    <a:pt x="15095" y="1874"/>
                    <a:pt x="14791" y="1776"/>
                    <a:pt x="14461" y="1695"/>
                  </a:cubicBezTo>
                  <a:cubicBezTo>
                    <a:pt x="12724" y="1246"/>
                    <a:pt x="11092" y="1107"/>
                    <a:pt x="9593" y="1107"/>
                  </a:cubicBezTo>
                  <a:cubicBezTo>
                    <a:pt x="8268" y="1107"/>
                    <a:pt x="7047" y="1216"/>
                    <a:pt x="5950" y="1312"/>
                  </a:cubicBezTo>
                  <a:cubicBezTo>
                    <a:pt x="5038" y="1391"/>
                    <a:pt x="4208" y="1463"/>
                    <a:pt x="3467" y="1463"/>
                  </a:cubicBezTo>
                  <a:cubicBezTo>
                    <a:pt x="1956" y="1463"/>
                    <a:pt x="814" y="1162"/>
                    <a:pt x="8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4"/>
            <p:cNvSpPr/>
            <p:nvPr/>
          </p:nvSpPr>
          <p:spPr>
            <a:xfrm>
              <a:off x="5182725" y="1605300"/>
              <a:ext cx="1794275" cy="319400"/>
            </a:xfrm>
            <a:custGeom>
              <a:avLst/>
              <a:gdLst/>
              <a:ahLst/>
              <a:cxnLst/>
              <a:rect l="l" t="t" r="r" b="b"/>
              <a:pathLst>
                <a:path w="71771" h="12776" extrusionOk="0">
                  <a:moveTo>
                    <a:pt x="90" y="1"/>
                  </a:moveTo>
                  <a:lnTo>
                    <a:pt x="0" y="54"/>
                  </a:lnTo>
                  <a:cubicBezTo>
                    <a:pt x="829" y="1374"/>
                    <a:pt x="2087" y="1699"/>
                    <a:pt x="3748" y="1699"/>
                  </a:cubicBezTo>
                  <a:cubicBezTo>
                    <a:pt x="4467" y="1699"/>
                    <a:pt x="5261" y="1638"/>
                    <a:pt x="6129" y="1571"/>
                  </a:cubicBezTo>
                  <a:cubicBezTo>
                    <a:pt x="7128" y="1497"/>
                    <a:pt x="8232" y="1414"/>
                    <a:pt x="9425" y="1414"/>
                  </a:cubicBezTo>
                  <a:cubicBezTo>
                    <a:pt x="10970" y="1414"/>
                    <a:pt x="12663" y="1552"/>
                    <a:pt x="14470" y="2026"/>
                  </a:cubicBezTo>
                  <a:cubicBezTo>
                    <a:pt x="14792" y="2106"/>
                    <a:pt x="15095" y="2204"/>
                    <a:pt x="15345" y="2311"/>
                  </a:cubicBezTo>
                  <a:cubicBezTo>
                    <a:pt x="17682" y="3301"/>
                    <a:pt x="17138" y="5139"/>
                    <a:pt x="16549" y="7093"/>
                  </a:cubicBezTo>
                  <a:cubicBezTo>
                    <a:pt x="16148" y="8449"/>
                    <a:pt x="15728" y="9849"/>
                    <a:pt x="16362" y="10947"/>
                  </a:cubicBezTo>
                  <a:cubicBezTo>
                    <a:pt x="16808" y="11723"/>
                    <a:pt x="17727" y="12267"/>
                    <a:pt x="19172" y="12606"/>
                  </a:cubicBezTo>
                  <a:cubicBezTo>
                    <a:pt x="19654" y="12722"/>
                    <a:pt x="20135" y="12775"/>
                    <a:pt x="20626" y="12775"/>
                  </a:cubicBezTo>
                  <a:cubicBezTo>
                    <a:pt x="22232" y="12775"/>
                    <a:pt x="23909" y="12169"/>
                    <a:pt x="25907" y="10884"/>
                  </a:cubicBezTo>
                  <a:cubicBezTo>
                    <a:pt x="27834" y="9635"/>
                    <a:pt x="29716" y="7922"/>
                    <a:pt x="31536" y="6272"/>
                  </a:cubicBezTo>
                  <a:cubicBezTo>
                    <a:pt x="34848" y="3267"/>
                    <a:pt x="37985" y="407"/>
                    <a:pt x="41203" y="407"/>
                  </a:cubicBezTo>
                  <a:cubicBezTo>
                    <a:pt x="41548" y="407"/>
                    <a:pt x="41894" y="440"/>
                    <a:pt x="42242" y="509"/>
                  </a:cubicBezTo>
                  <a:cubicBezTo>
                    <a:pt x="45382" y="1134"/>
                    <a:pt x="47541" y="1954"/>
                    <a:pt x="49450" y="2677"/>
                  </a:cubicBezTo>
                  <a:cubicBezTo>
                    <a:pt x="51940" y="3622"/>
                    <a:pt x="53989" y="4397"/>
                    <a:pt x="57198" y="4397"/>
                  </a:cubicBezTo>
                  <a:cubicBezTo>
                    <a:pt x="57805" y="4397"/>
                    <a:pt x="58454" y="4369"/>
                    <a:pt x="59156" y="4309"/>
                  </a:cubicBezTo>
                  <a:cubicBezTo>
                    <a:pt x="59624" y="4270"/>
                    <a:pt x="60085" y="4250"/>
                    <a:pt x="60538" y="4250"/>
                  </a:cubicBezTo>
                  <a:cubicBezTo>
                    <a:pt x="63342" y="4250"/>
                    <a:pt x="65857" y="5009"/>
                    <a:pt x="68015" y="6522"/>
                  </a:cubicBezTo>
                  <a:cubicBezTo>
                    <a:pt x="69941" y="7860"/>
                    <a:pt x="71190" y="9573"/>
                    <a:pt x="71672" y="10634"/>
                  </a:cubicBezTo>
                  <a:lnTo>
                    <a:pt x="71770" y="10590"/>
                  </a:lnTo>
                  <a:cubicBezTo>
                    <a:pt x="71280" y="9519"/>
                    <a:pt x="70022" y="7789"/>
                    <a:pt x="68077" y="6433"/>
                  </a:cubicBezTo>
                  <a:cubicBezTo>
                    <a:pt x="65893" y="4910"/>
                    <a:pt x="63358" y="4143"/>
                    <a:pt x="60529" y="4143"/>
                  </a:cubicBezTo>
                  <a:cubicBezTo>
                    <a:pt x="60076" y="4143"/>
                    <a:pt x="59615" y="4163"/>
                    <a:pt x="59147" y="4202"/>
                  </a:cubicBezTo>
                  <a:cubicBezTo>
                    <a:pt x="58436" y="4264"/>
                    <a:pt x="57779" y="4293"/>
                    <a:pt x="57165" y="4293"/>
                  </a:cubicBezTo>
                  <a:cubicBezTo>
                    <a:pt x="53990" y="4293"/>
                    <a:pt x="51961" y="3521"/>
                    <a:pt x="49494" y="2579"/>
                  </a:cubicBezTo>
                  <a:cubicBezTo>
                    <a:pt x="47576" y="1856"/>
                    <a:pt x="45409" y="1035"/>
                    <a:pt x="42259" y="402"/>
                  </a:cubicBezTo>
                  <a:cubicBezTo>
                    <a:pt x="41906" y="332"/>
                    <a:pt x="41553" y="298"/>
                    <a:pt x="41202" y="298"/>
                  </a:cubicBezTo>
                  <a:cubicBezTo>
                    <a:pt x="37949" y="298"/>
                    <a:pt x="34790" y="3172"/>
                    <a:pt x="31465" y="6192"/>
                  </a:cubicBezTo>
                  <a:cubicBezTo>
                    <a:pt x="29654" y="7842"/>
                    <a:pt x="27772" y="9555"/>
                    <a:pt x="25845" y="10795"/>
                  </a:cubicBezTo>
                  <a:cubicBezTo>
                    <a:pt x="23867" y="12068"/>
                    <a:pt x="22199" y="12674"/>
                    <a:pt x="20620" y="12674"/>
                  </a:cubicBezTo>
                  <a:cubicBezTo>
                    <a:pt x="20140" y="12674"/>
                    <a:pt x="19668" y="12618"/>
                    <a:pt x="19199" y="12508"/>
                  </a:cubicBezTo>
                  <a:cubicBezTo>
                    <a:pt x="17780" y="12169"/>
                    <a:pt x="16879" y="11642"/>
                    <a:pt x="16451" y="10902"/>
                  </a:cubicBezTo>
                  <a:cubicBezTo>
                    <a:pt x="15835" y="9840"/>
                    <a:pt x="16255" y="8458"/>
                    <a:pt x="16656" y="7119"/>
                  </a:cubicBezTo>
                  <a:cubicBezTo>
                    <a:pt x="17227" y="5210"/>
                    <a:pt x="17816" y="3239"/>
                    <a:pt x="15389" y="2213"/>
                  </a:cubicBezTo>
                  <a:cubicBezTo>
                    <a:pt x="15131" y="2106"/>
                    <a:pt x="14827" y="2008"/>
                    <a:pt x="14497" y="1919"/>
                  </a:cubicBezTo>
                  <a:cubicBezTo>
                    <a:pt x="12690" y="1448"/>
                    <a:pt x="10999" y="1309"/>
                    <a:pt x="9455" y="1309"/>
                  </a:cubicBezTo>
                  <a:cubicBezTo>
                    <a:pt x="8248" y="1309"/>
                    <a:pt x="7131" y="1394"/>
                    <a:pt x="6120" y="1473"/>
                  </a:cubicBezTo>
                  <a:cubicBezTo>
                    <a:pt x="5262" y="1537"/>
                    <a:pt x="4477" y="1596"/>
                    <a:pt x="3767" y="1596"/>
                  </a:cubicBezTo>
                  <a:cubicBezTo>
                    <a:pt x="2129" y="1596"/>
                    <a:pt x="892" y="1282"/>
                    <a:pt x="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4"/>
            <p:cNvSpPr/>
            <p:nvPr/>
          </p:nvSpPr>
          <p:spPr>
            <a:xfrm>
              <a:off x="5178925" y="1606950"/>
              <a:ext cx="1797625" cy="327125"/>
            </a:xfrm>
            <a:custGeom>
              <a:avLst/>
              <a:gdLst/>
              <a:ahLst/>
              <a:cxnLst/>
              <a:rect l="l" t="t" r="r" b="b"/>
              <a:pathLst>
                <a:path w="71905" h="13085" extrusionOk="0">
                  <a:moveTo>
                    <a:pt x="40857" y="0"/>
                  </a:moveTo>
                  <a:cubicBezTo>
                    <a:pt x="37538" y="0"/>
                    <a:pt x="34360" y="3036"/>
                    <a:pt x="31019" y="6242"/>
                  </a:cubicBezTo>
                  <a:cubicBezTo>
                    <a:pt x="29298" y="7883"/>
                    <a:pt x="27522" y="9578"/>
                    <a:pt x="25720" y="10845"/>
                  </a:cubicBezTo>
                  <a:cubicBezTo>
                    <a:pt x="23655" y="12292"/>
                    <a:pt x="21923" y="12978"/>
                    <a:pt x="20264" y="12978"/>
                  </a:cubicBezTo>
                  <a:cubicBezTo>
                    <a:pt x="19837" y="12978"/>
                    <a:pt x="19415" y="12933"/>
                    <a:pt x="18994" y="12843"/>
                  </a:cubicBezTo>
                  <a:cubicBezTo>
                    <a:pt x="17531" y="12531"/>
                    <a:pt x="16612" y="12022"/>
                    <a:pt x="16192" y="11273"/>
                  </a:cubicBezTo>
                  <a:cubicBezTo>
                    <a:pt x="15586" y="10220"/>
                    <a:pt x="16059" y="8829"/>
                    <a:pt x="16523" y="7473"/>
                  </a:cubicBezTo>
                  <a:cubicBezTo>
                    <a:pt x="17174" y="5528"/>
                    <a:pt x="17852" y="3530"/>
                    <a:pt x="15425" y="2477"/>
                  </a:cubicBezTo>
                  <a:cubicBezTo>
                    <a:pt x="15158" y="2370"/>
                    <a:pt x="14854" y="2263"/>
                    <a:pt x="14533" y="2183"/>
                  </a:cubicBezTo>
                  <a:cubicBezTo>
                    <a:pt x="12639" y="1683"/>
                    <a:pt x="10876" y="1544"/>
                    <a:pt x="9282" y="1544"/>
                  </a:cubicBezTo>
                  <a:cubicBezTo>
                    <a:pt x="8203" y="1544"/>
                    <a:pt x="7201" y="1608"/>
                    <a:pt x="6290" y="1665"/>
                  </a:cubicBezTo>
                  <a:cubicBezTo>
                    <a:pt x="5495" y="1714"/>
                    <a:pt x="4761" y="1760"/>
                    <a:pt x="4089" y="1760"/>
                  </a:cubicBezTo>
                  <a:cubicBezTo>
                    <a:pt x="2317" y="1760"/>
                    <a:pt x="976" y="1443"/>
                    <a:pt x="90" y="33"/>
                  </a:cubicBezTo>
                  <a:lnTo>
                    <a:pt x="1" y="86"/>
                  </a:lnTo>
                  <a:cubicBezTo>
                    <a:pt x="910" y="1541"/>
                    <a:pt x="2283" y="1866"/>
                    <a:pt x="4093" y="1866"/>
                  </a:cubicBezTo>
                  <a:cubicBezTo>
                    <a:pt x="4768" y="1866"/>
                    <a:pt x="5504" y="1821"/>
                    <a:pt x="6299" y="1772"/>
                  </a:cubicBezTo>
                  <a:cubicBezTo>
                    <a:pt x="7211" y="1714"/>
                    <a:pt x="8214" y="1651"/>
                    <a:pt x="9294" y="1651"/>
                  </a:cubicBezTo>
                  <a:cubicBezTo>
                    <a:pt x="10878" y="1651"/>
                    <a:pt x="12629" y="1788"/>
                    <a:pt x="14506" y="2281"/>
                  </a:cubicBezTo>
                  <a:cubicBezTo>
                    <a:pt x="14828" y="2370"/>
                    <a:pt x="15122" y="2468"/>
                    <a:pt x="15381" y="2575"/>
                  </a:cubicBezTo>
                  <a:cubicBezTo>
                    <a:pt x="17727" y="3583"/>
                    <a:pt x="17094" y="5457"/>
                    <a:pt x="16424" y="7437"/>
                  </a:cubicBezTo>
                  <a:cubicBezTo>
                    <a:pt x="15952" y="8811"/>
                    <a:pt x="15479" y="10238"/>
                    <a:pt x="16094" y="11327"/>
                  </a:cubicBezTo>
                  <a:cubicBezTo>
                    <a:pt x="16540" y="12103"/>
                    <a:pt x="17477" y="12629"/>
                    <a:pt x="18976" y="12950"/>
                  </a:cubicBezTo>
                  <a:cubicBezTo>
                    <a:pt x="19404" y="13039"/>
                    <a:pt x="19832" y="13084"/>
                    <a:pt x="20269" y="13084"/>
                  </a:cubicBezTo>
                  <a:cubicBezTo>
                    <a:pt x="21947" y="13084"/>
                    <a:pt x="23695" y="12388"/>
                    <a:pt x="25774" y="10934"/>
                  </a:cubicBezTo>
                  <a:cubicBezTo>
                    <a:pt x="27594" y="9658"/>
                    <a:pt x="29369" y="7955"/>
                    <a:pt x="31091" y="6313"/>
                  </a:cubicBezTo>
                  <a:cubicBezTo>
                    <a:pt x="34418" y="3129"/>
                    <a:pt x="37583" y="101"/>
                    <a:pt x="40856" y="101"/>
                  </a:cubicBezTo>
                  <a:cubicBezTo>
                    <a:pt x="41251" y="101"/>
                    <a:pt x="41647" y="145"/>
                    <a:pt x="42046" y="238"/>
                  </a:cubicBezTo>
                  <a:cubicBezTo>
                    <a:pt x="45239" y="978"/>
                    <a:pt x="47425" y="1924"/>
                    <a:pt x="49352" y="2763"/>
                  </a:cubicBezTo>
                  <a:cubicBezTo>
                    <a:pt x="51867" y="3853"/>
                    <a:pt x="53939" y="4751"/>
                    <a:pt x="57233" y="4751"/>
                  </a:cubicBezTo>
                  <a:cubicBezTo>
                    <a:pt x="57818" y="4751"/>
                    <a:pt x="58441" y="4723"/>
                    <a:pt x="59112" y="4663"/>
                  </a:cubicBezTo>
                  <a:cubicBezTo>
                    <a:pt x="59597" y="4619"/>
                    <a:pt x="60069" y="4599"/>
                    <a:pt x="60526" y="4599"/>
                  </a:cubicBezTo>
                  <a:cubicBezTo>
                    <a:pt x="67322" y="4599"/>
                    <a:pt x="71021" y="9131"/>
                    <a:pt x="71815" y="10845"/>
                  </a:cubicBezTo>
                  <a:lnTo>
                    <a:pt x="71904" y="10800"/>
                  </a:lnTo>
                  <a:cubicBezTo>
                    <a:pt x="71101" y="9077"/>
                    <a:pt x="67374" y="4492"/>
                    <a:pt x="60515" y="4492"/>
                  </a:cubicBezTo>
                  <a:cubicBezTo>
                    <a:pt x="60058" y="4492"/>
                    <a:pt x="59588" y="4513"/>
                    <a:pt x="59103" y="4556"/>
                  </a:cubicBezTo>
                  <a:cubicBezTo>
                    <a:pt x="58432" y="4616"/>
                    <a:pt x="57809" y="4645"/>
                    <a:pt x="57224" y="4645"/>
                  </a:cubicBezTo>
                  <a:cubicBezTo>
                    <a:pt x="53955" y="4645"/>
                    <a:pt x="51893" y="3754"/>
                    <a:pt x="49388" y="2664"/>
                  </a:cubicBezTo>
                  <a:cubicBezTo>
                    <a:pt x="47461" y="1826"/>
                    <a:pt x="45275" y="880"/>
                    <a:pt x="42072" y="140"/>
                  </a:cubicBezTo>
                  <a:cubicBezTo>
                    <a:pt x="41665" y="45"/>
                    <a:pt x="41260" y="0"/>
                    <a:pt x="408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4"/>
            <p:cNvSpPr/>
            <p:nvPr/>
          </p:nvSpPr>
          <p:spPr>
            <a:xfrm>
              <a:off x="5175375" y="1600825"/>
              <a:ext cx="1800950" cy="342600"/>
            </a:xfrm>
            <a:custGeom>
              <a:avLst/>
              <a:gdLst/>
              <a:ahLst/>
              <a:cxnLst/>
              <a:rect l="l" t="t" r="r" b="b"/>
              <a:pathLst>
                <a:path w="72038" h="13704" extrusionOk="0">
                  <a:moveTo>
                    <a:pt x="40507" y="0"/>
                  </a:moveTo>
                  <a:cubicBezTo>
                    <a:pt x="37136" y="0"/>
                    <a:pt x="33942" y="3217"/>
                    <a:pt x="30581" y="6594"/>
                  </a:cubicBezTo>
                  <a:cubicBezTo>
                    <a:pt x="28958" y="8226"/>
                    <a:pt x="27281" y="9912"/>
                    <a:pt x="25577" y="11206"/>
                  </a:cubicBezTo>
                  <a:cubicBezTo>
                    <a:pt x="23460" y="12821"/>
                    <a:pt x="21618" y="13601"/>
                    <a:pt x="19873" y="13601"/>
                  </a:cubicBezTo>
                  <a:cubicBezTo>
                    <a:pt x="19508" y="13601"/>
                    <a:pt x="19146" y="13567"/>
                    <a:pt x="18788" y="13499"/>
                  </a:cubicBezTo>
                  <a:cubicBezTo>
                    <a:pt x="17271" y="13213"/>
                    <a:pt x="16334" y="12714"/>
                    <a:pt x="15915" y="11973"/>
                  </a:cubicBezTo>
                  <a:cubicBezTo>
                    <a:pt x="15326" y="10920"/>
                    <a:pt x="15862" y="9502"/>
                    <a:pt x="16379" y="8137"/>
                  </a:cubicBezTo>
                  <a:cubicBezTo>
                    <a:pt x="17120" y="6157"/>
                    <a:pt x="17887" y="4123"/>
                    <a:pt x="15442" y="3052"/>
                  </a:cubicBezTo>
                  <a:cubicBezTo>
                    <a:pt x="15184" y="2945"/>
                    <a:pt x="14880" y="2838"/>
                    <a:pt x="14550" y="2749"/>
                  </a:cubicBezTo>
                  <a:cubicBezTo>
                    <a:pt x="12579" y="2225"/>
                    <a:pt x="10749" y="2089"/>
                    <a:pt x="9109" y="2089"/>
                  </a:cubicBezTo>
                  <a:cubicBezTo>
                    <a:pt x="8152" y="2089"/>
                    <a:pt x="7260" y="2135"/>
                    <a:pt x="6441" y="2178"/>
                  </a:cubicBezTo>
                  <a:cubicBezTo>
                    <a:pt x="5718" y="2213"/>
                    <a:pt x="5045" y="2246"/>
                    <a:pt x="4421" y="2246"/>
                  </a:cubicBezTo>
                  <a:cubicBezTo>
                    <a:pt x="2505" y="2246"/>
                    <a:pt x="1058" y="1931"/>
                    <a:pt x="89" y="376"/>
                  </a:cubicBezTo>
                  <a:lnTo>
                    <a:pt x="0" y="429"/>
                  </a:lnTo>
                  <a:cubicBezTo>
                    <a:pt x="987" y="2021"/>
                    <a:pt x="2455" y="2349"/>
                    <a:pt x="4392" y="2349"/>
                  </a:cubicBezTo>
                  <a:cubicBezTo>
                    <a:pt x="5027" y="2349"/>
                    <a:pt x="5714" y="2313"/>
                    <a:pt x="6450" y="2276"/>
                  </a:cubicBezTo>
                  <a:cubicBezTo>
                    <a:pt x="7254" y="2237"/>
                    <a:pt x="8129" y="2194"/>
                    <a:pt x="9067" y="2194"/>
                  </a:cubicBezTo>
                  <a:cubicBezTo>
                    <a:pt x="10711" y="2194"/>
                    <a:pt x="12547" y="2328"/>
                    <a:pt x="14524" y="2856"/>
                  </a:cubicBezTo>
                  <a:cubicBezTo>
                    <a:pt x="14845" y="2936"/>
                    <a:pt x="15148" y="3043"/>
                    <a:pt x="15407" y="3150"/>
                  </a:cubicBezTo>
                  <a:cubicBezTo>
                    <a:pt x="17753" y="4176"/>
                    <a:pt x="17039" y="6085"/>
                    <a:pt x="16281" y="8101"/>
                  </a:cubicBezTo>
                  <a:cubicBezTo>
                    <a:pt x="15755" y="9493"/>
                    <a:pt x="15219" y="10929"/>
                    <a:pt x="15826" y="12018"/>
                  </a:cubicBezTo>
                  <a:cubicBezTo>
                    <a:pt x="16263" y="12794"/>
                    <a:pt x="17227" y="13311"/>
                    <a:pt x="18770" y="13597"/>
                  </a:cubicBezTo>
                  <a:cubicBezTo>
                    <a:pt x="19136" y="13668"/>
                    <a:pt x="19501" y="13704"/>
                    <a:pt x="19876" y="13704"/>
                  </a:cubicBezTo>
                  <a:cubicBezTo>
                    <a:pt x="21643" y="13704"/>
                    <a:pt x="23507" y="12919"/>
                    <a:pt x="25639" y="11295"/>
                  </a:cubicBezTo>
                  <a:cubicBezTo>
                    <a:pt x="27343" y="9993"/>
                    <a:pt x="29029" y="8307"/>
                    <a:pt x="30653" y="6674"/>
                  </a:cubicBezTo>
                  <a:cubicBezTo>
                    <a:pt x="33997" y="3306"/>
                    <a:pt x="37181" y="106"/>
                    <a:pt x="40518" y="106"/>
                  </a:cubicBezTo>
                  <a:cubicBezTo>
                    <a:pt x="40956" y="106"/>
                    <a:pt x="41396" y="161"/>
                    <a:pt x="41840" y="278"/>
                  </a:cubicBezTo>
                  <a:cubicBezTo>
                    <a:pt x="45096" y="1143"/>
                    <a:pt x="47299" y="2214"/>
                    <a:pt x="49244" y="3159"/>
                  </a:cubicBezTo>
                  <a:cubicBezTo>
                    <a:pt x="51785" y="4403"/>
                    <a:pt x="53875" y="5418"/>
                    <a:pt x="57240" y="5418"/>
                  </a:cubicBezTo>
                  <a:cubicBezTo>
                    <a:pt x="57809" y="5418"/>
                    <a:pt x="58415" y="5389"/>
                    <a:pt x="59066" y="5327"/>
                  </a:cubicBezTo>
                  <a:cubicBezTo>
                    <a:pt x="59575" y="5280"/>
                    <a:pt x="60069" y="5258"/>
                    <a:pt x="60548" y="5258"/>
                  </a:cubicBezTo>
                  <a:cubicBezTo>
                    <a:pt x="67558" y="5258"/>
                    <a:pt x="71297" y="9997"/>
                    <a:pt x="71948" y="11366"/>
                  </a:cubicBezTo>
                  <a:lnTo>
                    <a:pt x="72038" y="11322"/>
                  </a:lnTo>
                  <a:cubicBezTo>
                    <a:pt x="71386" y="9936"/>
                    <a:pt x="67617" y="5159"/>
                    <a:pt x="60555" y="5159"/>
                  </a:cubicBezTo>
                  <a:cubicBezTo>
                    <a:pt x="60072" y="5159"/>
                    <a:pt x="59572" y="5181"/>
                    <a:pt x="59057" y="5229"/>
                  </a:cubicBezTo>
                  <a:cubicBezTo>
                    <a:pt x="58420" y="5289"/>
                    <a:pt x="57827" y="5317"/>
                    <a:pt x="57268" y="5317"/>
                  </a:cubicBezTo>
                  <a:cubicBezTo>
                    <a:pt x="53909" y="5317"/>
                    <a:pt x="51828" y="4302"/>
                    <a:pt x="49289" y="3070"/>
                  </a:cubicBezTo>
                  <a:cubicBezTo>
                    <a:pt x="47335" y="2115"/>
                    <a:pt x="45132" y="1045"/>
                    <a:pt x="41867" y="180"/>
                  </a:cubicBezTo>
                  <a:cubicBezTo>
                    <a:pt x="41410" y="58"/>
                    <a:pt x="40957" y="0"/>
                    <a:pt x="4050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4"/>
            <p:cNvSpPr/>
            <p:nvPr/>
          </p:nvSpPr>
          <p:spPr>
            <a:xfrm>
              <a:off x="5171575" y="1594725"/>
              <a:ext cx="1804525" cy="358300"/>
            </a:xfrm>
            <a:custGeom>
              <a:avLst/>
              <a:gdLst/>
              <a:ahLst/>
              <a:cxnLst/>
              <a:rect l="l" t="t" r="r" b="b"/>
              <a:pathLst>
                <a:path w="72181" h="14332" extrusionOk="0">
                  <a:moveTo>
                    <a:pt x="40191" y="0"/>
                  </a:moveTo>
                  <a:cubicBezTo>
                    <a:pt x="36757" y="0"/>
                    <a:pt x="33543" y="3396"/>
                    <a:pt x="30171" y="6963"/>
                  </a:cubicBezTo>
                  <a:cubicBezTo>
                    <a:pt x="26785" y="10539"/>
                    <a:pt x="23299" y="14222"/>
                    <a:pt x="19532" y="14222"/>
                  </a:cubicBezTo>
                  <a:cubicBezTo>
                    <a:pt x="19220" y="14222"/>
                    <a:pt x="18907" y="14196"/>
                    <a:pt x="18592" y="14144"/>
                  </a:cubicBezTo>
                  <a:cubicBezTo>
                    <a:pt x="17031" y="13885"/>
                    <a:pt x="16067" y="13404"/>
                    <a:pt x="15657" y="12663"/>
                  </a:cubicBezTo>
                  <a:cubicBezTo>
                    <a:pt x="15086" y="11628"/>
                    <a:pt x="15675" y="10192"/>
                    <a:pt x="16246" y="8800"/>
                  </a:cubicBezTo>
                  <a:cubicBezTo>
                    <a:pt x="16825" y="7400"/>
                    <a:pt x="17423" y="5946"/>
                    <a:pt x="16879" y="4831"/>
                  </a:cubicBezTo>
                  <a:cubicBezTo>
                    <a:pt x="16540" y="4144"/>
                    <a:pt x="15782" y="3644"/>
                    <a:pt x="14586" y="3323"/>
                  </a:cubicBezTo>
                  <a:cubicBezTo>
                    <a:pt x="12487" y="2757"/>
                    <a:pt x="10553" y="2627"/>
                    <a:pt x="8842" y="2627"/>
                  </a:cubicBezTo>
                  <a:cubicBezTo>
                    <a:pt x="8045" y="2627"/>
                    <a:pt x="7297" y="2655"/>
                    <a:pt x="6602" y="2681"/>
                  </a:cubicBezTo>
                  <a:cubicBezTo>
                    <a:pt x="5946" y="2708"/>
                    <a:pt x="5331" y="2733"/>
                    <a:pt x="4755" y="2733"/>
                  </a:cubicBezTo>
                  <a:cubicBezTo>
                    <a:pt x="2699" y="2733"/>
                    <a:pt x="1149" y="2412"/>
                    <a:pt x="90" y="718"/>
                  </a:cubicBezTo>
                  <a:lnTo>
                    <a:pt x="0" y="771"/>
                  </a:lnTo>
                  <a:cubicBezTo>
                    <a:pt x="1094" y="2518"/>
                    <a:pt x="2679" y="2836"/>
                    <a:pt x="4780" y="2836"/>
                  </a:cubicBezTo>
                  <a:cubicBezTo>
                    <a:pt x="5352" y="2836"/>
                    <a:pt x="5962" y="2812"/>
                    <a:pt x="6611" y="2788"/>
                  </a:cubicBezTo>
                  <a:cubicBezTo>
                    <a:pt x="7306" y="2762"/>
                    <a:pt x="8056" y="2734"/>
                    <a:pt x="8854" y="2734"/>
                  </a:cubicBezTo>
                  <a:cubicBezTo>
                    <a:pt x="10556" y="2734"/>
                    <a:pt x="12477" y="2862"/>
                    <a:pt x="14560" y="3421"/>
                  </a:cubicBezTo>
                  <a:cubicBezTo>
                    <a:pt x="15728" y="3733"/>
                    <a:pt x="16460" y="4215"/>
                    <a:pt x="16781" y="4884"/>
                  </a:cubicBezTo>
                  <a:cubicBezTo>
                    <a:pt x="17316" y="5946"/>
                    <a:pt x="16718" y="7382"/>
                    <a:pt x="16156" y="8756"/>
                  </a:cubicBezTo>
                  <a:cubicBezTo>
                    <a:pt x="15568" y="10174"/>
                    <a:pt x="14970" y="11637"/>
                    <a:pt x="15568" y="12717"/>
                  </a:cubicBezTo>
                  <a:cubicBezTo>
                    <a:pt x="15996" y="13484"/>
                    <a:pt x="16977" y="13983"/>
                    <a:pt x="18574" y="14251"/>
                  </a:cubicBezTo>
                  <a:cubicBezTo>
                    <a:pt x="18895" y="14305"/>
                    <a:pt x="19216" y="14331"/>
                    <a:pt x="19529" y="14331"/>
                  </a:cubicBezTo>
                  <a:cubicBezTo>
                    <a:pt x="23338" y="14331"/>
                    <a:pt x="26844" y="10620"/>
                    <a:pt x="30243" y="7034"/>
                  </a:cubicBezTo>
                  <a:cubicBezTo>
                    <a:pt x="33599" y="3483"/>
                    <a:pt x="36791" y="109"/>
                    <a:pt x="40184" y="109"/>
                  </a:cubicBezTo>
                  <a:cubicBezTo>
                    <a:pt x="40669" y="109"/>
                    <a:pt x="41158" y="178"/>
                    <a:pt x="41653" y="325"/>
                  </a:cubicBezTo>
                  <a:cubicBezTo>
                    <a:pt x="44962" y="1307"/>
                    <a:pt x="47184" y="2502"/>
                    <a:pt x="49146" y="3555"/>
                  </a:cubicBezTo>
                  <a:cubicBezTo>
                    <a:pt x="51716" y="4947"/>
                    <a:pt x="53820" y="6081"/>
                    <a:pt x="57262" y="6081"/>
                  </a:cubicBezTo>
                  <a:cubicBezTo>
                    <a:pt x="57812" y="6081"/>
                    <a:pt x="58396" y="6052"/>
                    <a:pt x="59022" y="5990"/>
                  </a:cubicBezTo>
                  <a:cubicBezTo>
                    <a:pt x="59538" y="5940"/>
                    <a:pt x="60040" y="5917"/>
                    <a:pt x="60529" y="5917"/>
                  </a:cubicBezTo>
                  <a:cubicBezTo>
                    <a:pt x="67108" y="5917"/>
                    <a:pt x="71269" y="10185"/>
                    <a:pt x="72091" y="11887"/>
                  </a:cubicBezTo>
                  <a:lnTo>
                    <a:pt x="72181" y="11833"/>
                  </a:lnTo>
                  <a:cubicBezTo>
                    <a:pt x="71681" y="10790"/>
                    <a:pt x="70209" y="9157"/>
                    <a:pt x="68068" y="7873"/>
                  </a:cubicBezTo>
                  <a:cubicBezTo>
                    <a:pt x="66431" y="6895"/>
                    <a:pt x="63875" y="5816"/>
                    <a:pt x="60554" y="5816"/>
                  </a:cubicBezTo>
                  <a:cubicBezTo>
                    <a:pt x="60057" y="5816"/>
                    <a:pt x="59544" y="5840"/>
                    <a:pt x="59013" y="5892"/>
                  </a:cubicBezTo>
                  <a:cubicBezTo>
                    <a:pt x="58402" y="5951"/>
                    <a:pt x="57830" y="5979"/>
                    <a:pt x="57291" y="5979"/>
                  </a:cubicBezTo>
                  <a:cubicBezTo>
                    <a:pt x="53860" y="5979"/>
                    <a:pt x="51760" y="4846"/>
                    <a:pt x="49200" y="3466"/>
                  </a:cubicBezTo>
                  <a:cubicBezTo>
                    <a:pt x="47228" y="2404"/>
                    <a:pt x="44998" y="1209"/>
                    <a:pt x="41680" y="218"/>
                  </a:cubicBezTo>
                  <a:cubicBezTo>
                    <a:pt x="41178" y="70"/>
                    <a:pt x="40682" y="0"/>
                    <a:pt x="401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1" name="Google Shape;4301;p34"/>
          <p:cNvSpPr/>
          <p:nvPr/>
        </p:nvSpPr>
        <p:spPr>
          <a:xfrm>
            <a:off x="6920875" y="1571712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2" name="Google Shape;4302;p34"/>
          <p:cNvSpPr/>
          <p:nvPr/>
        </p:nvSpPr>
        <p:spPr>
          <a:xfrm>
            <a:off x="5684225" y="23568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3" name="Google Shape;4303;p34"/>
          <p:cNvSpPr/>
          <p:nvPr/>
        </p:nvSpPr>
        <p:spPr>
          <a:xfrm>
            <a:off x="8605400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4" name="Google Shape;4304;p34"/>
          <p:cNvSpPr/>
          <p:nvPr/>
        </p:nvSpPr>
        <p:spPr>
          <a:xfrm>
            <a:off x="4175563" y="4586025"/>
            <a:ext cx="595200" cy="5952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05" name="Google Shape;4305;p34"/>
          <p:cNvGrpSpPr/>
          <p:nvPr/>
        </p:nvGrpSpPr>
        <p:grpSpPr>
          <a:xfrm>
            <a:off x="8577688" y="3176063"/>
            <a:ext cx="37200" cy="2435125"/>
            <a:chOff x="367100" y="2392375"/>
            <a:chExt cx="37200" cy="2435125"/>
          </a:xfrm>
        </p:grpSpPr>
        <p:sp>
          <p:nvSpPr>
            <p:cNvPr id="4306" name="Google Shape;4306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8" name="Google Shape;4308;p34"/>
          <p:cNvGrpSpPr/>
          <p:nvPr/>
        </p:nvGrpSpPr>
        <p:grpSpPr>
          <a:xfrm>
            <a:off x="4418513" y="4543100"/>
            <a:ext cx="37200" cy="833425"/>
            <a:chOff x="367100" y="2392375"/>
            <a:chExt cx="37200" cy="833425"/>
          </a:xfrm>
        </p:grpSpPr>
        <p:sp>
          <p:nvSpPr>
            <p:cNvPr id="4309" name="Google Shape;4309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1" name="Google Shape;4311;p34"/>
          <p:cNvGrpSpPr/>
          <p:nvPr/>
        </p:nvGrpSpPr>
        <p:grpSpPr>
          <a:xfrm>
            <a:off x="8040131" y="3723550"/>
            <a:ext cx="37200" cy="833425"/>
            <a:chOff x="367100" y="2392375"/>
            <a:chExt cx="37200" cy="833425"/>
          </a:xfrm>
        </p:grpSpPr>
        <p:sp>
          <p:nvSpPr>
            <p:cNvPr id="4312" name="Google Shape;4312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4" name="Google Shape;4314;p34"/>
          <p:cNvGrpSpPr/>
          <p:nvPr/>
        </p:nvGrpSpPr>
        <p:grpSpPr>
          <a:xfrm>
            <a:off x="5976925" y="4466900"/>
            <a:ext cx="37200" cy="833425"/>
            <a:chOff x="367100" y="2392375"/>
            <a:chExt cx="37200" cy="833425"/>
          </a:xfrm>
        </p:grpSpPr>
        <p:sp>
          <p:nvSpPr>
            <p:cNvPr id="4315" name="Google Shape;431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7" name="Google Shape;4317;p34"/>
          <p:cNvGrpSpPr/>
          <p:nvPr/>
        </p:nvGrpSpPr>
        <p:grpSpPr>
          <a:xfrm>
            <a:off x="5197725" y="4379113"/>
            <a:ext cx="37200" cy="833425"/>
            <a:chOff x="367100" y="2392375"/>
            <a:chExt cx="37200" cy="833425"/>
          </a:xfrm>
        </p:grpSpPr>
        <p:sp>
          <p:nvSpPr>
            <p:cNvPr id="4318" name="Google Shape;431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0" name="Google Shape;4320;p34"/>
          <p:cNvGrpSpPr/>
          <p:nvPr/>
        </p:nvGrpSpPr>
        <p:grpSpPr>
          <a:xfrm>
            <a:off x="6658750" y="4191225"/>
            <a:ext cx="37200" cy="1232425"/>
            <a:chOff x="367100" y="2392375"/>
            <a:chExt cx="37200" cy="1232425"/>
          </a:xfrm>
        </p:grpSpPr>
        <p:sp>
          <p:nvSpPr>
            <p:cNvPr id="4321" name="Google Shape;4321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3" name="Google Shape;4323;p34"/>
          <p:cNvGrpSpPr/>
          <p:nvPr/>
        </p:nvGrpSpPr>
        <p:grpSpPr>
          <a:xfrm>
            <a:off x="7834550" y="4413900"/>
            <a:ext cx="37200" cy="833425"/>
            <a:chOff x="367100" y="2392375"/>
            <a:chExt cx="37200" cy="833425"/>
          </a:xfrm>
        </p:grpSpPr>
        <p:sp>
          <p:nvSpPr>
            <p:cNvPr id="4324" name="Google Shape;432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6" name="Google Shape;4326;p34"/>
          <p:cNvGrpSpPr/>
          <p:nvPr/>
        </p:nvGrpSpPr>
        <p:grpSpPr>
          <a:xfrm>
            <a:off x="8308875" y="3902100"/>
            <a:ext cx="37200" cy="833425"/>
            <a:chOff x="367100" y="2392375"/>
            <a:chExt cx="37200" cy="833425"/>
          </a:xfrm>
        </p:grpSpPr>
        <p:sp>
          <p:nvSpPr>
            <p:cNvPr id="4327" name="Google Shape;4327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9" name="Google Shape;4329;p34"/>
          <p:cNvGrpSpPr/>
          <p:nvPr/>
        </p:nvGrpSpPr>
        <p:grpSpPr>
          <a:xfrm>
            <a:off x="8846488" y="4204613"/>
            <a:ext cx="37200" cy="1232425"/>
            <a:chOff x="367100" y="2392375"/>
            <a:chExt cx="37200" cy="1232425"/>
          </a:xfrm>
        </p:grpSpPr>
        <p:sp>
          <p:nvSpPr>
            <p:cNvPr id="4330" name="Google Shape;4330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32" name="Google Shape;4332;p34"/>
          <p:cNvSpPr/>
          <p:nvPr/>
        </p:nvSpPr>
        <p:spPr>
          <a:xfrm>
            <a:off x="6620088" y="4613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3" name="Google Shape;4333;p34"/>
          <p:cNvSpPr/>
          <p:nvPr/>
        </p:nvSpPr>
        <p:spPr>
          <a:xfrm>
            <a:off x="6807341" y="48213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34" name="Google Shape;4334;p34"/>
          <p:cNvGrpSpPr/>
          <p:nvPr/>
        </p:nvGrpSpPr>
        <p:grpSpPr>
          <a:xfrm>
            <a:off x="4664063" y="4404588"/>
            <a:ext cx="37200" cy="833425"/>
            <a:chOff x="367100" y="2392375"/>
            <a:chExt cx="37200" cy="833425"/>
          </a:xfrm>
        </p:grpSpPr>
        <p:sp>
          <p:nvSpPr>
            <p:cNvPr id="4335" name="Google Shape;433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7" name="Google Shape;4337;p34"/>
          <p:cNvGrpSpPr/>
          <p:nvPr/>
        </p:nvGrpSpPr>
        <p:grpSpPr>
          <a:xfrm>
            <a:off x="9029100" y="3450863"/>
            <a:ext cx="37200" cy="2435125"/>
            <a:chOff x="367100" y="2392375"/>
            <a:chExt cx="37200" cy="2435125"/>
          </a:xfrm>
        </p:grpSpPr>
        <p:sp>
          <p:nvSpPr>
            <p:cNvPr id="4338" name="Google Shape;4338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0" name="Google Shape;4340;p34"/>
          <p:cNvGrpSpPr/>
          <p:nvPr/>
        </p:nvGrpSpPr>
        <p:grpSpPr>
          <a:xfrm>
            <a:off x="6398263" y="3825000"/>
            <a:ext cx="37200" cy="833425"/>
            <a:chOff x="367100" y="2392375"/>
            <a:chExt cx="37200" cy="833425"/>
          </a:xfrm>
        </p:grpSpPr>
        <p:sp>
          <p:nvSpPr>
            <p:cNvPr id="4341" name="Google Shape;4341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3" name="Google Shape;4343;p34"/>
          <p:cNvGrpSpPr/>
          <p:nvPr/>
        </p:nvGrpSpPr>
        <p:grpSpPr>
          <a:xfrm>
            <a:off x="5580650" y="4180738"/>
            <a:ext cx="37200" cy="833425"/>
            <a:chOff x="367100" y="2392375"/>
            <a:chExt cx="37200" cy="833425"/>
          </a:xfrm>
        </p:grpSpPr>
        <p:sp>
          <p:nvSpPr>
            <p:cNvPr id="4344" name="Google Shape;434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6" name="Google Shape;4346;p34"/>
          <p:cNvGrpSpPr/>
          <p:nvPr/>
        </p:nvGrpSpPr>
        <p:grpSpPr>
          <a:xfrm>
            <a:off x="6919225" y="3384000"/>
            <a:ext cx="37200" cy="1232425"/>
            <a:chOff x="367100" y="2392375"/>
            <a:chExt cx="37200" cy="1232425"/>
          </a:xfrm>
        </p:grpSpPr>
        <p:sp>
          <p:nvSpPr>
            <p:cNvPr id="4347" name="Google Shape;4347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49" name="Google Shape;4349;p34"/>
          <p:cNvSpPr/>
          <p:nvPr/>
        </p:nvSpPr>
        <p:spPr>
          <a:xfrm>
            <a:off x="7056450" y="33267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0" name="Google Shape;4350;p34"/>
          <p:cNvSpPr/>
          <p:nvPr/>
        </p:nvSpPr>
        <p:spPr>
          <a:xfrm>
            <a:off x="6427979" y="4089544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51" name="Google Shape;4351;p34"/>
          <p:cNvGrpSpPr/>
          <p:nvPr/>
        </p:nvGrpSpPr>
        <p:grpSpPr>
          <a:xfrm>
            <a:off x="5363188" y="3231438"/>
            <a:ext cx="37200" cy="833425"/>
            <a:chOff x="367100" y="2392375"/>
            <a:chExt cx="37200" cy="833425"/>
          </a:xfrm>
        </p:grpSpPr>
        <p:sp>
          <p:nvSpPr>
            <p:cNvPr id="4352" name="Google Shape;4352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4" name="Google Shape;4354;p34"/>
          <p:cNvGrpSpPr/>
          <p:nvPr/>
        </p:nvGrpSpPr>
        <p:grpSpPr>
          <a:xfrm>
            <a:off x="8133225" y="2430588"/>
            <a:ext cx="37200" cy="2435125"/>
            <a:chOff x="367100" y="2392375"/>
            <a:chExt cx="37200" cy="2435125"/>
          </a:xfrm>
        </p:grpSpPr>
        <p:sp>
          <p:nvSpPr>
            <p:cNvPr id="4355" name="Google Shape;4355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7" name="Google Shape;4357;p34"/>
          <p:cNvGrpSpPr/>
          <p:nvPr/>
        </p:nvGrpSpPr>
        <p:grpSpPr>
          <a:xfrm>
            <a:off x="7121400" y="2089938"/>
            <a:ext cx="37200" cy="2435125"/>
            <a:chOff x="367100" y="2392375"/>
            <a:chExt cx="37200" cy="2435125"/>
          </a:xfrm>
        </p:grpSpPr>
        <p:sp>
          <p:nvSpPr>
            <p:cNvPr id="4358" name="Google Shape;4358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0" name="Google Shape;4360;p34"/>
          <p:cNvGrpSpPr/>
          <p:nvPr/>
        </p:nvGrpSpPr>
        <p:grpSpPr>
          <a:xfrm>
            <a:off x="7498400" y="971538"/>
            <a:ext cx="37200" cy="3553537"/>
            <a:chOff x="367100" y="2392375"/>
            <a:chExt cx="37200" cy="3553537"/>
          </a:xfrm>
        </p:grpSpPr>
        <p:sp>
          <p:nvSpPr>
            <p:cNvPr id="4361" name="Google Shape;4361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3" name="Google Shape;4363;p34"/>
          <p:cNvGrpSpPr/>
          <p:nvPr/>
        </p:nvGrpSpPr>
        <p:grpSpPr>
          <a:xfrm>
            <a:off x="7953850" y="2898738"/>
            <a:ext cx="37200" cy="2435125"/>
            <a:chOff x="367100" y="2392375"/>
            <a:chExt cx="37200" cy="2435125"/>
          </a:xfrm>
        </p:grpSpPr>
        <p:sp>
          <p:nvSpPr>
            <p:cNvPr id="4364" name="Google Shape;4364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6" name="Google Shape;4366;p34"/>
          <p:cNvGrpSpPr/>
          <p:nvPr/>
        </p:nvGrpSpPr>
        <p:grpSpPr>
          <a:xfrm>
            <a:off x="5775150" y="1871388"/>
            <a:ext cx="37200" cy="3553537"/>
            <a:chOff x="367100" y="2392375"/>
            <a:chExt cx="37200" cy="3553537"/>
          </a:xfrm>
        </p:grpSpPr>
        <p:sp>
          <p:nvSpPr>
            <p:cNvPr id="4367" name="Google Shape;4367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9" name="Google Shape;4369;p34"/>
          <p:cNvGrpSpPr/>
          <p:nvPr/>
        </p:nvGrpSpPr>
        <p:grpSpPr>
          <a:xfrm>
            <a:off x="6226013" y="2482963"/>
            <a:ext cx="37200" cy="2435125"/>
            <a:chOff x="367100" y="2392375"/>
            <a:chExt cx="37200" cy="2435125"/>
          </a:xfrm>
        </p:grpSpPr>
        <p:sp>
          <p:nvSpPr>
            <p:cNvPr id="4370" name="Google Shape;4370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2" name="Google Shape;4372;p34"/>
          <p:cNvGrpSpPr/>
          <p:nvPr/>
        </p:nvGrpSpPr>
        <p:grpSpPr>
          <a:xfrm>
            <a:off x="7452769" y="3946925"/>
            <a:ext cx="37200" cy="833425"/>
            <a:chOff x="367100" y="2392375"/>
            <a:chExt cx="37200" cy="833425"/>
          </a:xfrm>
        </p:grpSpPr>
        <p:sp>
          <p:nvSpPr>
            <p:cNvPr id="4373" name="Google Shape;4373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75" name="Google Shape;4375;p34"/>
          <p:cNvSpPr/>
          <p:nvPr/>
        </p:nvSpPr>
        <p:spPr>
          <a:xfrm>
            <a:off x="4116200" y="46622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6" name="Google Shape;4376;p34"/>
          <p:cNvGrpSpPr/>
          <p:nvPr/>
        </p:nvGrpSpPr>
        <p:grpSpPr>
          <a:xfrm>
            <a:off x="5531163" y="2330563"/>
            <a:ext cx="37200" cy="2435125"/>
            <a:chOff x="367100" y="2392375"/>
            <a:chExt cx="37200" cy="2435125"/>
          </a:xfrm>
        </p:grpSpPr>
        <p:sp>
          <p:nvSpPr>
            <p:cNvPr id="4377" name="Google Shape;4377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79" name="Google Shape;4379;p34"/>
          <p:cNvGrpSpPr/>
          <p:nvPr/>
        </p:nvGrpSpPr>
        <p:grpSpPr>
          <a:xfrm>
            <a:off x="8768050" y="1530738"/>
            <a:ext cx="37200" cy="2435125"/>
            <a:chOff x="367100" y="2392375"/>
            <a:chExt cx="37200" cy="2435125"/>
          </a:xfrm>
        </p:grpSpPr>
        <p:sp>
          <p:nvSpPr>
            <p:cNvPr id="4380" name="Google Shape;4380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2" name="Google Shape;4382;p34"/>
          <p:cNvGrpSpPr/>
          <p:nvPr/>
        </p:nvGrpSpPr>
        <p:grpSpPr>
          <a:xfrm>
            <a:off x="6717038" y="2025875"/>
            <a:ext cx="37200" cy="3553537"/>
            <a:chOff x="367100" y="2392375"/>
            <a:chExt cx="37200" cy="3553537"/>
          </a:xfrm>
        </p:grpSpPr>
        <p:sp>
          <p:nvSpPr>
            <p:cNvPr id="4383" name="Google Shape;4383;p34"/>
            <p:cNvSpPr/>
            <p:nvPr/>
          </p:nvSpPr>
          <p:spPr>
            <a:xfrm>
              <a:off x="382100" y="2424812"/>
              <a:ext cx="7200" cy="35211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5" name="Google Shape;4385;p34"/>
          <p:cNvSpPr/>
          <p:nvPr/>
        </p:nvSpPr>
        <p:spPr>
          <a:xfrm>
            <a:off x="4597263" y="347715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6" name="Google Shape;4386;p34"/>
          <p:cNvSpPr/>
          <p:nvPr/>
        </p:nvSpPr>
        <p:spPr>
          <a:xfrm>
            <a:off x="6717838" y="261136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7" name="Google Shape;4387;p34"/>
          <p:cNvGrpSpPr/>
          <p:nvPr/>
        </p:nvGrpSpPr>
        <p:grpSpPr>
          <a:xfrm>
            <a:off x="92463" y="4766950"/>
            <a:ext cx="37200" cy="833425"/>
            <a:chOff x="367100" y="2392375"/>
            <a:chExt cx="37200" cy="833425"/>
          </a:xfrm>
        </p:grpSpPr>
        <p:sp>
          <p:nvSpPr>
            <p:cNvPr id="4388" name="Google Shape;438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0" name="Google Shape;4390;p34"/>
          <p:cNvGrpSpPr/>
          <p:nvPr/>
        </p:nvGrpSpPr>
        <p:grpSpPr>
          <a:xfrm>
            <a:off x="1650875" y="4690750"/>
            <a:ext cx="37200" cy="833425"/>
            <a:chOff x="367100" y="2392375"/>
            <a:chExt cx="37200" cy="833425"/>
          </a:xfrm>
        </p:grpSpPr>
        <p:sp>
          <p:nvSpPr>
            <p:cNvPr id="4391" name="Google Shape;4391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3" name="Google Shape;4393;p34"/>
          <p:cNvGrpSpPr/>
          <p:nvPr/>
        </p:nvGrpSpPr>
        <p:grpSpPr>
          <a:xfrm>
            <a:off x="871675" y="4602963"/>
            <a:ext cx="37200" cy="833425"/>
            <a:chOff x="367100" y="2392375"/>
            <a:chExt cx="37200" cy="833425"/>
          </a:xfrm>
        </p:grpSpPr>
        <p:sp>
          <p:nvSpPr>
            <p:cNvPr id="4394" name="Google Shape;4394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6" name="Google Shape;4396;p34"/>
          <p:cNvGrpSpPr/>
          <p:nvPr/>
        </p:nvGrpSpPr>
        <p:grpSpPr>
          <a:xfrm>
            <a:off x="2332700" y="4415075"/>
            <a:ext cx="37200" cy="1232425"/>
            <a:chOff x="367100" y="2392375"/>
            <a:chExt cx="37200" cy="1232425"/>
          </a:xfrm>
        </p:grpSpPr>
        <p:sp>
          <p:nvSpPr>
            <p:cNvPr id="4397" name="Google Shape;4397;p34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9" name="Google Shape;4399;p34"/>
          <p:cNvGrpSpPr/>
          <p:nvPr/>
        </p:nvGrpSpPr>
        <p:grpSpPr>
          <a:xfrm>
            <a:off x="3508500" y="4637750"/>
            <a:ext cx="37200" cy="833425"/>
            <a:chOff x="367100" y="2392375"/>
            <a:chExt cx="37200" cy="833425"/>
          </a:xfrm>
        </p:grpSpPr>
        <p:sp>
          <p:nvSpPr>
            <p:cNvPr id="4400" name="Google Shape;4400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2" name="Google Shape;4402;p34"/>
          <p:cNvSpPr/>
          <p:nvPr/>
        </p:nvSpPr>
        <p:spPr>
          <a:xfrm>
            <a:off x="2188638" y="477913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34"/>
          <p:cNvSpPr/>
          <p:nvPr/>
        </p:nvSpPr>
        <p:spPr>
          <a:xfrm>
            <a:off x="760591" y="4568856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04" name="Google Shape;4404;p34"/>
          <p:cNvGrpSpPr/>
          <p:nvPr/>
        </p:nvGrpSpPr>
        <p:grpSpPr>
          <a:xfrm>
            <a:off x="338013" y="4628438"/>
            <a:ext cx="37200" cy="833425"/>
            <a:chOff x="367100" y="2392375"/>
            <a:chExt cx="37200" cy="833425"/>
          </a:xfrm>
        </p:grpSpPr>
        <p:sp>
          <p:nvSpPr>
            <p:cNvPr id="4405" name="Google Shape;4405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7" name="Google Shape;4407;p34"/>
          <p:cNvGrpSpPr/>
          <p:nvPr/>
        </p:nvGrpSpPr>
        <p:grpSpPr>
          <a:xfrm>
            <a:off x="1254600" y="4404588"/>
            <a:ext cx="37200" cy="833425"/>
            <a:chOff x="367100" y="2392375"/>
            <a:chExt cx="37200" cy="833425"/>
          </a:xfrm>
        </p:grpSpPr>
        <p:sp>
          <p:nvSpPr>
            <p:cNvPr id="4408" name="Google Shape;4408;p34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0" name="Google Shape;4410;p34"/>
          <p:cNvGrpSpPr/>
          <p:nvPr/>
        </p:nvGrpSpPr>
        <p:grpSpPr>
          <a:xfrm>
            <a:off x="3807175" y="4504138"/>
            <a:ext cx="37200" cy="2435125"/>
            <a:chOff x="367100" y="2392375"/>
            <a:chExt cx="37200" cy="2435125"/>
          </a:xfrm>
        </p:grpSpPr>
        <p:sp>
          <p:nvSpPr>
            <p:cNvPr id="4411" name="Google Shape;4411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3" name="Google Shape;4413;p34"/>
          <p:cNvGrpSpPr/>
          <p:nvPr/>
        </p:nvGrpSpPr>
        <p:grpSpPr>
          <a:xfrm>
            <a:off x="2913225" y="4415063"/>
            <a:ext cx="37200" cy="2435125"/>
            <a:chOff x="367100" y="2392375"/>
            <a:chExt cx="37200" cy="2435125"/>
          </a:xfrm>
        </p:grpSpPr>
        <p:sp>
          <p:nvSpPr>
            <p:cNvPr id="4414" name="Google Shape;4414;p34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4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7" name="Google Shape;4417;p35"/>
          <p:cNvGrpSpPr/>
          <p:nvPr/>
        </p:nvGrpSpPr>
        <p:grpSpPr>
          <a:xfrm>
            <a:off x="-3186765" y="3859853"/>
            <a:ext cx="17284220" cy="2870904"/>
            <a:chOff x="3025400" y="1754925"/>
            <a:chExt cx="7141649" cy="2247459"/>
          </a:xfrm>
        </p:grpSpPr>
        <p:sp>
          <p:nvSpPr>
            <p:cNvPr id="4418" name="Google Shape;4418;p35"/>
            <p:cNvSpPr/>
            <p:nvPr/>
          </p:nvSpPr>
          <p:spPr>
            <a:xfrm>
              <a:off x="3025400" y="1754925"/>
              <a:ext cx="6824914" cy="1711947"/>
            </a:xfrm>
            <a:custGeom>
              <a:avLst/>
              <a:gdLst/>
              <a:ahLst/>
              <a:cxnLst/>
              <a:rect l="l" t="t" r="r" b="b"/>
              <a:pathLst>
                <a:path w="70719" h="17739" extrusionOk="0">
                  <a:moveTo>
                    <a:pt x="11693" y="1"/>
                  </a:moveTo>
                  <a:cubicBezTo>
                    <a:pt x="11600" y="1"/>
                    <a:pt x="11508" y="8"/>
                    <a:pt x="11420" y="22"/>
                  </a:cubicBezTo>
                  <a:cubicBezTo>
                    <a:pt x="8387" y="503"/>
                    <a:pt x="5318" y="4232"/>
                    <a:pt x="3757" y="6409"/>
                  </a:cubicBezTo>
                  <a:cubicBezTo>
                    <a:pt x="1678" y="9317"/>
                    <a:pt x="1" y="12698"/>
                    <a:pt x="10" y="13938"/>
                  </a:cubicBezTo>
                  <a:lnTo>
                    <a:pt x="135" y="13938"/>
                  </a:lnTo>
                  <a:cubicBezTo>
                    <a:pt x="117" y="12868"/>
                    <a:pt x="1535" y="9719"/>
                    <a:pt x="3855" y="6480"/>
                  </a:cubicBezTo>
                  <a:cubicBezTo>
                    <a:pt x="5407" y="4313"/>
                    <a:pt x="8449" y="610"/>
                    <a:pt x="11438" y="138"/>
                  </a:cubicBezTo>
                  <a:cubicBezTo>
                    <a:pt x="11522" y="124"/>
                    <a:pt x="11609" y="118"/>
                    <a:pt x="11698" y="118"/>
                  </a:cubicBezTo>
                  <a:cubicBezTo>
                    <a:pt x="13708" y="118"/>
                    <a:pt x="16984" y="3420"/>
                    <a:pt x="20751" y="7230"/>
                  </a:cubicBezTo>
                  <a:cubicBezTo>
                    <a:pt x="25676" y="12208"/>
                    <a:pt x="31162" y="17739"/>
                    <a:pt x="35560" y="17739"/>
                  </a:cubicBezTo>
                  <a:cubicBezTo>
                    <a:pt x="36461" y="17739"/>
                    <a:pt x="37318" y="17507"/>
                    <a:pt x="38121" y="16989"/>
                  </a:cubicBezTo>
                  <a:cubicBezTo>
                    <a:pt x="41689" y="14661"/>
                    <a:pt x="43661" y="11512"/>
                    <a:pt x="45400" y="8737"/>
                  </a:cubicBezTo>
                  <a:cubicBezTo>
                    <a:pt x="47452" y="5463"/>
                    <a:pt x="49227" y="2644"/>
                    <a:pt x="52974" y="2109"/>
                  </a:cubicBezTo>
                  <a:cubicBezTo>
                    <a:pt x="53285" y="2065"/>
                    <a:pt x="53604" y="2044"/>
                    <a:pt x="53930" y="2044"/>
                  </a:cubicBezTo>
                  <a:cubicBezTo>
                    <a:pt x="60804" y="2044"/>
                    <a:pt x="70536" y="11410"/>
                    <a:pt x="70638" y="11512"/>
                  </a:cubicBezTo>
                  <a:lnTo>
                    <a:pt x="70718" y="11423"/>
                  </a:lnTo>
                  <a:cubicBezTo>
                    <a:pt x="70616" y="11320"/>
                    <a:pt x="60849" y="1927"/>
                    <a:pt x="53924" y="1927"/>
                  </a:cubicBezTo>
                  <a:cubicBezTo>
                    <a:pt x="53595" y="1927"/>
                    <a:pt x="53272" y="1949"/>
                    <a:pt x="52956" y="1993"/>
                  </a:cubicBezTo>
                  <a:cubicBezTo>
                    <a:pt x="49156" y="2537"/>
                    <a:pt x="47372" y="5383"/>
                    <a:pt x="45302" y="8675"/>
                  </a:cubicBezTo>
                  <a:cubicBezTo>
                    <a:pt x="43571" y="11441"/>
                    <a:pt x="41609" y="14572"/>
                    <a:pt x="38049" y="16891"/>
                  </a:cubicBezTo>
                  <a:cubicBezTo>
                    <a:pt x="37272" y="17397"/>
                    <a:pt x="36435" y="17625"/>
                    <a:pt x="35552" y="17625"/>
                  </a:cubicBezTo>
                  <a:cubicBezTo>
                    <a:pt x="31206" y="17625"/>
                    <a:pt x="25748" y="12109"/>
                    <a:pt x="20832" y="7141"/>
                  </a:cubicBezTo>
                  <a:cubicBezTo>
                    <a:pt x="17042" y="3326"/>
                    <a:pt x="13759" y="1"/>
                    <a:pt x="1169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5"/>
            <p:cNvSpPr/>
            <p:nvPr/>
          </p:nvSpPr>
          <p:spPr>
            <a:xfrm>
              <a:off x="3034086" y="1819681"/>
              <a:ext cx="6829064" cy="1626537"/>
            </a:xfrm>
            <a:custGeom>
              <a:avLst/>
              <a:gdLst/>
              <a:ahLst/>
              <a:cxnLst/>
              <a:rect l="l" t="t" r="r" b="b"/>
              <a:pathLst>
                <a:path w="70762" h="16854" extrusionOk="0">
                  <a:moveTo>
                    <a:pt x="11945" y="0"/>
                  </a:moveTo>
                  <a:cubicBezTo>
                    <a:pt x="11830" y="0"/>
                    <a:pt x="11721" y="10"/>
                    <a:pt x="11615" y="29"/>
                  </a:cubicBezTo>
                  <a:cubicBezTo>
                    <a:pt x="10795" y="171"/>
                    <a:pt x="9902" y="564"/>
                    <a:pt x="8975" y="1188"/>
                  </a:cubicBezTo>
                  <a:cubicBezTo>
                    <a:pt x="4568" y="4150"/>
                    <a:pt x="107" y="11724"/>
                    <a:pt x="0" y="13508"/>
                  </a:cubicBezTo>
                  <a:lnTo>
                    <a:pt x="116" y="13517"/>
                  </a:lnTo>
                  <a:cubicBezTo>
                    <a:pt x="223" y="11751"/>
                    <a:pt x="4657" y="4239"/>
                    <a:pt x="9046" y="1286"/>
                  </a:cubicBezTo>
                  <a:cubicBezTo>
                    <a:pt x="9956" y="671"/>
                    <a:pt x="10830" y="287"/>
                    <a:pt x="11642" y="145"/>
                  </a:cubicBezTo>
                  <a:cubicBezTo>
                    <a:pt x="11742" y="127"/>
                    <a:pt x="11845" y="118"/>
                    <a:pt x="11953" y="118"/>
                  </a:cubicBezTo>
                  <a:cubicBezTo>
                    <a:pt x="13113" y="118"/>
                    <a:pt x="14774" y="1135"/>
                    <a:pt x="17271" y="3347"/>
                  </a:cubicBezTo>
                  <a:cubicBezTo>
                    <a:pt x="18333" y="4293"/>
                    <a:pt x="19484" y="5372"/>
                    <a:pt x="20697" y="6505"/>
                  </a:cubicBezTo>
                  <a:cubicBezTo>
                    <a:pt x="22909" y="8575"/>
                    <a:pt x="25202" y="10716"/>
                    <a:pt x="27468" y="12545"/>
                  </a:cubicBezTo>
                  <a:cubicBezTo>
                    <a:pt x="30225" y="14748"/>
                    <a:pt x="33285" y="16854"/>
                    <a:pt x="35970" y="16854"/>
                  </a:cubicBezTo>
                  <a:cubicBezTo>
                    <a:pt x="36764" y="16854"/>
                    <a:pt x="37522" y="16675"/>
                    <a:pt x="38236" y="16256"/>
                  </a:cubicBezTo>
                  <a:cubicBezTo>
                    <a:pt x="41670" y="14231"/>
                    <a:pt x="43535" y="11474"/>
                    <a:pt x="45346" y="8816"/>
                  </a:cubicBezTo>
                  <a:cubicBezTo>
                    <a:pt x="45667" y="8343"/>
                    <a:pt x="45961" y="7906"/>
                    <a:pt x="46274" y="7469"/>
                  </a:cubicBezTo>
                  <a:cubicBezTo>
                    <a:pt x="48272" y="4623"/>
                    <a:pt x="49931" y="2571"/>
                    <a:pt x="53018" y="2045"/>
                  </a:cubicBezTo>
                  <a:cubicBezTo>
                    <a:pt x="53384" y="1982"/>
                    <a:pt x="53768" y="1951"/>
                    <a:pt x="54171" y="1951"/>
                  </a:cubicBezTo>
                  <a:cubicBezTo>
                    <a:pt x="55319" y="1951"/>
                    <a:pt x="56614" y="2205"/>
                    <a:pt x="58040" y="2714"/>
                  </a:cubicBezTo>
                  <a:cubicBezTo>
                    <a:pt x="62929" y="4453"/>
                    <a:pt x="67961" y="8691"/>
                    <a:pt x="69852" y="10288"/>
                  </a:cubicBezTo>
                  <a:cubicBezTo>
                    <a:pt x="70496" y="10830"/>
                    <a:pt x="70651" y="10960"/>
                    <a:pt x="70715" y="10960"/>
                  </a:cubicBezTo>
                  <a:cubicBezTo>
                    <a:pt x="70735" y="10960"/>
                    <a:pt x="70747" y="10947"/>
                    <a:pt x="70762" y="10930"/>
                  </a:cubicBezTo>
                  <a:lnTo>
                    <a:pt x="70699" y="10885"/>
                  </a:lnTo>
                  <a:lnTo>
                    <a:pt x="70717" y="10841"/>
                  </a:lnTo>
                  <a:cubicBezTo>
                    <a:pt x="70664" y="10814"/>
                    <a:pt x="70343" y="10546"/>
                    <a:pt x="69932" y="10199"/>
                  </a:cubicBezTo>
                  <a:cubicBezTo>
                    <a:pt x="68032" y="8593"/>
                    <a:pt x="62992" y="4346"/>
                    <a:pt x="58076" y="2598"/>
                  </a:cubicBezTo>
                  <a:cubicBezTo>
                    <a:pt x="56639" y="2090"/>
                    <a:pt x="55334" y="1831"/>
                    <a:pt x="54174" y="1831"/>
                  </a:cubicBezTo>
                  <a:cubicBezTo>
                    <a:pt x="53764" y="1831"/>
                    <a:pt x="53373" y="1864"/>
                    <a:pt x="53000" y="1929"/>
                  </a:cubicBezTo>
                  <a:cubicBezTo>
                    <a:pt x="49869" y="2464"/>
                    <a:pt x="48192" y="4534"/>
                    <a:pt x="46175" y="7397"/>
                  </a:cubicBezTo>
                  <a:cubicBezTo>
                    <a:pt x="45863" y="7834"/>
                    <a:pt x="45569" y="8281"/>
                    <a:pt x="45248" y="8744"/>
                  </a:cubicBezTo>
                  <a:cubicBezTo>
                    <a:pt x="43446" y="11403"/>
                    <a:pt x="41590" y="14142"/>
                    <a:pt x="38173" y="16149"/>
                  </a:cubicBezTo>
                  <a:cubicBezTo>
                    <a:pt x="37482" y="16557"/>
                    <a:pt x="36740" y="16737"/>
                    <a:pt x="35964" y="16737"/>
                  </a:cubicBezTo>
                  <a:cubicBezTo>
                    <a:pt x="33316" y="16737"/>
                    <a:pt x="30279" y="14648"/>
                    <a:pt x="27539" y="12447"/>
                  </a:cubicBezTo>
                  <a:cubicBezTo>
                    <a:pt x="25282" y="10627"/>
                    <a:pt x="22990" y="8486"/>
                    <a:pt x="20777" y="6416"/>
                  </a:cubicBezTo>
                  <a:cubicBezTo>
                    <a:pt x="19564" y="5283"/>
                    <a:pt x="18413" y="4213"/>
                    <a:pt x="17352" y="3267"/>
                  </a:cubicBezTo>
                  <a:cubicBezTo>
                    <a:pt x="14836" y="1028"/>
                    <a:pt x="13138" y="0"/>
                    <a:pt x="1194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5"/>
            <p:cNvSpPr/>
            <p:nvPr/>
          </p:nvSpPr>
          <p:spPr>
            <a:xfrm>
              <a:off x="3040938" y="1884244"/>
              <a:ext cx="6834275" cy="1543058"/>
            </a:xfrm>
            <a:custGeom>
              <a:avLst/>
              <a:gdLst/>
              <a:ahLst/>
              <a:cxnLst/>
              <a:rect l="l" t="t" r="r" b="b"/>
              <a:pathLst>
                <a:path w="70816" h="15989" extrusionOk="0">
                  <a:moveTo>
                    <a:pt x="12234" y="0"/>
                  </a:moveTo>
                  <a:cubicBezTo>
                    <a:pt x="12096" y="0"/>
                    <a:pt x="11964" y="13"/>
                    <a:pt x="11839" y="38"/>
                  </a:cubicBezTo>
                  <a:cubicBezTo>
                    <a:pt x="11009" y="198"/>
                    <a:pt x="10126" y="591"/>
                    <a:pt x="9207" y="1206"/>
                  </a:cubicBezTo>
                  <a:cubicBezTo>
                    <a:pt x="4943" y="4043"/>
                    <a:pt x="250" y="11349"/>
                    <a:pt x="0" y="13080"/>
                  </a:cubicBezTo>
                  <a:lnTo>
                    <a:pt x="116" y="13098"/>
                  </a:lnTo>
                  <a:cubicBezTo>
                    <a:pt x="366" y="11376"/>
                    <a:pt x="5032" y="4123"/>
                    <a:pt x="9269" y="1304"/>
                  </a:cubicBezTo>
                  <a:cubicBezTo>
                    <a:pt x="10179" y="698"/>
                    <a:pt x="11054" y="314"/>
                    <a:pt x="11857" y="154"/>
                  </a:cubicBezTo>
                  <a:cubicBezTo>
                    <a:pt x="11972" y="131"/>
                    <a:pt x="12093" y="119"/>
                    <a:pt x="12221" y="119"/>
                  </a:cubicBezTo>
                  <a:cubicBezTo>
                    <a:pt x="13386" y="119"/>
                    <a:pt x="15073" y="1079"/>
                    <a:pt x="17477" y="3098"/>
                  </a:cubicBezTo>
                  <a:cubicBezTo>
                    <a:pt x="18405" y="3865"/>
                    <a:pt x="19404" y="4730"/>
                    <a:pt x="20456" y="5649"/>
                  </a:cubicBezTo>
                  <a:cubicBezTo>
                    <a:pt x="22740" y="7620"/>
                    <a:pt x="25336" y="9860"/>
                    <a:pt x="27745" y="11680"/>
                  </a:cubicBezTo>
                  <a:cubicBezTo>
                    <a:pt x="30564" y="13821"/>
                    <a:pt x="33695" y="15988"/>
                    <a:pt x="36389" y="15988"/>
                  </a:cubicBezTo>
                  <a:cubicBezTo>
                    <a:pt x="37085" y="15988"/>
                    <a:pt x="37754" y="15846"/>
                    <a:pt x="38370" y="15516"/>
                  </a:cubicBezTo>
                  <a:cubicBezTo>
                    <a:pt x="41689" y="13785"/>
                    <a:pt x="43544" y="11260"/>
                    <a:pt x="45346" y="8816"/>
                  </a:cubicBezTo>
                  <a:cubicBezTo>
                    <a:pt x="45685" y="8352"/>
                    <a:pt x="46042" y="7870"/>
                    <a:pt x="46399" y="7406"/>
                  </a:cubicBezTo>
                  <a:lnTo>
                    <a:pt x="46595" y="7139"/>
                  </a:lnTo>
                  <a:cubicBezTo>
                    <a:pt x="48477" y="4694"/>
                    <a:pt x="50101" y="2571"/>
                    <a:pt x="53072" y="1973"/>
                  </a:cubicBezTo>
                  <a:cubicBezTo>
                    <a:pt x="53505" y="1889"/>
                    <a:pt x="53958" y="1846"/>
                    <a:pt x="54434" y="1846"/>
                  </a:cubicBezTo>
                  <a:cubicBezTo>
                    <a:pt x="55508" y="1846"/>
                    <a:pt x="56700" y="2064"/>
                    <a:pt x="58041" y="2509"/>
                  </a:cubicBezTo>
                  <a:cubicBezTo>
                    <a:pt x="62555" y="3999"/>
                    <a:pt x="67122" y="7620"/>
                    <a:pt x="69317" y="9360"/>
                  </a:cubicBezTo>
                  <a:cubicBezTo>
                    <a:pt x="70311" y="10148"/>
                    <a:pt x="70624" y="10389"/>
                    <a:pt x="70754" y="10389"/>
                  </a:cubicBezTo>
                  <a:cubicBezTo>
                    <a:pt x="70781" y="10389"/>
                    <a:pt x="70800" y="10378"/>
                    <a:pt x="70816" y="10359"/>
                  </a:cubicBezTo>
                  <a:lnTo>
                    <a:pt x="70727" y="10288"/>
                  </a:lnTo>
                  <a:cubicBezTo>
                    <a:pt x="70735" y="10270"/>
                    <a:pt x="70744" y="10270"/>
                    <a:pt x="70753" y="10270"/>
                  </a:cubicBezTo>
                  <a:cubicBezTo>
                    <a:pt x="70646" y="10261"/>
                    <a:pt x="70066" y="9806"/>
                    <a:pt x="69397" y="9271"/>
                  </a:cubicBezTo>
                  <a:cubicBezTo>
                    <a:pt x="67194" y="7522"/>
                    <a:pt x="62608" y="3891"/>
                    <a:pt x="58077" y="2393"/>
                  </a:cubicBezTo>
                  <a:cubicBezTo>
                    <a:pt x="56724" y="1948"/>
                    <a:pt x="55521" y="1726"/>
                    <a:pt x="54435" y="1726"/>
                  </a:cubicBezTo>
                  <a:cubicBezTo>
                    <a:pt x="53953" y="1726"/>
                    <a:pt x="53493" y="1770"/>
                    <a:pt x="53054" y="1858"/>
                  </a:cubicBezTo>
                  <a:cubicBezTo>
                    <a:pt x="50039" y="2464"/>
                    <a:pt x="48397" y="4596"/>
                    <a:pt x="46506" y="7067"/>
                  </a:cubicBezTo>
                  <a:lnTo>
                    <a:pt x="46301" y="7335"/>
                  </a:lnTo>
                  <a:cubicBezTo>
                    <a:pt x="45944" y="7799"/>
                    <a:pt x="45587" y="8281"/>
                    <a:pt x="45248" y="8745"/>
                  </a:cubicBezTo>
                  <a:cubicBezTo>
                    <a:pt x="43464" y="11180"/>
                    <a:pt x="41608" y="13687"/>
                    <a:pt x="38316" y="15417"/>
                  </a:cubicBezTo>
                  <a:cubicBezTo>
                    <a:pt x="37714" y="15732"/>
                    <a:pt x="37069" y="15872"/>
                    <a:pt x="36393" y="15872"/>
                  </a:cubicBezTo>
                  <a:cubicBezTo>
                    <a:pt x="33738" y="15872"/>
                    <a:pt x="30618" y="13717"/>
                    <a:pt x="27816" y="11590"/>
                  </a:cubicBezTo>
                  <a:cubicBezTo>
                    <a:pt x="25408" y="9770"/>
                    <a:pt x="22821" y="7531"/>
                    <a:pt x="20537" y="5560"/>
                  </a:cubicBezTo>
                  <a:cubicBezTo>
                    <a:pt x="19475" y="4641"/>
                    <a:pt x="18476" y="3776"/>
                    <a:pt x="17557" y="2999"/>
                  </a:cubicBezTo>
                  <a:cubicBezTo>
                    <a:pt x="15108" y="951"/>
                    <a:pt x="13435" y="0"/>
                    <a:pt x="122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5"/>
            <p:cNvSpPr/>
            <p:nvPr/>
          </p:nvSpPr>
          <p:spPr>
            <a:xfrm>
              <a:off x="3048658" y="1948903"/>
              <a:ext cx="6838618" cy="1461992"/>
            </a:xfrm>
            <a:custGeom>
              <a:avLst/>
              <a:gdLst/>
              <a:ahLst/>
              <a:cxnLst/>
              <a:rect l="l" t="t" r="r" b="b"/>
              <a:pathLst>
                <a:path w="70861" h="15149" extrusionOk="0">
                  <a:moveTo>
                    <a:pt x="12491" y="1"/>
                  </a:moveTo>
                  <a:cubicBezTo>
                    <a:pt x="12334" y="1"/>
                    <a:pt x="12185" y="16"/>
                    <a:pt x="12044" y="46"/>
                  </a:cubicBezTo>
                  <a:cubicBezTo>
                    <a:pt x="11215" y="224"/>
                    <a:pt x="10340" y="617"/>
                    <a:pt x="9421" y="1223"/>
                  </a:cubicBezTo>
                  <a:cubicBezTo>
                    <a:pt x="5139" y="4042"/>
                    <a:pt x="349" y="11179"/>
                    <a:pt x="1" y="12651"/>
                  </a:cubicBezTo>
                  <a:lnTo>
                    <a:pt x="117" y="12678"/>
                  </a:lnTo>
                  <a:cubicBezTo>
                    <a:pt x="465" y="11215"/>
                    <a:pt x="5229" y="4123"/>
                    <a:pt x="9484" y="1321"/>
                  </a:cubicBezTo>
                  <a:cubicBezTo>
                    <a:pt x="10385" y="724"/>
                    <a:pt x="11259" y="340"/>
                    <a:pt x="12071" y="162"/>
                  </a:cubicBezTo>
                  <a:cubicBezTo>
                    <a:pt x="12205" y="133"/>
                    <a:pt x="12347" y="119"/>
                    <a:pt x="12497" y="119"/>
                  </a:cubicBezTo>
                  <a:cubicBezTo>
                    <a:pt x="13672" y="119"/>
                    <a:pt x="15340" y="994"/>
                    <a:pt x="17682" y="2838"/>
                  </a:cubicBezTo>
                  <a:cubicBezTo>
                    <a:pt x="18334" y="3346"/>
                    <a:pt x="19038" y="3908"/>
                    <a:pt x="19770" y="4497"/>
                  </a:cubicBezTo>
                  <a:cubicBezTo>
                    <a:pt x="22366" y="6558"/>
                    <a:pt x="25310" y="8904"/>
                    <a:pt x="28004" y="10822"/>
                  </a:cubicBezTo>
                  <a:cubicBezTo>
                    <a:pt x="31421" y="13249"/>
                    <a:pt x="34329" y="15149"/>
                    <a:pt x="36782" y="15149"/>
                  </a:cubicBezTo>
                  <a:cubicBezTo>
                    <a:pt x="37380" y="15149"/>
                    <a:pt x="37960" y="15033"/>
                    <a:pt x="38504" y="14783"/>
                  </a:cubicBezTo>
                  <a:cubicBezTo>
                    <a:pt x="41725" y="13311"/>
                    <a:pt x="43580" y="10992"/>
                    <a:pt x="45364" y="8753"/>
                  </a:cubicBezTo>
                  <a:cubicBezTo>
                    <a:pt x="45739" y="8289"/>
                    <a:pt x="46123" y="7807"/>
                    <a:pt x="46506" y="7343"/>
                  </a:cubicBezTo>
                  <a:cubicBezTo>
                    <a:pt x="46738" y="7066"/>
                    <a:pt x="46970" y="6790"/>
                    <a:pt x="47184" y="6522"/>
                  </a:cubicBezTo>
                  <a:cubicBezTo>
                    <a:pt x="48951" y="4381"/>
                    <a:pt x="50476" y="2526"/>
                    <a:pt x="53126" y="1910"/>
                  </a:cubicBezTo>
                  <a:cubicBezTo>
                    <a:pt x="53619" y="1792"/>
                    <a:pt x="54141" y="1734"/>
                    <a:pt x="54696" y="1734"/>
                  </a:cubicBezTo>
                  <a:cubicBezTo>
                    <a:pt x="55695" y="1734"/>
                    <a:pt x="56799" y="1924"/>
                    <a:pt x="58032" y="2303"/>
                  </a:cubicBezTo>
                  <a:cubicBezTo>
                    <a:pt x="62305" y="3614"/>
                    <a:pt x="66587" y="6843"/>
                    <a:pt x="68898" y="8574"/>
                  </a:cubicBezTo>
                  <a:cubicBezTo>
                    <a:pt x="70076" y="9464"/>
                    <a:pt x="70575" y="9828"/>
                    <a:pt x="70779" y="9828"/>
                  </a:cubicBezTo>
                  <a:cubicBezTo>
                    <a:pt x="70814" y="9828"/>
                    <a:pt x="70841" y="9817"/>
                    <a:pt x="70861" y="9796"/>
                  </a:cubicBezTo>
                  <a:lnTo>
                    <a:pt x="70780" y="9707"/>
                  </a:lnTo>
                  <a:cubicBezTo>
                    <a:pt x="70777" y="9708"/>
                    <a:pt x="70773" y="9709"/>
                    <a:pt x="70768" y="9709"/>
                  </a:cubicBezTo>
                  <a:cubicBezTo>
                    <a:pt x="70610" y="9709"/>
                    <a:pt x="69844" y="9134"/>
                    <a:pt x="68969" y="8476"/>
                  </a:cubicBezTo>
                  <a:cubicBezTo>
                    <a:pt x="66659" y="6736"/>
                    <a:pt x="62359" y="3507"/>
                    <a:pt x="58068" y="2187"/>
                  </a:cubicBezTo>
                  <a:cubicBezTo>
                    <a:pt x="56824" y="1804"/>
                    <a:pt x="55711" y="1615"/>
                    <a:pt x="54704" y="1615"/>
                  </a:cubicBezTo>
                  <a:cubicBezTo>
                    <a:pt x="54137" y="1615"/>
                    <a:pt x="53603" y="1675"/>
                    <a:pt x="53099" y="1794"/>
                  </a:cubicBezTo>
                  <a:cubicBezTo>
                    <a:pt x="50414" y="2428"/>
                    <a:pt x="48879" y="4292"/>
                    <a:pt x="47095" y="6451"/>
                  </a:cubicBezTo>
                  <a:cubicBezTo>
                    <a:pt x="46872" y="6719"/>
                    <a:pt x="46649" y="6986"/>
                    <a:pt x="46417" y="7263"/>
                  </a:cubicBezTo>
                  <a:cubicBezTo>
                    <a:pt x="46033" y="7727"/>
                    <a:pt x="45650" y="8208"/>
                    <a:pt x="45275" y="8681"/>
                  </a:cubicBezTo>
                  <a:cubicBezTo>
                    <a:pt x="43491" y="10911"/>
                    <a:pt x="41653" y="13222"/>
                    <a:pt x="38450" y="14676"/>
                  </a:cubicBezTo>
                  <a:cubicBezTo>
                    <a:pt x="37921" y="14918"/>
                    <a:pt x="37364" y="15029"/>
                    <a:pt x="36779" y="15029"/>
                  </a:cubicBezTo>
                  <a:cubicBezTo>
                    <a:pt x="34365" y="15029"/>
                    <a:pt x="31472" y="13137"/>
                    <a:pt x="28075" y="10724"/>
                  </a:cubicBezTo>
                  <a:cubicBezTo>
                    <a:pt x="25381" y="8806"/>
                    <a:pt x="22437" y="6469"/>
                    <a:pt x="19841" y="4399"/>
                  </a:cubicBezTo>
                  <a:cubicBezTo>
                    <a:pt x="19110" y="3819"/>
                    <a:pt x="18405" y="3257"/>
                    <a:pt x="17754" y="2740"/>
                  </a:cubicBezTo>
                  <a:cubicBezTo>
                    <a:pt x="15394" y="885"/>
                    <a:pt x="13697" y="1"/>
                    <a:pt x="1249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5"/>
            <p:cNvSpPr/>
            <p:nvPr/>
          </p:nvSpPr>
          <p:spPr>
            <a:xfrm>
              <a:off x="3055607" y="2013080"/>
              <a:ext cx="6843733" cy="1381505"/>
            </a:xfrm>
            <a:custGeom>
              <a:avLst/>
              <a:gdLst/>
              <a:ahLst/>
              <a:cxnLst/>
              <a:rect l="l" t="t" r="r" b="b"/>
              <a:pathLst>
                <a:path w="70914" h="14315" extrusionOk="0">
                  <a:moveTo>
                    <a:pt x="12790" y="1"/>
                  </a:moveTo>
                  <a:cubicBezTo>
                    <a:pt x="12602" y="1"/>
                    <a:pt x="12424" y="20"/>
                    <a:pt x="12258" y="59"/>
                  </a:cubicBezTo>
                  <a:cubicBezTo>
                    <a:pt x="11437" y="255"/>
                    <a:pt x="10554" y="647"/>
                    <a:pt x="9644" y="1236"/>
                  </a:cubicBezTo>
                  <a:cubicBezTo>
                    <a:pt x="5522" y="3930"/>
                    <a:pt x="535" y="10728"/>
                    <a:pt x="0" y="12218"/>
                  </a:cubicBezTo>
                  <a:lnTo>
                    <a:pt x="116" y="12263"/>
                  </a:lnTo>
                  <a:cubicBezTo>
                    <a:pt x="642" y="10782"/>
                    <a:pt x="5611" y="4020"/>
                    <a:pt x="9715" y="1334"/>
                  </a:cubicBezTo>
                  <a:cubicBezTo>
                    <a:pt x="10607" y="754"/>
                    <a:pt x="11473" y="362"/>
                    <a:pt x="12284" y="175"/>
                  </a:cubicBezTo>
                  <a:cubicBezTo>
                    <a:pt x="12444" y="138"/>
                    <a:pt x="12614" y="119"/>
                    <a:pt x="12794" y="119"/>
                  </a:cubicBezTo>
                  <a:cubicBezTo>
                    <a:pt x="13976" y="119"/>
                    <a:pt x="15619" y="912"/>
                    <a:pt x="17887" y="2583"/>
                  </a:cubicBezTo>
                  <a:cubicBezTo>
                    <a:pt x="21197" y="5019"/>
                    <a:pt x="25015" y="7802"/>
                    <a:pt x="28280" y="9961"/>
                  </a:cubicBezTo>
                  <a:lnTo>
                    <a:pt x="28931" y="10398"/>
                  </a:lnTo>
                  <a:cubicBezTo>
                    <a:pt x="31937" y="12396"/>
                    <a:pt x="34810" y="14314"/>
                    <a:pt x="37219" y="14314"/>
                  </a:cubicBezTo>
                  <a:cubicBezTo>
                    <a:pt x="37709" y="14314"/>
                    <a:pt x="38191" y="14234"/>
                    <a:pt x="38637" y="14056"/>
                  </a:cubicBezTo>
                  <a:cubicBezTo>
                    <a:pt x="41786" y="12842"/>
                    <a:pt x="43562" y="10799"/>
                    <a:pt x="45435" y="8641"/>
                  </a:cubicBezTo>
                  <a:cubicBezTo>
                    <a:pt x="45828" y="8195"/>
                    <a:pt x="46220" y="7731"/>
                    <a:pt x="46630" y="7285"/>
                  </a:cubicBezTo>
                  <a:cubicBezTo>
                    <a:pt x="47032" y="6847"/>
                    <a:pt x="47407" y="6410"/>
                    <a:pt x="47772" y="5991"/>
                  </a:cubicBezTo>
                  <a:cubicBezTo>
                    <a:pt x="49414" y="4109"/>
                    <a:pt x="50832" y="2476"/>
                    <a:pt x="53179" y="1843"/>
                  </a:cubicBezTo>
                  <a:cubicBezTo>
                    <a:pt x="53729" y="1695"/>
                    <a:pt x="54315" y="1622"/>
                    <a:pt x="54943" y="1622"/>
                  </a:cubicBezTo>
                  <a:cubicBezTo>
                    <a:pt x="55872" y="1622"/>
                    <a:pt x="56893" y="1782"/>
                    <a:pt x="58032" y="2102"/>
                  </a:cubicBezTo>
                  <a:cubicBezTo>
                    <a:pt x="62126" y="3261"/>
                    <a:pt x="66150" y="6143"/>
                    <a:pt x="68549" y="7873"/>
                  </a:cubicBezTo>
                  <a:cubicBezTo>
                    <a:pt x="69865" y="8811"/>
                    <a:pt x="70521" y="9274"/>
                    <a:pt x="70799" y="9274"/>
                  </a:cubicBezTo>
                  <a:cubicBezTo>
                    <a:pt x="70849" y="9274"/>
                    <a:pt x="70886" y="9259"/>
                    <a:pt x="70914" y="9229"/>
                  </a:cubicBezTo>
                  <a:lnTo>
                    <a:pt x="70824" y="9149"/>
                  </a:lnTo>
                  <a:cubicBezTo>
                    <a:pt x="70816" y="9159"/>
                    <a:pt x="70803" y="9163"/>
                    <a:pt x="70785" y="9163"/>
                  </a:cubicBezTo>
                  <a:cubicBezTo>
                    <a:pt x="70563" y="9163"/>
                    <a:pt x="69619" y="8484"/>
                    <a:pt x="68621" y="7775"/>
                  </a:cubicBezTo>
                  <a:cubicBezTo>
                    <a:pt x="66212" y="6045"/>
                    <a:pt x="62180" y="3154"/>
                    <a:pt x="58067" y="1986"/>
                  </a:cubicBezTo>
                  <a:cubicBezTo>
                    <a:pt x="56924" y="1663"/>
                    <a:pt x="55891" y="1503"/>
                    <a:pt x="54952" y="1503"/>
                  </a:cubicBezTo>
                  <a:cubicBezTo>
                    <a:pt x="54309" y="1503"/>
                    <a:pt x="53710" y="1578"/>
                    <a:pt x="53152" y="1727"/>
                  </a:cubicBezTo>
                  <a:cubicBezTo>
                    <a:pt x="50761" y="2378"/>
                    <a:pt x="49334" y="4020"/>
                    <a:pt x="47683" y="5920"/>
                  </a:cubicBezTo>
                  <a:cubicBezTo>
                    <a:pt x="47317" y="6330"/>
                    <a:pt x="46943" y="6767"/>
                    <a:pt x="46541" y="7204"/>
                  </a:cubicBezTo>
                  <a:cubicBezTo>
                    <a:pt x="46131" y="7650"/>
                    <a:pt x="45738" y="8114"/>
                    <a:pt x="45346" y="8560"/>
                  </a:cubicBezTo>
                  <a:cubicBezTo>
                    <a:pt x="43481" y="10710"/>
                    <a:pt x="41715" y="12735"/>
                    <a:pt x="38593" y="13949"/>
                  </a:cubicBezTo>
                  <a:cubicBezTo>
                    <a:pt x="38156" y="14117"/>
                    <a:pt x="37698" y="14194"/>
                    <a:pt x="37221" y="14194"/>
                  </a:cubicBezTo>
                  <a:cubicBezTo>
                    <a:pt x="34847" y="14194"/>
                    <a:pt x="31996" y="12290"/>
                    <a:pt x="29002" y="10300"/>
                  </a:cubicBezTo>
                  <a:lnTo>
                    <a:pt x="28351" y="9863"/>
                  </a:lnTo>
                  <a:cubicBezTo>
                    <a:pt x="25086" y="7704"/>
                    <a:pt x="21259" y="4921"/>
                    <a:pt x="17958" y="2485"/>
                  </a:cubicBezTo>
                  <a:cubicBezTo>
                    <a:pt x="15665" y="802"/>
                    <a:pt x="14000" y="1"/>
                    <a:pt x="127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5"/>
            <p:cNvSpPr/>
            <p:nvPr/>
          </p:nvSpPr>
          <p:spPr>
            <a:xfrm>
              <a:off x="3063327" y="2077739"/>
              <a:ext cx="6848076" cy="1301307"/>
            </a:xfrm>
            <a:custGeom>
              <a:avLst/>
              <a:gdLst/>
              <a:ahLst/>
              <a:cxnLst/>
              <a:rect l="l" t="t" r="r" b="b"/>
              <a:pathLst>
                <a:path w="70959" h="13484" extrusionOk="0">
                  <a:moveTo>
                    <a:pt x="13093" y="0"/>
                  </a:moveTo>
                  <a:cubicBezTo>
                    <a:pt x="12868" y="0"/>
                    <a:pt x="12658" y="25"/>
                    <a:pt x="12463" y="76"/>
                  </a:cubicBezTo>
                  <a:cubicBezTo>
                    <a:pt x="11633" y="281"/>
                    <a:pt x="10759" y="682"/>
                    <a:pt x="9867" y="1253"/>
                  </a:cubicBezTo>
                  <a:cubicBezTo>
                    <a:pt x="5656" y="3956"/>
                    <a:pt x="598" y="10567"/>
                    <a:pt x="0" y="11789"/>
                  </a:cubicBezTo>
                  <a:lnTo>
                    <a:pt x="107" y="11842"/>
                  </a:lnTo>
                  <a:cubicBezTo>
                    <a:pt x="705" y="10620"/>
                    <a:pt x="5746" y="4045"/>
                    <a:pt x="9930" y="1351"/>
                  </a:cubicBezTo>
                  <a:cubicBezTo>
                    <a:pt x="10813" y="780"/>
                    <a:pt x="11678" y="388"/>
                    <a:pt x="12490" y="191"/>
                  </a:cubicBezTo>
                  <a:cubicBezTo>
                    <a:pt x="12676" y="144"/>
                    <a:pt x="12876" y="120"/>
                    <a:pt x="13092" y="120"/>
                  </a:cubicBezTo>
                  <a:cubicBezTo>
                    <a:pt x="14281" y="120"/>
                    <a:pt x="15923" y="851"/>
                    <a:pt x="18083" y="2324"/>
                  </a:cubicBezTo>
                  <a:cubicBezTo>
                    <a:pt x="21063" y="4358"/>
                    <a:pt x="25265" y="7087"/>
                    <a:pt x="28548" y="9104"/>
                  </a:cubicBezTo>
                  <a:cubicBezTo>
                    <a:pt x="29110" y="9451"/>
                    <a:pt x="29672" y="9808"/>
                    <a:pt x="30216" y="10156"/>
                  </a:cubicBezTo>
                  <a:cubicBezTo>
                    <a:pt x="32910" y="11860"/>
                    <a:pt x="35471" y="13484"/>
                    <a:pt x="37638" y="13484"/>
                  </a:cubicBezTo>
                  <a:cubicBezTo>
                    <a:pt x="38031" y="13484"/>
                    <a:pt x="38406" y="13439"/>
                    <a:pt x="38762" y="13323"/>
                  </a:cubicBezTo>
                  <a:cubicBezTo>
                    <a:pt x="41867" y="12351"/>
                    <a:pt x="43651" y="10460"/>
                    <a:pt x="45542" y="8461"/>
                  </a:cubicBezTo>
                  <a:cubicBezTo>
                    <a:pt x="45935" y="8060"/>
                    <a:pt x="46336" y="7632"/>
                    <a:pt x="46747" y="7221"/>
                  </a:cubicBezTo>
                  <a:cubicBezTo>
                    <a:pt x="47318" y="6641"/>
                    <a:pt x="47835" y="6070"/>
                    <a:pt x="48335" y="5526"/>
                  </a:cubicBezTo>
                  <a:cubicBezTo>
                    <a:pt x="49842" y="3858"/>
                    <a:pt x="51145" y="2422"/>
                    <a:pt x="53232" y="1779"/>
                  </a:cubicBezTo>
                  <a:cubicBezTo>
                    <a:pt x="53841" y="1592"/>
                    <a:pt x="54500" y="1497"/>
                    <a:pt x="55218" y="1497"/>
                  </a:cubicBezTo>
                  <a:cubicBezTo>
                    <a:pt x="56067" y="1497"/>
                    <a:pt x="56998" y="1629"/>
                    <a:pt x="58023" y="1895"/>
                  </a:cubicBezTo>
                  <a:cubicBezTo>
                    <a:pt x="61984" y="2921"/>
                    <a:pt x="65757" y="5508"/>
                    <a:pt x="68255" y="7221"/>
                  </a:cubicBezTo>
                  <a:cubicBezTo>
                    <a:pt x="69683" y="8203"/>
                    <a:pt x="70454" y="8720"/>
                    <a:pt x="70800" y="8720"/>
                  </a:cubicBezTo>
                  <a:cubicBezTo>
                    <a:pt x="70869" y="8720"/>
                    <a:pt x="70921" y="8699"/>
                    <a:pt x="70958" y="8658"/>
                  </a:cubicBezTo>
                  <a:lnTo>
                    <a:pt x="70869" y="8577"/>
                  </a:lnTo>
                  <a:cubicBezTo>
                    <a:pt x="70853" y="8597"/>
                    <a:pt x="70826" y="8606"/>
                    <a:pt x="70790" y="8606"/>
                  </a:cubicBezTo>
                  <a:cubicBezTo>
                    <a:pt x="70477" y="8606"/>
                    <a:pt x="69469" y="7915"/>
                    <a:pt x="68318" y="7123"/>
                  </a:cubicBezTo>
                  <a:cubicBezTo>
                    <a:pt x="65820" y="5410"/>
                    <a:pt x="62028" y="2814"/>
                    <a:pt x="58059" y="1779"/>
                  </a:cubicBezTo>
                  <a:cubicBezTo>
                    <a:pt x="57015" y="1512"/>
                    <a:pt x="56069" y="1378"/>
                    <a:pt x="55205" y="1378"/>
                  </a:cubicBezTo>
                  <a:cubicBezTo>
                    <a:pt x="54481" y="1378"/>
                    <a:pt x="53815" y="1472"/>
                    <a:pt x="53197" y="1663"/>
                  </a:cubicBezTo>
                  <a:cubicBezTo>
                    <a:pt x="51082" y="2315"/>
                    <a:pt x="49762" y="3769"/>
                    <a:pt x="48245" y="5446"/>
                  </a:cubicBezTo>
                  <a:cubicBezTo>
                    <a:pt x="47746" y="5990"/>
                    <a:pt x="47237" y="6561"/>
                    <a:pt x="46666" y="7132"/>
                  </a:cubicBezTo>
                  <a:cubicBezTo>
                    <a:pt x="46247" y="7551"/>
                    <a:pt x="45846" y="7980"/>
                    <a:pt x="45462" y="8381"/>
                  </a:cubicBezTo>
                  <a:cubicBezTo>
                    <a:pt x="43580" y="10370"/>
                    <a:pt x="41796" y="12244"/>
                    <a:pt x="38727" y="13207"/>
                  </a:cubicBezTo>
                  <a:cubicBezTo>
                    <a:pt x="38377" y="13318"/>
                    <a:pt x="38012" y="13368"/>
                    <a:pt x="37634" y="13368"/>
                  </a:cubicBezTo>
                  <a:cubicBezTo>
                    <a:pt x="35505" y="13368"/>
                    <a:pt x="32953" y="11754"/>
                    <a:pt x="30278" y="10049"/>
                  </a:cubicBezTo>
                  <a:cubicBezTo>
                    <a:pt x="29734" y="9710"/>
                    <a:pt x="29172" y="9353"/>
                    <a:pt x="28610" y="9005"/>
                  </a:cubicBezTo>
                  <a:cubicBezTo>
                    <a:pt x="25327" y="6980"/>
                    <a:pt x="21125" y="4259"/>
                    <a:pt x="18155" y="2225"/>
                  </a:cubicBezTo>
                  <a:cubicBezTo>
                    <a:pt x="15972" y="735"/>
                    <a:pt x="14309" y="0"/>
                    <a:pt x="1309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5"/>
            <p:cNvSpPr/>
            <p:nvPr/>
          </p:nvSpPr>
          <p:spPr>
            <a:xfrm>
              <a:off x="3071048" y="2141433"/>
              <a:ext cx="6852419" cy="1225549"/>
            </a:xfrm>
            <a:custGeom>
              <a:avLst/>
              <a:gdLst/>
              <a:ahLst/>
              <a:cxnLst/>
              <a:rect l="l" t="t" r="r" b="b"/>
              <a:pathLst>
                <a:path w="71004" h="12699" extrusionOk="0">
                  <a:moveTo>
                    <a:pt x="13405" y="0"/>
                  </a:moveTo>
                  <a:cubicBezTo>
                    <a:pt x="13140" y="0"/>
                    <a:pt x="12895" y="31"/>
                    <a:pt x="12669" y="94"/>
                  </a:cubicBezTo>
                  <a:cubicBezTo>
                    <a:pt x="11839" y="317"/>
                    <a:pt x="10974" y="718"/>
                    <a:pt x="10082" y="1280"/>
                  </a:cubicBezTo>
                  <a:cubicBezTo>
                    <a:pt x="6067" y="3831"/>
                    <a:pt x="821" y="10121"/>
                    <a:pt x="1" y="11370"/>
                  </a:cubicBezTo>
                  <a:lnTo>
                    <a:pt x="99" y="11432"/>
                  </a:lnTo>
                  <a:cubicBezTo>
                    <a:pt x="920" y="10183"/>
                    <a:pt x="6147" y="3921"/>
                    <a:pt x="10144" y="1378"/>
                  </a:cubicBezTo>
                  <a:cubicBezTo>
                    <a:pt x="11027" y="825"/>
                    <a:pt x="11884" y="424"/>
                    <a:pt x="12704" y="209"/>
                  </a:cubicBezTo>
                  <a:cubicBezTo>
                    <a:pt x="12923" y="149"/>
                    <a:pt x="13159" y="119"/>
                    <a:pt x="13415" y="119"/>
                  </a:cubicBezTo>
                  <a:cubicBezTo>
                    <a:pt x="14603" y="119"/>
                    <a:pt x="16203" y="768"/>
                    <a:pt x="18280" y="2074"/>
                  </a:cubicBezTo>
                  <a:cubicBezTo>
                    <a:pt x="21153" y="3885"/>
                    <a:pt x="25417" y="6329"/>
                    <a:pt x="28816" y="8256"/>
                  </a:cubicBezTo>
                  <a:cubicBezTo>
                    <a:pt x="29681" y="8738"/>
                    <a:pt x="30520" y="9264"/>
                    <a:pt x="31340" y="9764"/>
                  </a:cubicBezTo>
                  <a:cubicBezTo>
                    <a:pt x="33865" y="11325"/>
                    <a:pt x="36086" y="12699"/>
                    <a:pt x="38031" y="12699"/>
                  </a:cubicBezTo>
                  <a:cubicBezTo>
                    <a:pt x="38326" y="12699"/>
                    <a:pt x="38611" y="12663"/>
                    <a:pt x="38896" y="12601"/>
                  </a:cubicBezTo>
                  <a:cubicBezTo>
                    <a:pt x="41956" y="11860"/>
                    <a:pt x="43785" y="10112"/>
                    <a:pt x="45712" y="8256"/>
                  </a:cubicBezTo>
                  <a:cubicBezTo>
                    <a:pt x="46078" y="7899"/>
                    <a:pt x="46462" y="7534"/>
                    <a:pt x="46863" y="7168"/>
                  </a:cubicBezTo>
                  <a:cubicBezTo>
                    <a:pt x="47612" y="6472"/>
                    <a:pt x="48255" y="5785"/>
                    <a:pt x="48870" y="5125"/>
                  </a:cubicBezTo>
                  <a:cubicBezTo>
                    <a:pt x="50244" y="3644"/>
                    <a:pt x="51431" y="2359"/>
                    <a:pt x="53286" y="1717"/>
                  </a:cubicBezTo>
                  <a:cubicBezTo>
                    <a:pt x="53947" y="1486"/>
                    <a:pt x="54672" y="1370"/>
                    <a:pt x="55472" y="1370"/>
                  </a:cubicBezTo>
                  <a:cubicBezTo>
                    <a:pt x="56249" y="1370"/>
                    <a:pt x="57096" y="1480"/>
                    <a:pt x="58023" y="1699"/>
                  </a:cubicBezTo>
                  <a:cubicBezTo>
                    <a:pt x="61859" y="2609"/>
                    <a:pt x="65553" y="5036"/>
                    <a:pt x="67997" y="6633"/>
                  </a:cubicBezTo>
                  <a:cubicBezTo>
                    <a:pt x="69404" y="7558"/>
                    <a:pt x="70349" y="8176"/>
                    <a:pt x="70794" y="8176"/>
                  </a:cubicBezTo>
                  <a:cubicBezTo>
                    <a:pt x="70885" y="8176"/>
                    <a:pt x="70955" y="8150"/>
                    <a:pt x="71003" y="8096"/>
                  </a:cubicBezTo>
                  <a:lnTo>
                    <a:pt x="70914" y="8015"/>
                  </a:lnTo>
                  <a:cubicBezTo>
                    <a:pt x="70886" y="8048"/>
                    <a:pt x="70843" y="8063"/>
                    <a:pt x="70784" y="8063"/>
                  </a:cubicBezTo>
                  <a:cubicBezTo>
                    <a:pt x="70392" y="8063"/>
                    <a:pt x="69341" y="7373"/>
                    <a:pt x="68059" y="6534"/>
                  </a:cubicBezTo>
                  <a:cubicBezTo>
                    <a:pt x="65606" y="4929"/>
                    <a:pt x="61913" y="2502"/>
                    <a:pt x="58050" y="1583"/>
                  </a:cubicBezTo>
                  <a:cubicBezTo>
                    <a:pt x="57114" y="1365"/>
                    <a:pt x="56260" y="1255"/>
                    <a:pt x="55475" y="1255"/>
                  </a:cubicBezTo>
                  <a:cubicBezTo>
                    <a:pt x="54659" y="1255"/>
                    <a:pt x="53919" y="1374"/>
                    <a:pt x="53242" y="1610"/>
                  </a:cubicBezTo>
                  <a:cubicBezTo>
                    <a:pt x="51368" y="2261"/>
                    <a:pt x="50173" y="3546"/>
                    <a:pt x="48781" y="5045"/>
                  </a:cubicBezTo>
                  <a:cubicBezTo>
                    <a:pt x="48165" y="5705"/>
                    <a:pt x="47532" y="6383"/>
                    <a:pt x="46783" y="7079"/>
                  </a:cubicBezTo>
                  <a:cubicBezTo>
                    <a:pt x="46381" y="7444"/>
                    <a:pt x="45998" y="7810"/>
                    <a:pt x="45632" y="8167"/>
                  </a:cubicBezTo>
                  <a:cubicBezTo>
                    <a:pt x="43634" y="10094"/>
                    <a:pt x="41903" y="11753"/>
                    <a:pt x="38870" y="12485"/>
                  </a:cubicBezTo>
                  <a:cubicBezTo>
                    <a:pt x="38598" y="12550"/>
                    <a:pt x="38319" y="12580"/>
                    <a:pt x="38033" y="12580"/>
                  </a:cubicBezTo>
                  <a:cubicBezTo>
                    <a:pt x="36125" y="12580"/>
                    <a:pt x="33909" y="11218"/>
                    <a:pt x="31403" y="9666"/>
                  </a:cubicBezTo>
                  <a:cubicBezTo>
                    <a:pt x="30582" y="9157"/>
                    <a:pt x="29735" y="8640"/>
                    <a:pt x="28878" y="8149"/>
                  </a:cubicBezTo>
                  <a:cubicBezTo>
                    <a:pt x="25479" y="6222"/>
                    <a:pt x="21215" y="3787"/>
                    <a:pt x="18351" y="1976"/>
                  </a:cubicBezTo>
                  <a:cubicBezTo>
                    <a:pt x="16249" y="657"/>
                    <a:pt x="14621" y="0"/>
                    <a:pt x="134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5"/>
            <p:cNvSpPr/>
            <p:nvPr/>
          </p:nvSpPr>
          <p:spPr>
            <a:xfrm>
              <a:off x="3078865" y="2204645"/>
              <a:ext cx="6856665" cy="1150273"/>
            </a:xfrm>
            <a:custGeom>
              <a:avLst/>
              <a:gdLst/>
              <a:ahLst/>
              <a:cxnLst/>
              <a:rect l="l" t="t" r="r" b="b"/>
              <a:pathLst>
                <a:path w="71048" h="11919" extrusionOk="0">
                  <a:moveTo>
                    <a:pt x="13739" y="1"/>
                  </a:moveTo>
                  <a:cubicBezTo>
                    <a:pt x="13426" y="1"/>
                    <a:pt x="13137" y="39"/>
                    <a:pt x="12873" y="117"/>
                  </a:cubicBezTo>
                  <a:cubicBezTo>
                    <a:pt x="12043" y="357"/>
                    <a:pt x="11178" y="759"/>
                    <a:pt x="10295" y="1312"/>
                  </a:cubicBezTo>
                  <a:cubicBezTo>
                    <a:pt x="6164" y="3899"/>
                    <a:pt x="616" y="10242"/>
                    <a:pt x="0" y="10956"/>
                  </a:cubicBezTo>
                  <a:lnTo>
                    <a:pt x="89" y="11027"/>
                  </a:lnTo>
                  <a:cubicBezTo>
                    <a:pt x="705" y="10322"/>
                    <a:pt x="6245" y="3997"/>
                    <a:pt x="10357" y="1410"/>
                  </a:cubicBezTo>
                  <a:cubicBezTo>
                    <a:pt x="11232" y="866"/>
                    <a:pt x="12088" y="464"/>
                    <a:pt x="12909" y="232"/>
                  </a:cubicBezTo>
                  <a:cubicBezTo>
                    <a:pt x="13164" y="158"/>
                    <a:pt x="13444" y="120"/>
                    <a:pt x="13748" y="120"/>
                  </a:cubicBezTo>
                  <a:cubicBezTo>
                    <a:pt x="14933" y="120"/>
                    <a:pt x="16497" y="688"/>
                    <a:pt x="18484" y="1838"/>
                  </a:cubicBezTo>
                  <a:cubicBezTo>
                    <a:pt x="20617" y="3069"/>
                    <a:pt x="23605" y="4595"/>
                    <a:pt x="26496" y="6076"/>
                  </a:cubicBezTo>
                  <a:cubicBezTo>
                    <a:pt x="27397" y="6540"/>
                    <a:pt x="28271" y="6986"/>
                    <a:pt x="29083" y="7405"/>
                  </a:cubicBezTo>
                  <a:cubicBezTo>
                    <a:pt x="30198" y="7985"/>
                    <a:pt x="31277" y="8645"/>
                    <a:pt x="32321" y="9278"/>
                  </a:cubicBezTo>
                  <a:cubicBezTo>
                    <a:pt x="34632" y="10688"/>
                    <a:pt x="36648" y="11919"/>
                    <a:pt x="38441" y="11919"/>
                  </a:cubicBezTo>
                  <a:cubicBezTo>
                    <a:pt x="38637" y="11919"/>
                    <a:pt x="38833" y="11910"/>
                    <a:pt x="39021" y="11874"/>
                  </a:cubicBezTo>
                  <a:cubicBezTo>
                    <a:pt x="42081" y="11375"/>
                    <a:pt x="43874" y="9814"/>
                    <a:pt x="45952" y="8003"/>
                  </a:cubicBezTo>
                  <a:cubicBezTo>
                    <a:pt x="46282" y="7717"/>
                    <a:pt x="46621" y="7414"/>
                    <a:pt x="46978" y="7119"/>
                  </a:cubicBezTo>
                  <a:cubicBezTo>
                    <a:pt x="47915" y="6317"/>
                    <a:pt x="48655" y="5532"/>
                    <a:pt x="49378" y="4764"/>
                  </a:cubicBezTo>
                  <a:cubicBezTo>
                    <a:pt x="50627" y="3444"/>
                    <a:pt x="51697" y="2302"/>
                    <a:pt x="53330" y="1669"/>
                  </a:cubicBezTo>
                  <a:cubicBezTo>
                    <a:pt x="54054" y="1381"/>
                    <a:pt x="54836" y="1240"/>
                    <a:pt x="55713" y="1240"/>
                  </a:cubicBezTo>
                  <a:cubicBezTo>
                    <a:pt x="56413" y="1240"/>
                    <a:pt x="57174" y="1330"/>
                    <a:pt x="58014" y="1508"/>
                  </a:cubicBezTo>
                  <a:cubicBezTo>
                    <a:pt x="61760" y="2320"/>
                    <a:pt x="65373" y="4577"/>
                    <a:pt x="67764" y="6076"/>
                  </a:cubicBezTo>
                  <a:cubicBezTo>
                    <a:pt x="69257" y="7010"/>
                    <a:pt x="70267" y="7645"/>
                    <a:pt x="70775" y="7645"/>
                  </a:cubicBezTo>
                  <a:cubicBezTo>
                    <a:pt x="70893" y="7645"/>
                    <a:pt x="70984" y="7611"/>
                    <a:pt x="71047" y="7539"/>
                  </a:cubicBezTo>
                  <a:lnTo>
                    <a:pt x="70958" y="7458"/>
                  </a:lnTo>
                  <a:cubicBezTo>
                    <a:pt x="70916" y="7505"/>
                    <a:pt x="70853" y="7527"/>
                    <a:pt x="70769" y="7527"/>
                  </a:cubicBezTo>
                  <a:cubicBezTo>
                    <a:pt x="70296" y="7527"/>
                    <a:pt x="69184" y="6827"/>
                    <a:pt x="67827" y="5978"/>
                  </a:cubicBezTo>
                  <a:cubicBezTo>
                    <a:pt x="65427" y="4479"/>
                    <a:pt x="61805" y="2204"/>
                    <a:pt x="58040" y="1401"/>
                  </a:cubicBezTo>
                  <a:cubicBezTo>
                    <a:pt x="57186" y="1214"/>
                    <a:pt x="56412" y="1121"/>
                    <a:pt x="55699" y="1121"/>
                  </a:cubicBezTo>
                  <a:cubicBezTo>
                    <a:pt x="54811" y="1121"/>
                    <a:pt x="54018" y="1266"/>
                    <a:pt x="53285" y="1553"/>
                  </a:cubicBezTo>
                  <a:cubicBezTo>
                    <a:pt x="51635" y="2204"/>
                    <a:pt x="50547" y="3355"/>
                    <a:pt x="49289" y="4684"/>
                  </a:cubicBezTo>
                  <a:cubicBezTo>
                    <a:pt x="48575" y="5451"/>
                    <a:pt x="47835" y="6236"/>
                    <a:pt x="46898" y="7030"/>
                  </a:cubicBezTo>
                  <a:cubicBezTo>
                    <a:pt x="46541" y="7325"/>
                    <a:pt x="46202" y="7619"/>
                    <a:pt x="45872" y="7913"/>
                  </a:cubicBezTo>
                  <a:cubicBezTo>
                    <a:pt x="43811" y="9716"/>
                    <a:pt x="42027" y="11268"/>
                    <a:pt x="39003" y="11758"/>
                  </a:cubicBezTo>
                  <a:cubicBezTo>
                    <a:pt x="38817" y="11789"/>
                    <a:pt x="38628" y="11804"/>
                    <a:pt x="38435" y="11804"/>
                  </a:cubicBezTo>
                  <a:cubicBezTo>
                    <a:pt x="36683" y="11804"/>
                    <a:pt x="34675" y="10579"/>
                    <a:pt x="32383" y="9180"/>
                  </a:cubicBezTo>
                  <a:cubicBezTo>
                    <a:pt x="31340" y="8538"/>
                    <a:pt x="30260" y="7887"/>
                    <a:pt x="29136" y="7298"/>
                  </a:cubicBezTo>
                  <a:cubicBezTo>
                    <a:pt x="28324" y="6879"/>
                    <a:pt x="27450" y="6433"/>
                    <a:pt x="26549" y="5969"/>
                  </a:cubicBezTo>
                  <a:cubicBezTo>
                    <a:pt x="23659" y="4488"/>
                    <a:pt x="20670" y="2962"/>
                    <a:pt x="18538" y="1731"/>
                  </a:cubicBezTo>
                  <a:cubicBezTo>
                    <a:pt x="16533" y="576"/>
                    <a:pt x="14949" y="1"/>
                    <a:pt x="137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5"/>
            <p:cNvSpPr/>
            <p:nvPr/>
          </p:nvSpPr>
          <p:spPr>
            <a:xfrm>
              <a:off x="3086585" y="2267567"/>
              <a:ext cx="6861008" cy="1077892"/>
            </a:xfrm>
            <a:custGeom>
              <a:avLst/>
              <a:gdLst/>
              <a:ahLst/>
              <a:cxnLst/>
              <a:rect l="l" t="t" r="r" b="b"/>
              <a:pathLst>
                <a:path w="71093" h="11169" extrusionOk="0">
                  <a:moveTo>
                    <a:pt x="14105" y="0"/>
                  </a:moveTo>
                  <a:cubicBezTo>
                    <a:pt x="13734" y="0"/>
                    <a:pt x="13396" y="48"/>
                    <a:pt x="13087" y="143"/>
                  </a:cubicBezTo>
                  <a:cubicBezTo>
                    <a:pt x="12258" y="401"/>
                    <a:pt x="11392" y="803"/>
                    <a:pt x="10518" y="1347"/>
                  </a:cubicBezTo>
                  <a:cubicBezTo>
                    <a:pt x="7423" y="3265"/>
                    <a:pt x="3381" y="7235"/>
                    <a:pt x="1214" y="9367"/>
                  </a:cubicBezTo>
                  <a:cubicBezTo>
                    <a:pt x="634" y="9938"/>
                    <a:pt x="214" y="10348"/>
                    <a:pt x="0" y="10544"/>
                  </a:cubicBezTo>
                  <a:lnTo>
                    <a:pt x="81" y="10634"/>
                  </a:lnTo>
                  <a:cubicBezTo>
                    <a:pt x="295" y="10437"/>
                    <a:pt x="714" y="10027"/>
                    <a:pt x="1294" y="9456"/>
                  </a:cubicBezTo>
                  <a:cubicBezTo>
                    <a:pt x="3462" y="7324"/>
                    <a:pt x="7494" y="3354"/>
                    <a:pt x="10581" y="1445"/>
                  </a:cubicBezTo>
                  <a:cubicBezTo>
                    <a:pt x="11446" y="910"/>
                    <a:pt x="12302" y="508"/>
                    <a:pt x="13123" y="258"/>
                  </a:cubicBezTo>
                  <a:cubicBezTo>
                    <a:pt x="13412" y="170"/>
                    <a:pt x="13734" y="125"/>
                    <a:pt x="14089" y="125"/>
                  </a:cubicBezTo>
                  <a:cubicBezTo>
                    <a:pt x="15268" y="125"/>
                    <a:pt x="16809" y="616"/>
                    <a:pt x="18681" y="1597"/>
                  </a:cubicBezTo>
                  <a:cubicBezTo>
                    <a:pt x="20501" y="2542"/>
                    <a:pt x="23088" y="3711"/>
                    <a:pt x="25586" y="4844"/>
                  </a:cubicBezTo>
                  <a:cubicBezTo>
                    <a:pt x="26924" y="5451"/>
                    <a:pt x="28191" y="6021"/>
                    <a:pt x="29351" y="6566"/>
                  </a:cubicBezTo>
                  <a:cubicBezTo>
                    <a:pt x="30698" y="7199"/>
                    <a:pt x="31964" y="7975"/>
                    <a:pt x="33187" y="8725"/>
                  </a:cubicBezTo>
                  <a:cubicBezTo>
                    <a:pt x="35319" y="10036"/>
                    <a:pt x="37183" y="11169"/>
                    <a:pt x="38851" y="11169"/>
                  </a:cubicBezTo>
                  <a:cubicBezTo>
                    <a:pt x="38950" y="11169"/>
                    <a:pt x="39048" y="11169"/>
                    <a:pt x="39146" y="11160"/>
                  </a:cubicBezTo>
                  <a:cubicBezTo>
                    <a:pt x="42233" y="10901"/>
                    <a:pt x="44026" y="9492"/>
                    <a:pt x="46292" y="7699"/>
                  </a:cubicBezTo>
                  <a:cubicBezTo>
                    <a:pt x="46550" y="7493"/>
                    <a:pt x="46818" y="7288"/>
                    <a:pt x="47086" y="7074"/>
                  </a:cubicBezTo>
                  <a:cubicBezTo>
                    <a:pt x="48219" y="6191"/>
                    <a:pt x="49093" y="5272"/>
                    <a:pt x="49860" y="4451"/>
                  </a:cubicBezTo>
                  <a:cubicBezTo>
                    <a:pt x="50984" y="3265"/>
                    <a:pt x="51948" y="2248"/>
                    <a:pt x="53384" y="1614"/>
                  </a:cubicBezTo>
                  <a:cubicBezTo>
                    <a:pt x="54145" y="1277"/>
                    <a:pt x="54981" y="1110"/>
                    <a:pt x="55936" y="1110"/>
                  </a:cubicBezTo>
                  <a:cubicBezTo>
                    <a:pt x="56569" y="1110"/>
                    <a:pt x="57254" y="1183"/>
                    <a:pt x="58005" y="1329"/>
                  </a:cubicBezTo>
                  <a:cubicBezTo>
                    <a:pt x="61672" y="2034"/>
                    <a:pt x="65070" y="4068"/>
                    <a:pt x="67559" y="5558"/>
                  </a:cubicBezTo>
                  <a:cubicBezTo>
                    <a:pt x="69072" y="6456"/>
                    <a:pt x="70173" y="7116"/>
                    <a:pt x="70755" y="7116"/>
                  </a:cubicBezTo>
                  <a:cubicBezTo>
                    <a:pt x="70900" y="7116"/>
                    <a:pt x="71013" y="7074"/>
                    <a:pt x="71092" y="6985"/>
                  </a:cubicBezTo>
                  <a:lnTo>
                    <a:pt x="71012" y="6914"/>
                  </a:lnTo>
                  <a:cubicBezTo>
                    <a:pt x="70955" y="6975"/>
                    <a:pt x="70870" y="7003"/>
                    <a:pt x="70759" y="7003"/>
                  </a:cubicBezTo>
                  <a:cubicBezTo>
                    <a:pt x="70210" y="7003"/>
                    <a:pt x="69040" y="6304"/>
                    <a:pt x="67622" y="5451"/>
                  </a:cubicBezTo>
                  <a:cubicBezTo>
                    <a:pt x="65124" y="3961"/>
                    <a:pt x="61716" y="1918"/>
                    <a:pt x="58032" y="1213"/>
                  </a:cubicBezTo>
                  <a:cubicBezTo>
                    <a:pt x="57275" y="1065"/>
                    <a:pt x="56585" y="990"/>
                    <a:pt x="55945" y="990"/>
                  </a:cubicBezTo>
                  <a:cubicBezTo>
                    <a:pt x="54971" y="990"/>
                    <a:pt x="54117" y="1163"/>
                    <a:pt x="53330" y="1507"/>
                  </a:cubicBezTo>
                  <a:cubicBezTo>
                    <a:pt x="51876" y="2150"/>
                    <a:pt x="50904" y="3176"/>
                    <a:pt x="49780" y="4371"/>
                  </a:cubicBezTo>
                  <a:cubicBezTo>
                    <a:pt x="48968" y="5227"/>
                    <a:pt x="48138" y="6102"/>
                    <a:pt x="47014" y="6976"/>
                  </a:cubicBezTo>
                  <a:cubicBezTo>
                    <a:pt x="46747" y="7190"/>
                    <a:pt x="46479" y="7404"/>
                    <a:pt x="46220" y="7600"/>
                  </a:cubicBezTo>
                  <a:cubicBezTo>
                    <a:pt x="43972" y="9385"/>
                    <a:pt x="42188" y="10785"/>
                    <a:pt x="39137" y="11044"/>
                  </a:cubicBezTo>
                  <a:cubicBezTo>
                    <a:pt x="39043" y="11052"/>
                    <a:pt x="38948" y="11056"/>
                    <a:pt x="38852" y="11056"/>
                  </a:cubicBezTo>
                  <a:cubicBezTo>
                    <a:pt x="37210" y="11056"/>
                    <a:pt x="35365" y="9925"/>
                    <a:pt x="33249" y="8626"/>
                  </a:cubicBezTo>
                  <a:cubicBezTo>
                    <a:pt x="32027" y="7868"/>
                    <a:pt x="30751" y="7092"/>
                    <a:pt x="29395" y="6459"/>
                  </a:cubicBezTo>
                  <a:cubicBezTo>
                    <a:pt x="28244" y="5914"/>
                    <a:pt x="26978" y="5343"/>
                    <a:pt x="25630" y="4737"/>
                  </a:cubicBezTo>
                  <a:cubicBezTo>
                    <a:pt x="23133" y="3604"/>
                    <a:pt x="20554" y="2444"/>
                    <a:pt x="18735" y="1490"/>
                  </a:cubicBezTo>
                  <a:cubicBezTo>
                    <a:pt x="16827" y="495"/>
                    <a:pt x="15300" y="0"/>
                    <a:pt x="1410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5"/>
            <p:cNvSpPr/>
            <p:nvPr/>
          </p:nvSpPr>
          <p:spPr>
            <a:xfrm>
              <a:off x="3094306" y="2330297"/>
              <a:ext cx="6866123" cy="1008310"/>
            </a:xfrm>
            <a:custGeom>
              <a:avLst/>
              <a:gdLst/>
              <a:ahLst/>
              <a:cxnLst/>
              <a:rect l="l" t="t" r="r" b="b"/>
              <a:pathLst>
                <a:path w="71146" h="10448" extrusionOk="0">
                  <a:moveTo>
                    <a:pt x="14476" y="1"/>
                  </a:moveTo>
                  <a:cubicBezTo>
                    <a:pt x="14039" y="1"/>
                    <a:pt x="13644" y="57"/>
                    <a:pt x="13293" y="171"/>
                  </a:cubicBezTo>
                  <a:cubicBezTo>
                    <a:pt x="12463" y="438"/>
                    <a:pt x="11607" y="849"/>
                    <a:pt x="10733" y="1375"/>
                  </a:cubicBezTo>
                  <a:cubicBezTo>
                    <a:pt x="8128" y="2972"/>
                    <a:pt x="4657" y="6067"/>
                    <a:pt x="2365" y="8110"/>
                  </a:cubicBezTo>
                  <a:cubicBezTo>
                    <a:pt x="1250" y="9100"/>
                    <a:pt x="375" y="9885"/>
                    <a:pt x="1" y="10135"/>
                  </a:cubicBezTo>
                  <a:lnTo>
                    <a:pt x="63" y="10233"/>
                  </a:lnTo>
                  <a:cubicBezTo>
                    <a:pt x="447" y="9975"/>
                    <a:pt x="1330" y="9190"/>
                    <a:pt x="2445" y="8199"/>
                  </a:cubicBezTo>
                  <a:cubicBezTo>
                    <a:pt x="4738" y="6156"/>
                    <a:pt x="8199" y="3070"/>
                    <a:pt x="10795" y="1482"/>
                  </a:cubicBezTo>
                  <a:cubicBezTo>
                    <a:pt x="11660" y="956"/>
                    <a:pt x="12508" y="554"/>
                    <a:pt x="13329" y="286"/>
                  </a:cubicBezTo>
                  <a:cubicBezTo>
                    <a:pt x="13670" y="177"/>
                    <a:pt x="14053" y="122"/>
                    <a:pt x="14478" y="122"/>
                  </a:cubicBezTo>
                  <a:cubicBezTo>
                    <a:pt x="15641" y="122"/>
                    <a:pt x="17115" y="534"/>
                    <a:pt x="18886" y="1357"/>
                  </a:cubicBezTo>
                  <a:cubicBezTo>
                    <a:pt x="20546" y="2133"/>
                    <a:pt x="22946" y="3070"/>
                    <a:pt x="25265" y="3980"/>
                  </a:cubicBezTo>
                  <a:cubicBezTo>
                    <a:pt x="26755" y="4569"/>
                    <a:pt x="28307" y="5175"/>
                    <a:pt x="29618" y="5719"/>
                  </a:cubicBezTo>
                  <a:cubicBezTo>
                    <a:pt x="31171" y="6371"/>
                    <a:pt x="32589" y="7263"/>
                    <a:pt x="33963" y="8119"/>
                  </a:cubicBezTo>
                  <a:cubicBezTo>
                    <a:pt x="35961" y="9368"/>
                    <a:pt x="37683" y="10447"/>
                    <a:pt x="39271" y="10447"/>
                  </a:cubicBezTo>
                  <a:cubicBezTo>
                    <a:pt x="42438" y="10447"/>
                    <a:pt x="44258" y="9136"/>
                    <a:pt x="46783" y="7325"/>
                  </a:cubicBezTo>
                  <a:lnTo>
                    <a:pt x="47202" y="7031"/>
                  </a:lnTo>
                  <a:cubicBezTo>
                    <a:pt x="48531" y="6085"/>
                    <a:pt x="49477" y="5068"/>
                    <a:pt x="50315" y="4176"/>
                  </a:cubicBezTo>
                  <a:cubicBezTo>
                    <a:pt x="51314" y="3106"/>
                    <a:pt x="52171" y="2187"/>
                    <a:pt x="53429" y="1562"/>
                  </a:cubicBezTo>
                  <a:cubicBezTo>
                    <a:pt x="54240" y="1168"/>
                    <a:pt x="55134" y="974"/>
                    <a:pt x="56174" y="974"/>
                  </a:cubicBezTo>
                  <a:cubicBezTo>
                    <a:pt x="56736" y="974"/>
                    <a:pt x="57340" y="1030"/>
                    <a:pt x="57996" y="1143"/>
                  </a:cubicBezTo>
                  <a:cubicBezTo>
                    <a:pt x="61592" y="1758"/>
                    <a:pt x="64937" y="3659"/>
                    <a:pt x="67372" y="5059"/>
                  </a:cubicBezTo>
                  <a:cubicBezTo>
                    <a:pt x="68929" y="5946"/>
                    <a:pt x="70077" y="6603"/>
                    <a:pt x="70724" y="6603"/>
                  </a:cubicBezTo>
                  <a:cubicBezTo>
                    <a:pt x="70904" y="6603"/>
                    <a:pt x="71045" y="6552"/>
                    <a:pt x="71146" y="6442"/>
                  </a:cubicBezTo>
                  <a:lnTo>
                    <a:pt x="71057" y="6362"/>
                  </a:lnTo>
                  <a:cubicBezTo>
                    <a:pt x="70979" y="6447"/>
                    <a:pt x="70865" y="6486"/>
                    <a:pt x="70718" y="6486"/>
                  </a:cubicBezTo>
                  <a:cubicBezTo>
                    <a:pt x="70111" y="6486"/>
                    <a:pt x="68942" y="5814"/>
                    <a:pt x="67426" y="4952"/>
                  </a:cubicBezTo>
                  <a:cubicBezTo>
                    <a:pt x="64982" y="3552"/>
                    <a:pt x="61636" y="1642"/>
                    <a:pt x="58023" y="1027"/>
                  </a:cubicBezTo>
                  <a:cubicBezTo>
                    <a:pt x="57360" y="912"/>
                    <a:pt x="56748" y="854"/>
                    <a:pt x="56178" y="854"/>
                  </a:cubicBezTo>
                  <a:cubicBezTo>
                    <a:pt x="55115" y="854"/>
                    <a:pt x="54200" y="1054"/>
                    <a:pt x="53375" y="1455"/>
                  </a:cubicBezTo>
                  <a:cubicBezTo>
                    <a:pt x="52100" y="2089"/>
                    <a:pt x="51234" y="3016"/>
                    <a:pt x="50226" y="4096"/>
                  </a:cubicBezTo>
                  <a:cubicBezTo>
                    <a:pt x="49396" y="4988"/>
                    <a:pt x="48451" y="5996"/>
                    <a:pt x="47139" y="6933"/>
                  </a:cubicBezTo>
                  <a:lnTo>
                    <a:pt x="46720" y="7227"/>
                  </a:lnTo>
                  <a:cubicBezTo>
                    <a:pt x="44204" y="9029"/>
                    <a:pt x="42393" y="10323"/>
                    <a:pt x="39271" y="10323"/>
                  </a:cubicBezTo>
                  <a:cubicBezTo>
                    <a:pt x="37719" y="10323"/>
                    <a:pt x="36006" y="9261"/>
                    <a:pt x="34025" y="8021"/>
                  </a:cubicBezTo>
                  <a:cubicBezTo>
                    <a:pt x="32652" y="7156"/>
                    <a:pt x="31224" y="6264"/>
                    <a:pt x="29663" y="5612"/>
                  </a:cubicBezTo>
                  <a:cubicBezTo>
                    <a:pt x="28352" y="5068"/>
                    <a:pt x="26799" y="4462"/>
                    <a:pt x="25301" y="3873"/>
                  </a:cubicBezTo>
                  <a:cubicBezTo>
                    <a:pt x="22990" y="2963"/>
                    <a:pt x="20590" y="2026"/>
                    <a:pt x="18931" y="1250"/>
                  </a:cubicBezTo>
                  <a:cubicBezTo>
                    <a:pt x="17152" y="416"/>
                    <a:pt x="15659" y="1"/>
                    <a:pt x="1447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5"/>
            <p:cNvSpPr/>
            <p:nvPr/>
          </p:nvSpPr>
          <p:spPr>
            <a:xfrm>
              <a:off x="3102026" y="2391964"/>
              <a:ext cx="6870465" cy="949248"/>
            </a:xfrm>
            <a:custGeom>
              <a:avLst/>
              <a:gdLst/>
              <a:ahLst/>
              <a:cxnLst/>
              <a:rect l="l" t="t" r="r" b="b"/>
              <a:pathLst>
                <a:path w="71191" h="9836" extrusionOk="0">
                  <a:moveTo>
                    <a:pt x="14901" y="1"/>
                  </a:moveTo>
                  <a:cubicBezTo>
                    <a:pt x="14378" y="1"/>
                    <a:pt x="13910" y="70"/>
                    <a:pt x="13498" y="210"/>
                  </a:cubicBezTo>
                  <a:cubicBezTo>
                    <a:pt x="12669" y="495"/>
                    <a:pt x="11812" y="905"/>
                    <a:pt x="10947" y="1423"/>
                  </a:cubicBezTo>
                  <a:cubicBezTo>
                    <a:pt x="8717" y="2770"/>
                    <a:pt x="5800" y="5152"/>
                    <a:pt x="3462" y="7070"/>
                  </a:cubicBezTo>
                  <a:cubicBezTo>
                    <a:pt x="1821" y="8417"/>
                    <a:pt x="527" y="9469"/>
                    <a:pt x="1" y="9737"/>
                  </a:cubicBezTo>
                  <a:lnTo>
                    <a:pt x="54" y="9835"/>
                  </a:lnTo>
                  <a:cubicBezTo>
                    <a:pt x="590" y="9577"/>
                    <a:pt x="1892" y="8506"/>
                    <a:pt x="3534" y="7159"/>
                  </a:cubicBezTo>
                  <a:cubicBezTo>
                    <a:pt x="5871" y="5250"/>
                    <a:pt x="8779" y="2868"/>
                    <a:pt x="11009" y="1521"/>
                  </a:cubicBezTo>
                  <a:cubicBezTo>
                    <a:pt x="11866" y="1012"/>
                    <a:pt x="12713" y="602"/>
                    <a:pt x="13534" y="325"/>
                  </a:cubicBezTo>
                  <a:cubicBezTo>
                    <a:pt x="13938" y="187"/>
                    <a:pt x="14397" y="118"/>
                    <a:pt x="14908" y="118"/>
                  </a:cubicBezTo>
                  <a:cubicBezTo>
                    <a:pt x="16044" y="118"/>
                    <a:pt x="17441" y="458"/>
                    <a:pt x="19083" y="1128"/>
                  </a:cubicBezTo>
                  <a:cubicBezTo>
                    <a:pt x="20644" y="1771"/>
                    <a:pt x="22937" y="2529"/>
                    <a:pt x="25149" y="3269"/>
                  </a:cubicBezTo>
                  <a:cubicBezTo>
                    <a:pt x="26791" y="3814"/>
                    <a:pt x="28486" y="4376"/>
                    <a:pt x="29886" y="4893"/>
                  </a:cubicBezTo>
                  <a:cubicBezTo>
                    <a:pt x="31617" y="5526"/>
                    <a:pt x="33232" y="6570"/>
                    <a:pt x="34659" y="7489"/>
                  </a:cubicBezTo>
                  <a:cubicBezTo>
                    <a:pt x="36426" y="8631"/>
                    <a:pt x="37951" y="9612"/>
                    <a:pt x="39396" y="9737"/>
                  </a:cubicBezTo>
                  <a:cubicBezTo>
                    <a:pt x="39709" y="9764"/>
                    <a:pt x="40010" y="9777"/>
                    <a:pt x="40300" y="9777"/>
                  </a:cubicBezTo>
                  <a:cubicBezTo>
                    <a:pt x="43064" y="9777"/>
                    <a:pt x="44888" y="8589"/>
                    <a:pt x="47318" y="6998"/>
                  </a:cubicBezTo>
                  <a:cubicBezTo>
                    <a:pt x="48844" y="5999"/>
                    <a:pt x="49843" y="4902"/>
                    <a:pt x="50726" y="3938"/>
                  </a:cubicBezTo>
                  <a:cubicBezTo>
                    <a:pt x="51618" y="2966"/>
                    <a:pt x="52376" y="2128"/>
                    <a:pt x="53483" y="1530"/>
                  </a:cubicBezTo>
                  <a:cubicBezTo>
                    <a:pt x="54326" y="1065"/>
                    <a:pt x="55272" y="837"/>
                    <a:pt x="56400" y="837"/>
                  </a:cubicBezTo>
                  <a:cubicBezTo>
                    <a:pt x="56895" y="837"/>
                    <a:pt x="57425" y="881"/>
                    <a:pt x="57997" y="968"/>
                  </a:cubicBezTo>
                  <a:cubicBezTo>
                    <a:pt x="61520" y="1494"/>
                    <a:pt x="64803" y="3278"/>
                    <a:pt x="67203" y="4590"/>
                  </a:cubicBezTo>
                  <a:cubicBezTo>
                    <a:pt x="68798" y="5455"/>
                    <a:pt x="69982" y="6097"/>
                    <a:pt x="70682" y="6097"/>
                  </a:cubicBezTo>
                  <a:cubicBezTo>
                    <a:pt x="70898" y="6097"/>
                    <a:pt x="71069" y="6036"/>
                    <a:pt x="71191" y="5901"/>
                  </a:cubicBezTo>
                  <a:lnTo>
                    <a:pt x="71102" y="5821"/>
                  </a:lnTo>
                  <a:cubicBezTo>
                    <a:pt x="71003" y="5931"/>
                    <a:pt x="70860" y="5980"/>
                    <a:pt x="70675" y="5980"/>
                  </a:cubicBezTo>
                  <a:cubicBezTo>
                    <a:pt x="70005" y="5980"/>
                    <a:pt x="68796" y="5322"/>
                    <a:pt x="67257" y="4483"/>
                  </a:cubicBezTo>
                  <a:cubicBezTo>
                    <a:pt x="64857" y="3171"/>
                    <a:pt x="61565" y="1387"/>
                    <a:pt x="58014" y="852"/>
                  </a:cubicBezTo>
                  <a:cubicBezTo>
                    <a:pt x="57437" y="765"/>
                    <a:pt x="56900" y="721"/>
                    <a:pt x="56398" y="721"/>
                  </a:cubicBezTo>
                  <a:cubicBezTo>
                    <a:pt x="55250" y="721"/>
                    <a:pt x="54283" y="951"/>
                    <a:pt x="53420" y="1423"/>
                  </a:cubicBezTo>
                  <a:cubicBezTo>
                    <a:pt x="52305" y="2038"/>
                    <a:pt x="51493" y="2921"/>
                    <a:pt x="50637" y="3858"/>
                  </a:cubicBezTo>
                  <a:cubicBezTo>
                    <a:pt x="49762" y="4822"/>
                    <a:pt x="48763" y="5910"/>
                    <a:pt x="47256" y="6891"/>
                  </a:cubicBezTo>
                  <a:cubicBezTo>
                    <a:pt x="44837" y="8477"/>
                    <a:pt x="43026" y="9659"/>
                    <a:pt x="40288" y="9659"/>
                  </a:cubicBezTo>
                  <a:cubicBezTo>
                    <a:pt x="40007" y="9659"/>
                    <a:pt x="39716" y="9647"/>
                    <a:pt x="39414" y="9621"/>
                  </a:cubicBezTo>
                  <a:cubicBezTo>
                    <a:pt x="37987" y="9505"/>
                    <a:pt x="36470" y="8524"/>
                    <a:pt x="34722" y="7391"/>
                  </a:cubicBezTo>
                  <a:cubicBezTo>
                    <a:pt x="33294" y="6472"/>
                    <a:pt x="31671" y="5419"/>
                    <a:pt x="29922" y="4777"/>
                  </a:cubicBezTo>
                  <a:cubicBezTo>
                    <a:pt x="28521" y="4269"/>
                    <a:pt x="26826" y="3707"/>
                    <a:pt x="25185" y="3153"/>
                  </a:cubicBezTo>
                  <a:cubicBezTo>
                    <a:pt x="22973" y="2422"/>
                    <a:pt x="20680" y="1664"/>
                    <a:pt x="19128" y="1021"/>
                  </a:cubicBezTo>
                  <a:cubicBezTo>
                    <a:pt x="17470" y="340"/>
                    <a:pt x="16054" y="1"/>
                    <a:pt x="1490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5"/>
            <p:cNvSpPr/>
            <p:nvPr/>
          </p:nvSpPr>
          <p:spPr>
            <a:xfrm>
              <a:off x="3109843" y="2452570"/>
              <a:ext cx="6874712" cy="912768"/>
            </a:xfrm>
            <a:custGeom>
              <a:avLst/>
              <a:gdLst/>
              <a:ahLst/>
              <a:cxnLst/>
              <a:rect l="l" t="t" r="r" b="b"/>
              <a:pathLst>
                <a:path w="71235" h="9458" extrusionOk="0">
                  <a:moveTo>
                    <a:pt x="15390" y="1"/>
                  </a:moveTo>
                  <a:cubicBezTo>
                    <a:pt x="14757" y="1"/>
                    <a:pt x="14194" y="90"/>
                    <a:pt x="13703" y="268"/>
                  </a:cubicBezTo>
                  <a:cubicBezTo>
                    <a:pt x="12882" y="563"/>
                    <a:pt x="12026" y="973"/>
                    <a:pt x="11169" y="1482"/>
                  </a:cubicBezTo>
                  <a:cubicBezTo>
                    <a:pt x="9251" y="2624"/>
                    <a:pt x="6753" y="4506"/>
                    <a:pt x="4559" y="6174"/>
                  </a:cubicBezTo>
                  <a:cubicBezTo>
                    <a:pt x="2480" y="7744"/>
                    <a:pt x="687" y="9100"/>
                    <a:pt x="0" y="9350"/>
                  </a:cubicBezTo>
                  <a:lnTo>
                    <a:pt x="45" y="9457"/>
                  </a:lnTo>
                  <a:cubicBezTo>
                    <a:pt x="741" y="9207"/>
                    <a:pt x="2543" y="7842"/>
                    <a:pt x="4630" y="6263"/>
                  </a:cubicBezTo>
                  <a:cubicBezTo>
                    <a:pt x="6825" y="4604"/>
                    <a:pt x="9314" y="2722"/>
                    <a:pt x="11232" y="1580"/>
                  </a:cubicBezTo>
                  <a:cubicBezTo>
                    <a:pt x="12079" y="1080"/>
                    <a:pt x="12927" y="670"/>
                    <a:pt x="13748" y="375"/>
                  </a:cubicBezTo>
                  <a:cubicBezTo>
                    <a:pt x="14222" y="204"/>
                    <a:pt x="14770" y="118"/>
                    <a:pt x="15387" y="118"/>
                  </a:cubicBezTo>
                  <a:cubicBezTo>
                    <a:pt x="16474" y="118"/>
                    <a:pt x="17776" y="385"/>
                    <a:pt x="19279" y="920"/>
                  </a:cubicBezTo>
                  <a:cubicBezTo>
                    <a:pt x="20759" y="1437"/>
                    <a:pt x="22883" y="2017"/>
                    <a:pt x="25131" y="2641"/>
                  </a:cubicBezTo>
                  <a:cubicBezTo>
                    <a:pt x="26888" y="3114"/>
                    <a:pt x="28690" y="3614"/>
                    <a:pt x="30153" y="4069"/>
                  </a:cubicBezTo>
                  <a:cubicBezTo>
                    <a:pt x="32053" y="4675"/>
                    <a:pt x="33766" y="5826"/>
                    <a:pt x="35283" y="6852"/>
                  </a:cubicBezTo>
                  <a:cubicBezTo>
                    <a:pt x="36782" y="7860"/>
                    <a:pt x="38200" y="8815"/>
                    <a:pt x="39520" y="9047"/>
                  </a:cubicBezTo>
                  <a:cubicBezTo>
                    <a:pt x="40123" y="9152"/>
                    <a:pt x="40683" y="9202"/>
                    <a:pt x="41213" y="9202"/>
                  </a:cubicBezTo>
                  <a:cubicBezTo>
                    <a:pt x="43503" y="9202"/>
                    <a:pt x="45239" y="8279"/>
                    <a:pt x="47433" y="6968"/>
                  </a:cubicBezTo>
                  <a:cubicBezTo>
                    <a:pt x="49146" y="5942"/>
                    <a:pt x="50190" y="4774"/>
                    <a:pt x="51109" y="3730"/>
                  </a:cubicBezTo>
                  <a:cubicBezTo>
                    <a:pt x="51858" y="2882"/>
                    <a:pt x="52572" y="2088"/>
                    <a:pt x="53526" y="1500"/>
                  </a:cubicBezTo>
                  <a:cubicBezTo>
                    <a:pt x="54410" y="965"/>
                    <a:pt x="55392" y="709"/>
                    <a:pt x="56607" y="709"/>
                  </a:cubicBezTo>
                  <a:cubicBezTo>
                    <a:pt x="57036" y="709"/>
                    <a:pt x="57494" y="741"/>
                    <a:pt x="57987" y="804"/>
                  </a:cubicBezTo>
                  <a:cubicBezTo>
                    <a:pt x="61457" y="1250"/>
                    <a:pt x="64687" y="2927"/>
                    <a:pt x="67042" y="4140"/>
                  </a:cubicBezTo>
                  <a:cubicBezTo>
                    <a:pt x="68615" y="4957"/>
                    <a:pt x="69862" y="5603"/>
                    <a:pt x="70631" y="5603"/>
                  </a:cubicBezTo>
                  <a:cubicBezTo>
                    <a:pt x="70887" y="5603"/>
                    <a:pt x="71090" y="5531"/>
                    <a:pt x="71235" y="5371"/>
                  </a:cubicBezTo>
                  <a:lnTo>
                    <a:pt x="71146" y="5291"/>
                  </a:lnTo>
                  <a:cubicBezTo>
                    <a:pt x="71023" y="5426"/>
                    <a:pt x="70847" y="5487"/>
                    <a:pt x="70622" y="5487"/>
                  </a:cubicBezTo>
                  <a:cubicBezTo>
                    <a:pt x="69896" y="5487"/>
                    <a:pt x="68662" y="4853"/>
                    <a:pt x="67095" y="4042"/>
                  </a:cubicBezTo>
                  <a:cubicBezTo>
                    <a:pt x="64731" y="2811"/>
                    <a:pt x="61502" y="1143"/>
                    <a:pt x="58005" y="688"/>
                  </a:cubicBezTo>
                  <a:cubicBezTo>
                    <a:pt x="57504" y="623"/>
                    <a:pt x="57039" y="590"/>
                    <a:pt x="56603" y="590"/>
                  </a:cubicBezTo>
                  <a:cubicBezTo>
                    <a:pt x="55369" y="590"/>
                    <a:pt x="54370" y="854"/>
                    <a:pt x="53473" y="1401"/>
                  </a:cubicBezTo>
                  <a:cubicBezTo>
                    <a:pt x="52492" y="1990"/>
                    <a:pt x="51778" y="2802"/>
                    <a:pt x="51020" y="3658"/>
                  </a:cubicBezTo>
                  <a:cubicBezTo>
                    <a:pt x="50110" y="4684"/>
                    <a:pt x="49075" y="5853"/>
                    <a:pt x="47371" y="6870"/>
                  </a:cubicBezTo>
                  <a:cubicBezTo>
                    <a:pt x="45198" y="8174"/>
                    <a:pt x="43478" y="9084"/>
                    <a:pt x="41217" y="9084"/>
                  </a:cubicBezTo>
                  <a:cubicBezTo>
                    <a:pt x="40694" y="9084"/>
                    <a:pt x="40141" y="9035"/>
                    <a:pt x="39547" y="8931"/>
                  </a:cubicBezTo>
                  <a:cubicBezTo>
                    <a:pt x="38245" y="8708"/>
                    <a:pt x="36835" y="7753"/>
                    <a:pt x="35345" y="6754"/>
                  </a:cubicBezTo>
                  <a:cubicBezTo>
                    <a:pt x="33829" y="5728"/>
                    <a:pt x="32107" y="4568"/>
                    <a:pt x="30189" y="3962"/>
                  </a:cubicBezTo>
                  <a:cubicBezTo>
                    <a:pt x="28726" y="3498"/>
                    <a:pt x="26915" y="3007"/>
                    <a:pt x="25166" y="2525"/>
                  </a:cubicBezTo>
                  <a:cubicBezTo>
                    <a:pt x="22918" y="1910"/>
                    <a:pt x="20795" y="1321"/>
                    <a:pt x="19323" y="804"/>
                  </a:cubicBezTo>
                  <a:cubicBezTo>
                    <a:pt x="17809" y="271"/>
                    <a:pt x="16494" y="1"/>
                    <a:pt x="153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5"/>
            <p:cNvSpPr/>
            <p:nvPr/>
          </p:nvSpPr>
          <p:spPr>
            <a:xfrm>
              <a:off x="3117564" y="2511922"/>
              <a:ext cx="6879055" cy="877446"/>
            </a:xfrm>
            <a:custGeom>
              <a:avLst/>
              <a:gdLst/>
              <a:ahLst/>
              <a:cxnLst/>
              <a:rect l="l" t="t" r="r" b="b"/>
              <a:pathLst>
                <a:path w="71280" h="9092" extrusionOk="0">
                  <a:moveTo>
                    <a:pt x="15937" y="0"/>
                  </a:moveTo>
                  <a:cubicBezTo>
                    <a:pt x="15168" y="0"/>
                    <a:pt x="14490" y="111"/>
                    <a:pt x="13908" y="331"/>
                  </a:cubicBezTo>
                  <a:cubicBezTo>
                    <a:pt x="13088" y="644"/>
                    <a:pt x="12240" y="1054"/>
                    <a:pt x="11384" y="1554"/>
                  </a:cubicBezTo>
                  <a:cubicBezTo>
                    <a:pt x="9760" y="2499"/>
                    <a:pt x="7681" y="3962"/>
                    <a:pt x="5674" y="5381"/>
                  </a:cubicBezTo>
                  <a:cubicBezTo>
                    <a:pt x="3194" y="7120"/>
                    <a:pt x="857" y="8762"/>
                    <a:pt x="0" y="8976"/>
                  </a:cubicBezTo>
                  <a:lnTo>
                    <a:pt x="36" y="9092"/>
                  </a:lnTo>
                  <a:cubicBezTo>
                    <a:pt x="901" y="8878"/>
                    <a:pt x="3257" y="7218"/>
                    <a:pt x="5746" y="5470"/>
                  </a:cubicBezTo>
                  <a:cubicBezTo>
                    <a:pt x="7753" y="4060"/>
                    <a:pt x="9823" y="2597"/>
                    <a:pt x="11446" y="1652"/>
                  </a:cubicBezTo>
                  <a:cubicBezTo>
                    <a:pt x="12294" y="1152"/>
                    <a:pt x="13141" y="751"/>
                    <a:pt x="13953" y="438"/>
                  </a:cubicBezTo>
                  <a:cubicBezTo>
                    <a:pt x="14517" y="224"/>
                    <a:pt x="15175" y="117"/>
                    <a:pt x="15922" y="117"/>
                  </a:cubicBezTo>
                  <a:cubicBezTo>
                    <a:pt x="16946" y="117"/>
                    <a:pt x="18138" y="318"/>
                    <a:pt x="19484" y="715"/>
                  </a:cubicBezTo>
                  <a:cubicBezTo>
                    <a:pt x="20894" y="1134"/>
                    <a:pt x="22972" y="1580"/>
                    <a:pt x="25167" y="2053"/>
                  </a:cubicBezTo>
                  <a:cubicBezTo>
                    <a:pt x="27013" y="2455"/>
                    <a:pt x="28923" y="2874"/>
                    <a:pt x="30421" y="3266"/>
                  </a:cubicBezTo>
                  <a:cubicBezTo>
                    <a:pt x="32473" y="3811"/>
                    <a:pt x="34275" y="5086"/>
                    <a:pt x="35854" y="6210"/>
                  </a:cubicBezTo>
                  <a:cubicBezTo>
                    <a:pt x="37192" y="7156"/>
                    <a:pt x="38441" y="8039"/>
                    <a:pt x="39655" y="8369"/>
                  </a:cubicBezTo>
                  <a:cubicBezTo>
                    <a:pt x="40538" y="8605"/>
                    <a:pt x="41336" y="8716"/>
                    <a:pt x="42094" y="8716"/>
                  </a:cubicBezTo>
                  <a:cubicBezTo>
                    <a:pt x="43921" y="8716"/>
                    <a:pt x="45519" y="8070"/>
                    <a:pt x="47550" y="6960"/>
                  </a:cubicBezTo>
                  <a:cubicBezTo>
                    <a:pt x="49459" y="5916"/>
                    <a:pt x="50520" y="4667"/>
                    <a:pt x="51457" y="3570"/>
                  </a:cubicBezTo>
                  <a:cubicBezTo>
                    <a:pt x="52117" y="2785"/>
                    <a:pt x="52742" y="2053"/>
                    <a:pt x="53580" y="1482"/>
                  </a:cubicBezTo>
                  <a:cubicBezTo>
                    <a:pt x="54487" y="876"/>
                    <a:pt x="55513" y="585"/>
                    <a:pt x="56817" y="585"/>
                  </a:cubicBezTo>
                  <a:cubicBezTo>
                    <a:pt x="57181" y="585"/>
                    <a:pt x="57567" y="608"/>
                    <a:pt x="57978" y="653"/>
                  </a:cubicBezTo>
                  <a:cubicBezTo>
                    <a:pt x="61404" y="1027"/>
                    <a:pt x="64580" y="2588"/>
                    <a:pt x="66899" y="3730"/>
                  </a:cubicBezTo>
                  <a:cubicBezTo>
                    <a:pt x="68485" y="4507"/>
                    <a:pt x="69750" y="5130"/>
                    <a:pt x="70567" y="5130"/>
                  </a:cubicBezTo>
                  <a:cubicBezTo>
                    <a:pt x="70867" y="5130"/>
                    <a:pt x="71107" y="5046"/>
                    <a:pt x="71280" y="4854"/>
                  </a:cubicBezTo>
                  <a:lnTo>
                    <a:pt x="71190" y="4774"/>
                  </a:lnTo>
                  <a:cubicBezTo>
                    <a:pt x="71041" y="4942"/>
                    <a:pt x="70829" y="5016"/>
                    <a:pt x="70559" y="5016"/>
                  </a:cubicBezTo>
                  <a:cubicBezTo>
                    <a:pt x="69781" y="5016"/>
                    <a:pt x="68527" y="4398"/>
                    <a:pt x="66944" y="3623"/>
                  </a:cubicBezTo>
                  <a:cubicBezTo>
                    <a:pt x="64625" y="2481"/>
                    <a:pt x="61440" y="911"/>
                    <a:pt x="57996" y="537"/>
                  </a:cubicBezTo>
                  <a:cubicBezTo>
                    <a:pt x="57574" y="489"/>
                    <a:pt x="57178" y="466"/>
                    <a:pt x="56805" y="466"/>
                  </a:cubicBezTo>
                  <a:cubicBezTo>
                    <a:pt x="55480" y="466"/>
                    <a:pt x="54436" y="765"/>
                    <a:pt x="53518" y="1384"/>
                  </a:cubicBezTo>
                  <a:cubicBezTo>
                    <a:pt x="52661" y="1964"/>
                    <a:pt x="52028" y="2704"/>
                    <a:pt x="51368" y="3489"/>
                  </a:cubicBezTo>
                  <a:cubicBezTo>
                    <a:pt x="50440" y="4587"/>
                    <a:pt x="49387" y="5827"/>
                    <a:pt x="47487" y="6862"/>
                  </a:cubicBezTo>
                  <a:cubicBezTo>
                    <a:pt x="45480" y="7954"/>
                    <a:pt x="43901" y="8595"/>
                    <a:pt x="42090" y="8595"/>
                  </a:cubicBezTo>
                  <a:cubicBezTo>
                    <a:pt x="41342" y="8595"/>
                    <a:pt x="40555" y="8485"/>
                    <a:pt x="39681" y="8253"/>
                  </a:cubicBezTo>
                  <a:cubicBezTo>
                    <a:pt x="38495" y="7932"/>
                    <a:pt x="37246" y="7049"/>
                    <a:pt x="35926" y="6112"/>
                  </a:cubicBezTo>
                  <a:cubicBezTo>
                    <a:pt x="34329" y="4979"/>
                    <a:pt x="32527" y="3704"/>
                    <a:pt x="30448" y="3150"/>
                  </a:cubicBezTo>
                  <a:cubicBezTo>
                    <a:pt x="28949" y="2758"/>
                    <a:pt x="27040" y="2339"/>
                    <a:pt x="25194" y="1946"/>
                  </a:cubicBezTo>
                  <a:cubicBezTo>
                    <a:pt x="22999" y="1464"/>
                    <a:pt x="20929" y="1018"/>
                    <a:pt x="19520" y="599"/>
                  </a:cubicBezTo>
                  <a:cubicBezTo>
                    <a:pt x="18169" y="200"/>
                    <a:pt x="16971" y="0"/>
                    <a:pt x="1593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5"/>
            <p:cNvSpPr/>
            <p:nvPr/>
          </p:nvSpPr>
          <p:spPr>
            <a:xfrm>
              <a:off x="3125284" y="2569247"/>
              <a:ext cx="6883397" cy="844248"/>
            </a:xfrm>
            <a:custGeom>
              <a:avLst/>
              <a:gdLst/>
              <a:ahLst/>
              <a:cxnLst/>
              <a:rect l="l" t="t" r="r" b="b"/>
              <a:pathLst>
                <a:path w="71325" h="8748" extrusionOk="0">
                  <a:moveTo>
                    <a:pt x="16564" y="1"/>
                  </a:moveTo>
                  <a:cubicBezTo>
                    <a:pt x="15630" y="1"/>
                    <a:pt x="14814" y="139"/>
                    <a:pt x="14123" y="415"/>
                  </a:cubicBezTo>
                  <a:cubicBezTo>
                    <a:pt x="13302" y="737"/>
                    <a:pt x="12455" y="1147"/>
                    <a:pt x="11607" y="1647"/>
                  </a:cubicBezTo>
                  <a:cubicBezTo>
                    <a:pt x="10260" y="2414"/>
                    <a:pt x="8520" y="3556"/>
                    <a:pt x="6843" y="4662"/>
                  </a:cubicBezTo>
                  <a:cubicBezTo>
                    <a:pt x="3988" y="6535"/>
                    <a:pt x="1045" y="8471"/>
                    <a:pt x="1" y="8623"/>
                  </a:cubicBezTo>
                  <a:lnTo>
                    <a:pt x="19" y="8748"/>
                  </a:lnTo>
                  <a:cubicBezTo>
                    <a:pt x="1089" y="8578"/>
                    <a:pt x="3908" y="6723"/>
                    <a:pt x="6906" y="4760"/>
                  </a:cubicBezTo>
                  <a:cubicBezTo>
                    <a:pt x="8583" y="3654"/>
                    <a:pt x="10322" y="2512"/>
                    <a:pt x="11661" y="1745"/>
                  </a:cubicBezTo>
                  <a:cubicBezTo>
                    <a:pt x="12508" y="1254"/>
                    <a:pt x="13356" y="844"/>
                    <a:pt x="14158" y="522"/>
                  </a:cubicBezTo>
                  <a:cubicBezTo>
                    <a:pt x="14838" y="256"/>
                    <a:pt x="15642" y="122"/>
                    <a:pt x="16560" y="122"/>
                  </a:cubicBezTo>
                  <a:cubicBezTo>
                    <a:pt x="17486" y="122"/>
                    <a:pt x="18529" y="258"/>
                    <a:pt x="19681" y="531"/>
                  </a:cubicBezTo>
                  <a:cubicBezTo>
                    <a:pt x="21037" y="853"/>
                    <a:pt x="23071" y="1183"/>
                    <a:pt x="25229" y="1522"/>
                  </a:cubicBezTo>
                  <a:cubicBezTo>
                    <a:pt x="27156" y="1834"/>
                    <a:pt x="29155" y="2155"/>
                    <a:pt x="30689" y="2485"/>
                  </a:cubicBezTo>
                  <a:cubicBezTo>
                    <a:pt x="32884" y="2949"/>
                    <a:pt x="34748" y="4350"/>
                    <a:pt x="36390" y="5581"/>
                  </a:cubicBezTo>
                  <a:cubicBezTo>
                    <a:pt x="37567" y="6473"/>
                    <a:pt x="38682" y="7302"/>
                    <a:pt x="39780" y="7704"/>
                  </a:cubicBezTo>
                  <a:cubicBezTo>
                    <a:pt x="40913" y="8117"/>
                    <a:pt x="41916" y="8329"/>
                    <a:pt x="42920" y="8329"/>
                  </a:cubicBezTo>
                  <a:cubicBezTo>
                    <a:pt x="44366" y="8329"/>
                    <a:pt x="45814" y="7889"/>
                    <a:pt x="47657" y="6972"/>
                  </a:cubicBezTo>
                  <a:cubicBezTo>
                    <a:pt x="49771" y="5929"/>
                    <a:pt x="50833" y="4608"/>
                    <a:pt x="51770" y="3440"/>
                  </a:cubicBezTo>
                  <a:cubicBezTo>
                    <a:pt x="52349" y="2717"/>
                    <a:pt x="52903" y="2039"/>
                    <a:pt x="53634" y="1495"/>
                  </a:cubicBezTo>
                  <a:cubicBezTo>
                    <a:pt x="54552" y="805"/>
                    <a:pt x="55620" y="477"/>
                    <a:pt x="57019" y="477"/>
                  </a:cubicBezTo>
                  <a:cubicBezTo>
                    <a:pt x="57320" y="477"/>
                    <a:pt x="57636" y="492"/>
                    <a:pt x="57970" y="522"/>
                  </a:cubicBezTo>
                  <a:cubicBezTo>
                    <a:pt x="61351" y="826"/>
                    <a:pt x="64348" y="2226"/>
                    <a:pt x="66757" y="3341"/>
                  </a:cubicBezTo>
                  <a:cubicBezTo>
                    <a:pt x="68357" y="4084"/>
                    <a:pt x="69637" y="4683"/>
                    <a:pt x="70495" y="4683"/>
                  </a:cubicBezTo>
                  <a:cubicBezTo>
                    <a:pt x="70843" y="4683"/>
                    <a:pt x="71121" y="4585"/>
                    <a:pt x="71325" y="4358"/>
                  </a:cubicBezTo>
                  <a:lnTo>
                    <a:pt x="71235" y="4278"/>
                  </a:lnTo>
                  <a:cubicBezTo>
                    <a:pt x="71057" y="4479"/>
                    <a:pt x="70805" y="4567"/>
                    <a:pt x="70487" y="4567"/>
                  </a:cubicBezTo>
                  <a:cubicBezTo>
                    <a:pt x="69663" y="4567"/>
                    <a:pt x="68395" y="3975"/>
                    <a:pt x="66810" y="3234"/>
                  </a:cubicBezTo>
                  <a:cubicBezTo>
                    <a:pt x="64393" y="2110"/>
                    <a:pt x="61386" y="710"/>
                    <a:pt x="57988" y="406"/>
                  </a:cubicBezTo>
                  <a:cubicBezTo>
                    <a:pt x="57649" y="377"/>
                    <a:pt x="57327" y="361"/>
                    <a:pt x="57021" y="361"/>
                  </a:cubicBezTo>
                  <a:cubicBezTo>
                    <a:pt x="55594" y="361"/>
                    <a:pt x="54503" y="692"/>
                    <a:pt x="53563" y="1397"/>
                  </a:cubicBezTo>
                  <a:cubicBezTo>
                    <a:pt x="52813" y="1959"/>
                    <a:pt x="52260" y="2637"/>
                    <a:pt x="51680" y="3368"/>
                  </a:cubicBezTo>
                  <a:cubicBezTo>
                    <a:pt x="50753" y="4528"/>
                    <a:pt x="49691" y="5830"/>
                    <a:pt x="47603" y="6865"/>
                  </a:cubicBezTo>
                  <a:cubicBezTo>
                    <a:pt x="45778" y="7773"/>
                    <a:pt x="44345" y="8209"/>
                    <a:pt x="42912" y="8209"/>
                  </a:cubicBezTo>
                  <a:cubicBezTo>
                    <a:pt x="41923" y="8209"/>
                    <a:pt x="40934" y="8001"/>
                    <a:pt x="39815" y="7597"/>
                  </a:cubicBezTo>
                  <a:cubicBezTo>
                    <a:pt x="38736" y="7204"/>
                    <a:pt x="37630" y="6366"/>
                    <a:pt x="36461" y="5491"/>
                  </a:cubicBezTo>
                  <a:cubicBezTo>
                    <a:pt x="34811" y="4243"/>
                    <a:pt x="32937" y="2833"/>
                    <a:pt x="30707" y="2369"/>
                  </a:cubicBezTo>
                  <a:cubicBezTo>
                    <a:pt x="29173" y="2039"/>
                    <a:pt x="27183" y="1718"/>
                    <a:pt x="25247" y="1406"/>
                  </a:cubicBezTo>
                  <a:cubicBezTo>
                    <a:pt x="23097" y="1058"/>
                    <a:pt x="21063" y="737"/>
                    <a:pt x="19707" y="415"/>
                  </a:cubicBezTo>
                  <a:cubicBezTo>
                    <a:pt x="18548" y="139"/>
                    <a:pt x="17497" y="1"/>
                    <a:pt x="1656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5"/>
            <p:cNvSpPr/>
            <p:nvPr/>
          </p:nvSpPr>
          <p:spPr>
            <a:xfrm>
              <a:off x="3133101" y="2625124"/>
              <a:ext cx="6887644" cy="811628"/>
            </a:xfrm>
            <a:custGeom>
              <a:avLst/>
              <a:gdLst/>
              <a:ahLst/>
              <a:cxnLst/>
              <a:rect l="l" t="t" r="r" b="b"/>
              <a:pathLst>
                <a:path w="71369" h="8410" extrusionOk="0">
                  <a:moveTo>
                    <a:pt x="17303" y="0"/>
                  </a:moveTo>
                  <a:cubicBezTo>
                    <a:pt x="16155" y="0"/>
                    <a:pt x="15160" y="172"/>
                    <a:pt x="14327" y="514"/>
                  </a:cubicBezTo>
                  <a:cubicBezTo>
                    <a:pt x="13507" y="853"/>
                    <a:pt x="12686" y="1255"/>
                    <a:pt x="11820" y="1746"/>
                  </a:cubicBezTo>
                  <a:cubicBezTo>
                    <a:pt x="10768" y="2343"/>
                    <a:pt x="9456" y="3155"/>
                    <a:pt x="8074" y="4003"/>
                  </a:cubicBezTo>
                  <a:cubicBezTo>
                    <a:pt x="4880" y="5974"/>
                    <a:pt x="1258" y="8204"/>
                    <a:pt x="0" y="8294"/>
                  </a:cubicBezTo>
                  <a:lnTo>
                    <a:pt x="9" y="8409"/>
                  </a:lnTo>
                  <a:cubicBezTo>
                    <a:pt x="1294" y="8320"/>
                    <a:pt x="4933" y="6081"/>
                    <a:pt x="8136" y="4101"/>
                  </a:cubicBezTo>
                  <a:cubicBezTo>
                    <a:pt x="9519" y="3253"/>
                    <a:pt x="10821" y="2450"/>
                    <a:pt x="11883" y="1853"/>
                  </a:cubicBezTo>
                  <a:cubicBezTo>
                    <a:pt x="12739" y="1362"/>
                    <a:pt x="13560" y="960"/>
                    <a:pt x="14372" y="621"/>
                  </a:cubicBezTo>
                  <a:cubicBezTo>
                    <a:pt x="15179" y="289"/>
                    <a:pt x="16175" y="122"/>
                    <a:pt x="17318" y="122"/>
                  </a:cubicBezTo>
                  <a:cubicBezTo>
                    <a:pt x="18109" y="122"/>
                    <a:pt x="18969" y="202"/>
                    <a:pt x="19885" y="363"/>
                  </a:cubicBezTo>
                  <a:cubicBezTo>
                    <a:pt x="21179" y="595"/>
                    <a:pt x="23177" y="800"/>
                    <a:pt x="25291" y="1032"/>
                  </a:cubicBezTo>
                  <a:cubicBezTo>
                    <a:pt x="27307" y="1246"/>
                    <a:pt x="29395" y="1460"/>
                    <a:pt x="30956" y="1710"/>
                  </a:cubicBezTo>
                  <a:cubicBezTo>
                    <a:pt x="33284" y="2085"/>
                    <a:pt x="35202" y="3619"/>
                    <a:pt x="36889" y="4975"/>
                  </a:cubicBezTo>
                  <a:cubicBezTo>
                    <a:pt x="37932" y="5805"/>
                    <a:pt x="38914" y="6599"/>
                    <a:pt x="39904" y="7053"/>
                  </a:cubicBezTo>
                  <a:cubicBezTo>
                    <a:pt x="41290" y="7700"/>
                    <a:pt x="42494" y="8024"/>
                    <a:pt x="43718" y="8024"/>
                  </a:cubicBezTo>
                  <a:cubicBezTo>
                    <a:pt x="44975" y="8024"/>
                    <a:pt x="46253" y="7683"/>
                    <a:pt x="47772" y="7000"/>
                  </a:cubicBezTo>
                  <a:cubicBezTo>
                    <a:pt x="50074" y="5965"/>
                    <a:pt x="51127" y="4573"/>
                    <a:pt x="52054" y="3351"/>
                  </a:cubicBezTo>
                  <a:cubicBezTo>
                    <a:pt x="52563" y="2682"/>
                    <a:pt x="53045" y="2040"/>
                    <a:pt x="53678" y="1514"/>
                  </a:cubicBezTo>
                  <a:cubicBezTo>
                    <a:pt x="54614" y="740"/>
                    <a:pt x="55731" y="382"/>
                    <a:pt x="57244" y="382"/>
                  </a:cubicBezTo>
                  <a:cubicBezTo>
                    <a:pt x="57476" y="382"/>
                    <a:pt x="57718" y="391"/>
                    <a:pt x="57969" y="407"/>
                  </a:cubicBezTo>
                  <a:cubicBezTo>
                    <a:pt x="61305" y="639"/>
                    <a:pt x="64258" y="1942"/>
                    <a:pt x="66631" y="2986"/>
                  </a:cubicBezTo>
                  <a:cubicBezTo>
                    <a:pt x="68222" y="3689"/>
                    <a:pt x="69511" y="4255"/>
                    <a:pt x="70408" y="4255"/>
                  </a:cubicBezTo>
                  <a:cubicBezTo>
                    <a:pt x="70809" y="4255"/>
                    <a:pt x="71132" y="4142"/>
                    <a:pt x="71368" y="3878"/>
                  </a:cubicBezTo>
                  <a:lnTo>
                    <a:pt x="71279" y="3797"/>
                  </a:lnTo>
                  <a:cubicBezTo>
                    <a:pt x="71068" y="4035"/>
                    <a:pt x="70773" y="4138"/>
                    <a:pt x="70403" y="4138"/>
                  </a:cubicBezTo>
                  <a:cubicBezTo>
                    <a:pt x="69539" y="4138"/>
                    <a:pt x="68263" y="3578"/>
                    <a:pt x="66676" y="2878"/>
                  </a:cubicBezTo>
                  <a:cubicBezTo>
                    <a:pt x="64294" y="1835"/>
                    <a:pt x="61332" y="523"/>
                    <a:pt x="57978" y="291"/>
                  </a:cubicBezTo>
                  <a:cubicBezTo>
                    <a:pt x="57715" y="273"/>
                    <a:pt x="57463" y="264"/>
                    <a:pt x="57220" y="264"/>
                  </a:cubicBezTo>
                  <a:cubicBezTo>
                    <a:pt x="55695" y="264"/>
                    <a:pt x="54561" y="632"/>
                    <a:pt x="53607" y="1424"/>
                  </a:cubicBezTo>
                  <a:cubicBezTo>
                    <a:pt x="52955" y="1960"/>
                    <a:pt x="52474" y="2602"/>
                    <a:pt x="51956" y="3280"/>
                  </a:cubicBezTo>
                  <a:cubicBezTo>
                    <a:pt x="51037" y="4493"/>
                    <a:pt x="50003" y="5867"/>
                    <a:pt x="47728" y="6893"/>
                  </a:cubicBezTo>
                  <a:cubicBezTo>
                    <a:pt x="46227" y="7567"/>
                    <a:pt x="44964" y="7903"/>
                    <a:pt x="43722" y="7903"/>
                  </a:cubicBezTo>
                  <a:cubicBezTo>
                    <a:pt x="42514" y="7903"/>
                    <a:pt x="41326" y="7584"/>
                    <a:pt x="39957" y="6946"/>
                  </a:cubicBezTo>
                  <a:cubicBezTo>
                    <a:pt x="38976" y="6500"/>
                    <a:pt x="37995" y="5715"/>
                    <a:pt x="36960" y="4877"/>
                  </a:cubicBezTo>
                  <a:cubicBezTo>
                    <a:pt x="35265" y="3512"/>
                    <a:pt x="33338" y="1969"/>
                    <a:pt x="30974" y="1594"/>
                  </a:cubicBezTo>
                  <a:cubicBezTo>
                    <a:pt x="29404" y="1344"/>
                    <a:pt x="27316" y="1121"/>
                    <a:pt x="25300" y="907"/>
                  </a:cubicBezTo>
                  <a:cubicBezTo>
                    <a:pt x="23195" y="684"/>
                    <a:pt x="21196" y="479"/>
                    <a:pt x="19903" y="247"/>
                  </a:cubicBezTo>
                  <a:cubicBezTo>
                    <a:pt x="18965" y="83"/>
                    <a:pt x="18097" y="0"/>
                    <a:pt x="173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5"/>
            <p:cNvSpPr/>
            <p:nvPr/>
          </p:nvSpPr>
          <p:spPr>
            <a:xfrm>
              <a:off x="3140822" y="2677527"/>
              <a:ext cx="6891987" cy="783351"/>
            </a:xfrm>
            <a:custGeom>
              <a:avLst/>
              <a:gdLst/>
              <a:ahLst/>
              <a:cxnLst/>
              <a:rect l="l" t="t" r="r" b="b"/>
              <a:pathLst>
                <a:path w="71414" h="8117" extrusionOk="0">
                  <a:moveTo>
                    <a:pt x="18227" y="1"/>
                  </a:moveTo>
                  <a:cubicBezTo>
                    <a:pt x="16790" y="1"/>
                    <a:pt x="15536" y="220"/>
                    <a:pt x="14533" y="649"/>
                  </a:cubicBezTo>
                  <a:cubicBezTo>
                    <a:pt x="13730" y="997"/>
                    <a:pt x="12909" y="1399"/>
                    <a:pt x="12035" y="1889"/>
                  </a:cubicBezTo>
                  <a:cubicBezTo>
                    <a:pt x="11285" y="2309"/>
                    <a:pt x="10384" y="2835"/>
                    <a:pt x="9421" y="3388"/>
                  </a:cubicBezTo>
                  <a:cubicBezTo>
                    <a:pt x="5897" y="5440"/>
                    <a:pt x="1508" y="7991"/>
                    <a:pt x="9" y="7991"/>
                  </a:cubicBezTo>
                  <a:lnTo>
                    <a:pt x="0" y="7991"/>
                  </a:lnTo>
                  <a:lnTo>
                    <a:pt x="0" y="8116"/>
                  </a:lnTo>
                  <a:lnTo>
                    <a:pt x="9" y="8116"/>
                  </a:lnTo>
                  <a:cubicBezTo>
                    <a:pt x="1535" y="8116"/>
                    <a:pt x="5942" y="5547"/>
                    <a:pt x="9483" y="3495"/>
                  </a:cubicBezTo>
                  <a:cubicBezTo>
                    <a:pt x="10438" y="2933"/>
                    <a:pt x="11348" y="2416"/>
                    <a:pt x="12097" y="1996"/>
                  </a:cubicBezTo>
                  <a:cubicBezTo>
                    <a:pt x="12972" y="1506"/>
                    <a:pt x="13783" y="1104"/>
                    <a:pt x="14577" y="765"/>
                  </a:cubicBezTo>
                  <a:cubicBezTo>
                    <a:pt x="15568" y="336"/>
                    <a:pt x="16809" y="117"/>
                    <a:pt x="18230" y="117"/>
                  </a:cubicBezTo>
                  <a:cubicBezTo>
                    <a:pt x="18818" y="117"/>
                    <a:pt x="19437" y="154"/>
                    <a:pt x="20082" y="230"/>
                  </a:cubicBezTo>
                  <a:cubicBezTo>
                    <a:pt x="21322" y="373"/>
                    <a:pt x="23275" y="480"/>
                    <a:pt x="25345" y="587"/>
                  </a:cubicBezTo>
                  <a:cubicBezTo>
                    <a:pt x="27450" y="694"/>
                    <a:pt x="29627" y="810"/>
                    <a:pt x="31224" y="979"/>
                  </a:cubicBezTo>
                  <a:cubicBezTo>
                    <a:pt x="33686" y="1238"/>
                    <a:pt x="35640" y="2915"/>
                    <a:pt x="37362" y="4405"/>
                  </a:cubicBezTo>
                  <a:cubicBezTo>
                    <a:pt x="38281" y="5190"/>
                    <a:pt x="39146" y="5940"/>
                    <a:pt x="40029" y="6448"/>
                  </a:cubicBezTo>
                  <a:cubicBezTo>
                    <a:pt x="41488" y="7280"/>
                    <a:pt x="42855" y="7821"/>
                    <a:pt x="44437" y="7821"/>
                  </a:cubicBezTo>
                  <a:cubicBezTo>
                    <a:pt x="45468" y="7821"/>
                    <a:pt x="46590" y="7591"/>
                    <a:pt x="47889" y="7064"/>
                  </a:cubicBezTo>
                  <a:cubicBezTo>
                    <a:pt x="50377" y="6056"/>
                    <a:pt x="51403" y="4592"/>
                    <a:pt x="52304" y="3308"/>
                  </a:cubicBezTo>
                  <a:cubicBezTo>
                    <a:pt x="52750" y="2683"/>
                    <a:pt x="53170" y="2086"/>
                    <a:pt x="53732" y="1568"/>
                  </a:cubicBezTo>
                  <a:cubicBezTo>
                    <a:pt x="54683" y="698"/>
                    <a:pt x="55801" y="315"/>
                    <a:pt x="57423" y="315"/>
                  </a:cubicBezTo>
                  <a:cubicBezTo>
                    <a:pt x="57596" y="315"/>
                    <a:pt x="57775" y="320"/>
                    <a:pt x="57960" y="328"/>
                  </a:cubicBezTo>
                  <a:cubicBezTo>
                    <a:pt x="61261" y="498"/>
                    <a:pt x="64169" y="1702"/>
                    <a:pt x="66507" y="2674"/>
                  </a:cubicBezTo>
                  <a:cubicBezTo>
                    <a:pt x="68093" y="3333"/>
                    <a:pt x="69386" y="3867"/>
                    <a:pt x="70315" y="3867"/>
                  </a:cubicBezTo>
                  <a:cubicBezTo>
                    <a:pt x="70771" y="3867"/>
                    <a:pt x="71140" y="3738"/>
                    <a:pt x="71413" y="3433"/>
                  </a:cubicBezTo>
                  <a:lnTo>
                    <a:pt x="71324" y="3361"/>
                  </a:lnTo>
                  <a:cubicBezTo>
                    <a:pt x="71076" y="3638"/>
                    <a:pt x="70736" y="3755"/>
                    <a:pt x="70313" y="3755"/>
                  </a:cubicBezTo>
                  <a:cubicBezTo>
                    <a:pt x="69411" y="3755"/>
                    <a:pt x="68130" y="3223"/>
                    <a:pt x="66551" y="2567"/>
                  </a:cubicBezTo>
                  <a:cubicBezTo>
                    <a:pt x="64205" y="1595"/>
                    <a:pt x="61288" y="382"/>
                    <a:pt x="57960" y="212"/>
                  </a:cubicBezTo>
                  <a:cubicBezTo>
                    <a:pt x="57765" y="202"/>
                    <a:pt x="57576" y="197"/>
                    <a:pt x="57393" y="197"/>
                  </a:cubicBezTo>
                  <a:cubicBezTo>
                    <a:pt x="55759" y="197"/>
                    <a:pt x="54622" y="597"/>
                    <a:pt x="53652" y="1488"/>
                  </a:cubicBezTo>
                  <a:cubicBezTo>
                    <a:pt x="53081" y="2005"/>
                    <a:pt x="52661" y="2603"/>
                    <a:pt x="52206" y="3245"/>
                  </a:cubicBezTo>
                  <a:cubicBezTo>
                    <a:pt x="51270" y="4575"/>
                    <a:pt x="50297" y="5957"/>
                    <a:pt x="47844" y="6957"/>
                  </a:cubicBezTo>
                  <a:cubicBezTo>
                    <a:pt x="46549" y="7484"/>
                    <a:pt x="45444" y="7715"/>
                    <a:pt x="44431" y="7715"/>
                  </a:cubicBezTo>
                  <a:cubicBezTo>
                    <a:pt x="42890" y="7715"/>
                    <a:pt x="41561" y="7181"/>
                    <a:pt x="40092" y="6341"/>
                  </a:cubicBezTo>
                  <a:cubicBezTo>
                    <a:pt x="39208" y="5841"/>
                    <a:pt x="38352" y="5101"/>
                    <a:pt x="37442" y="4316"/>
                  </a:cubicBezTo>
                  <a:cubicBezTo>
                    <a:pt x="35702" y="2817"/>
                    <a:pt x="33731" y="1122"/>
                    <a:pt x="31233" y="855"/>
                  </a:cubicBezTo>
                  <a:cubicBezTo>
                    <a:pt x="29636" y="694"/>
                    <a:pt x="27459" y="578"/>
                    <a:pt x="25345" y="471"/>
                  </a:cubicBezTo>
                  <a:cubicBezTo>
                    <a:pt x="23284" y="355"/>
                    <a:pt x="21331" y="257"/>
                    <a:pt x="20099" y="114"/>
                  </a:cubicBezTo>
                  <a:cubicBezTo>
                    <a:pt x="19447" y="38"/>
                    <a:pt x="18821" y="1"/>
                    <a:pt x="182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5"/>
            <p:cNvSpPr/>
            <p:nvPr/>
          </p:nvSpPr>
          <p:spPr>
            <a:xfrm>
              <a:off x="3147674" y="2725587"/>
              <a:ext cx="6897198" cy="758549"/>
            </a:xfrm>
            <a:custGeom>
              <a:avLst/>
              <a:gdLst/>
              <a:ahLst/>
              <a:cxnLst/>
              <a:rect l="l" t="t" r="r" b="b"/>
              <a:pathLst>
                <a:path w="71468" h="7860" extrusionOk="0">
                  <a:moveTo>
                    <a:pt x="19348" y="1"/>
                  </a:moveTo>
                  <a:cubicBezTo>
                    <a:pt x="17552" y="1"/>
                    <a:pt x="15978" y="284"/>
                    <a:pt x="14747" y="838"/>
                  </a:cubicBezTo>
                  <a:cubicBezTo>
                    <a:pt x="13971" y="1186"/>
                    <a:pt x="13159" y="1588"/>
                    <a:pt x="12267" y="2078"/>
                  </a:cubicBezTo>
                  <a:cubicBezTo>
                    <a:pt x="11875" y="2292"/>
                    <a:pt x="11429" y="2533"/>
                    <a:pt x="10956" y="2801"/>
                  </a:cubicBezTo>
                  <a:cubicBezTo>
                    <a:pt x="7383" y="4771"/>
                    <a:pt x="2024" y="7746"/>
                    <a:pt x="114" y="7746"/>
                  </a:cubicBezTo>
                  <a:cubicBezTo>
                    <a:pt x="78" y="7746"/>
                    <a:pt x="43" y="7745"/>
                    <a:pt x="10" y="7743"/>
                  </a:cubicBezTo>
                  <a:lnTo>
                    <a:pt x="1" y="7859"/>
                  </a:lnTo>
                  <a:lnTo>
                    <a:pt x="108" y="7859"/>
                  </a:lnTo>
                  <a:cubicBezTo>
                    <a:pt x="2053" y="7859"/>
                    <a:pt x="7432" y="4888"/>
                    <a:pt x="11018" y="2899"/>
                  </a:cubicBezTo>
                  <a:cubicBezTo>
                    <a:pt x="11491" y="2640"/>
                    <a:pt x="11928" y="2399"/>
                    <a:pt x="12321" y="2185"/>
                  </a:cubicBezTo>
                  <a:cubicBezTo>
                    <a:pt x="13213" y="1695"/>
                    <a:pt x="14025" y="1293"/>
                    <a:pt x="14801" y="945"/>
                  </a:cubicBezTo>
                  <a:cubicBezTo>
                    <a:pt x="16009" y="398"/>
                    <a:pt x="17566" y="117"/>
                    <a:pt x="19345" y="117"/>
                  </a:cubicBezTo>
                  <a:cubicBezTo>
                    <a:pt x="19656" y="117"/>
                    <a:pt x="19973" y="125"/>
                    <a:pt x="20296" y="142"/>
                  </a:cubicBezTo>
                  <a:cubicBezTo>
                    <a:pt x="21474" y="205"/>
                    <a:pt x="23365" y="205"/>
                    <a:pt x="25372" y="205"/>
                  </a:cubicBezTo>
                  <a:cubicBezTo>
                    <a:pt x="27585" y="205"/>
                    <a:pt x="29868" y="205"/>
                    <a:pt x="31501" y="285"/>
                  </a:cubicBezTo>
                  <a:cubicBezTo>
                    <a:pt x="34088" y="419"/>
                    <a:pt x="35979" y="2185"/>
                    <a:pt x="37817" y="3889"/>
                  </a:cubicBezTo>
                  <a:cubicBezTo>
                    <a:pt x="38620" y="4639"/>
                    <a:pt x="39378" y="5343"/>
                    <a:pt x="40163" y="5879"/>
                  </a:cubicBezTo>
                  <a:cubicBezTo>
                    <a:pt x="41811" y="7005"/>
                    <a:pt x="43330" y="7733"/>
                    <a:pt x="45128" y="7733"/>
                  </a:cubicBezTo>
                  <a:cubicBezTo>
                    <a:pt x="46007" y="7733"/>
                    <a:pt x="46953" y="7559"/>
                    <a:pt x="48014" y="7172"/>
                  </a:cubicBezTo>
                  <a:cubicBezTo>
                    <a:pt x="50681" y="6191"/>
                    <a:pt x="51671" y="4674"/>
                    <a:pt x="52546" y="3336"/>
                  </a:cubicBezTo>
                  <a:cubicBezTo>
                    <a:pt x="52938" y="2738"/>
                    <a:pt x="53304" y="2168"/>
                    <a:pt x="53786" y="1677"/>
                  </a:cubicBezTo>
                  <a:cubicBezTo>
                    <a:pt x="54467" y="987"/>
                    <a:pt x="55457" y="289"/>
                    <a:pt x="57640" y="289"/>
                  </a:cubicBezTo>
                  <a:cubicBezTo>
                    <a:pt x="57744" y="289"/>
                    <a:pt x="57851" y="291"/>
                    <a:pt x="57961" y="294"/>
                  </a:cubicBezTo>
                  <a:cubicBezTo>
                    <a:pt x="61226" y="401"/>
                    <a:pt x="64098" y="1516"/>
                    <a:pt x="66400" y="2417"/>
                  </a:cubicBezTo>
                  <a:cubicBezTo>
                    <a:pt x="67980" y="3033"/>
                    <a:pt x="69272" y="3535"/>
                    <a:pt x="70227" y="3535"/>
                  </a:cubicBezTo>
                  <a:cubicBezTo>
                    <a:pt x="70740" y="3535"/>
                    <a:pt x="71156" y="3391"/>
                    <a:pt x="71467" y="3042"/>
                  </a:cubicBezTo>
                  <a:lnTo>
                    <a:pt x="71387" y="2962"/>
                  </a:lnTo>
                  <a:cubicBezTo>
                    <a:pt x="71098" y="3281"/>
                    <a:pt x="70708" y="3413"/>
                    <a:pt x="70225" y="3413"/>
                  </a:cubicBezTo>
                  <a:cubicBezTo>
                    <a:pt x="69291" y="3413"/>
                    <a:pt x="68009" y="2916"/>
                    <a:pt x="66445" y="2310"/>
                  </a:cubicBezTo>
                  <a:cubicBezTo>
                    <a:pt x="64134" y="1409"/>
                    <a:pt x="61253" y="285"/>
                    <a:pt x="57961" y="178"/>
                  </a:cubicBezTo>
                  <a:cubicBezTo>
                    <a:pt x="57837" y="174"/>
                    <a:pt x="57717" y="172"/>
                    <a:pt x="57599" y="172"/>
                  </a:cubicBezTo>
                  <a:cubicBezTo>
                    <a:pt x="55847" y="172"/>
                    <a:pt x="54667" y="610"/>
                    <a:pt x="53705" y="1588"/>
                  </a:cubicBezTo>
                  <a:cubicBezTo>
                    <a:pt x="53206" y="2096"/>
                    <a:pt x="52840" y="2667"/>
                    <a:pt x="52448" y="3265"/>
                  </a:cubicBezTo>
                  <a:cubicBezTo>
                    <a:pt x="51538" y="4657"/>
                    <a:pt x="50610" y="6093"/>
                    <a:pt x="47969" y="7056"/>
                  </a:cubicBezTo>
                  <a:cubicBezTo>
                    <a:pt x="46907" y="7445"/>
                    <a:pt x="45969" y="7622"/>
                    <a:pt x="45100" y="7622"/>
                  </a:cubicBezTo>
                  <a:cubicBezTo>
                    <a:pt x="43358" y="7622"/>
                    <a:pt x="41890" y="6912"/>
                    <a:pt x="40235" y="5781"/>
                  </a:cubicBezTo>
                  <a:cubicBezTo>
                    <a:pt x="39458" y="5254"/>
                    <a:pt x="38700" y="4549"/>
                    <a:pt x="37897" y="3809"/>
                  </a:cubicBezTo>
                  <a:cubicBezTo>
                    <a:pt x="36051" y="2087"/>
                    <a:pt x="34133" y="303"/>
                    <a:pt x="31501" y="169"/>
                  </a:cubicBezTo>
                  <a:cubicBezTo>
                    <a:pt x="29877" y="89"/>
                    <a:pt x="27585" y="89"/>
                    <a:pt x="25372" y="89"/>
                  </a:cubicBezTo>
                  <a:cubicBezTo>
                    <a:pt x="23365" y="89"/>
                    <a:pt x="21474" y="89"/>
                    <a:pt x="20305" y="27"/>
                  </a:cubicBezTo>
                  <a:cubicBezTo>
                    <a:pt x="19980" y="9"/>
                    <a:pt x="19660" y="1"/>
                    <a:pt x="1934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5"/>
            <p:cNvSpPr/>
            <p:nvPr/>
          </p:nvSpPr>
          <p:spPr>
            <a:xfrm>
              <a:off x="3154622" y="2722885"/>
              <a:ext cx="6903085" cy="793967"/>
            </a:xfrm>
            <a:custGeom>
              <a:avLst/>
              <a:gdLst/>
              <a:ahLst/>
              <a:cxnLst/>
              <a:rect l="l" t="t" r="r" b="b"/>
              <a:pathLst>
                <a:path w="71529" h="8227" extrusionOk="0">
                  <a:moveTo>
                    <a:pt x="31777" y="1"/>
                  </a:moveTo>
                  <a:cubicBezTo>
                    <a:pt x="30091" y="10"/>
                    <a:pt x="27664" y="135"/>
                    <a:pt x="25327" y="260"/>
                  </a:cubicBezTo>
                  <a:cubicBezTo>
                    <a:pt x="23409" y="358"/>
                    <a:pt x="21607" y="456"/>
                    <a:pt x="20501" y="465"/>
                  </a:cubicBezTo>
                  <a:cubicBezTo>
                    <a:pt x="18315" y="483"/>
                    <a:pt x="16459" y="848"/>
                    <a:pt x="14961" y="1544"/>
                  </a:cubicBezTo>
                  <a:cubicBezTo>
                    <a:pt x="13997" y="1990"/>
                    <a:pt x="13132" y="2445"/>
                    <a:pt x="12490" y="2793"/>
                  </a:cubicBezTo>
                  <a:cubicBezTo>
                    <a:pt x="9790" y="4242"/>
                    <a:pt x="2755" y="8026"/>
                    <a:pt x="259" y="8026"/>
                  </a:cubicBezTo>
                  <a:cubicBezTo>
                    <a:pt x="173" y="8026"/>
                    <a:pt x="93" y="8021"/>
                    <a:pt x="18" y="8012"/>
                  </a:cubicBezTo>
                  <a:lnTo>
                    <a:pt x="0" y="8128"/>
                  </a:lnTo>
                  <a:cubicBezTo>
                    <a:pt x="80" y="8137"/>
                    <a:pt x="161" y="8146"/>
                    <a:pt x="241" y="8146"/>
                  </a:cubicBezTo>
                  <a:cubicBezTo>
                    <a:pt x="2766" y="8146"/>
                    <a:pt x="9831" y="4354"/>
                    <a:pt x="12543" y="2891"/>
                  </a:cubicBezTo>
                  <a:cubicBezTo>
                    <a:pt x="13185" y="2552"/>
                    <a:pt x="14051" y="2097"/>
                    <a:pt x="15014" y="1651"/>
                  </a:cubicBezTo>
                  <a:cubicBezTo>
                    <a:pt x="16486" y="964"/>
                    <a:pt x="18342" y="599"/>
                    <a:pt x="20501" y="581"/>
                  </a:cubicBezTo>
                  <a:cubicBezTo>
                    <a:pt x="21607" y="572"/>
                    <a:pt x="23418" y="483"/>
                    <a:pt x="25327" y="376"/>
                  </a:cubicBezTo>
                  <a:cubicBezTo>
                    <a:pt x="27673" y="260"/>
                    <a:pt x="30100" y="126"/>
                    <a:pt x="31777" y="126"/>
                  </a:cubicBezTo>
                  <a:lnTo>
                    <a:pt x="31795" y="126"/>
                  </a:lnTo>
                  <a:cubicBezTo>
                    <a:pt x="34489" y="126"/>
                    <a:pt x="36407" y="2053"/>
                    <a:pt x="38254" y="3917"/>
                  </a:cubicBezTo>
                  <a:cubicBezTo>
                    <a:pt x="38949" y="4622"/>
                    <a:pt x="39610" y="5291"/>
                    <a:pt x="40305" y="5844"/>
                  </a:cubicBezTo>
                  <a:cubicBezTo>
                    <a:pt x="42143" y="7307"/>
                    <a:pt x="43749" y="8226"/>
                    <a:pt x="45703" y="8226"/>
                  </a:cubicBezTo>
                  <a:cubicBezTo>
                    <a:pt x="46452" y="8226"/>
                    <a:pt x="47246" y="8092"/>
                    <a:pt x="48138" y="7807"/>
                  </a:cubicBezTo>
                  <a:cubicBezTo>
                    <a:pt x="50984" y="6870"/>
                    <a:pt x="51929" y="5291"/>
                    <a:pt x="52759" y="3891"/>
                  </a:cubicBezTo>
                  <a:cubicBezTo>
                    <a:pt x="53098" y="3320"/>
                    <a:pt x="53419" y="2784"/>
                    <a:pt x="53848" y="2303"/>
                  </a:cubicBezTo>
                  <a:cubicBezTo>
                    <a:pt x="54510" y="1552"/>
                    <a:pt x="55497" y="794"/>
                    <a:pt x="57801" y="794"/>
                  </a:cubicBezTo>
                  <a:cubicBezTo>
                    <a:pt x="57853" y="794"/>
                    <a:pt x="57906" y="794"/>
                    <a:pt x="57960" y="795"/>
                  </a:cubicBezTo>
                  <a:cubicBezTo>
                    <a:pt x="61190" y="831"/>
                    <a:pt x="64026" y="1865"/>
                    <a:pt x="66301" y="2695"/>
                  </a:cubicBezTo>
                  <a:cubicBezTo>
                    <a:pt x="67859" y="3257"/>
                    <a:pt x="69144" y="3724"/>
                    <a:pt x="70124" y="3724"/>
                  </a:cubicBezTo>
                  <a:cubicBezTo>
                    <a:pt x="70699" y="3724"/>
                    <a:pt x="71170" y="3564"/>
                    <a:pt x="71529" y="3168"/>
                  </a:cubicBezTo>
                  <a:lnTo>
                    <a:pt x="71440" y="3088"/>
                  </a:lnTo>
                  <a:cubicBezTo>
                    <a:pt x="71107" y="3456"/>
                    <a:pt x="70664" y="3607"/>
                    <a:pt x="70120" y="3607"/>
                  </a:cubicBezTo>
                  <a:cubicBezTo>
                    <a:pt x="69162" y="3607"/>
                    <a:pt x="67889" y="3142"/>
                    <a:pt x="66337" y="2579"/>
                  </a:cubicBezTo>
                  <a:cubicBezTo>
                    <a:pt x="64053" y="1749"/>
                    <a:pt x="61216" y="715"/>
                    <a:pt x="57960" y="670"/>
                  </a:cubicBezTo>
                  <a:cubicBezTo>
                    <a:pt x="57920" y="670"/>
                    <a:pt x="57880" y="669"/>
                    <a:pt x="57840" y="669"/>
                  </a:cubicBezTo>
                  <a:cubicBezTo>
                    <a:pt x="55464" y="669"/>
                    <a:pt x="54443" y="1450"/>
                    <a:pt x="53758" y="2222"/>
                  </a:cubicBezTo>
                  <a:cubicBezTo>
                    <a:pt x="53321" y="2713"/>
                    <a:pt x="53000" y="3257"/>
                    <a:pt x="52661" y="3828"/>
                  </a:cubicBezTo>
                  <a:cubicBezTo>
                    <a:pt x="51796" y="5282"/>
                    <a:pt x="50904" y="6772"/>
                    <a:pt x="48093" y="7691"/>
                  </a:cubicBezTo>
                  <a:cubicBezTo>
                    <a:pt x="47227" y="7974"/>
                    <a:pt x="46442" y="8106"/>
                    <a:pt x="45707" y="8106"/>
                  </a:cubicBezTo>
                  <a:cubicBezTo>
                    <a:pt x="43778" y="8106"/>
                    <a:pt x="42192" y="7199"/>
                    <a:pt x="40377" y="5746"/>
                  </a:cubicBezTo>
                  <a:cubicBezTo>
                    <a:pt x="39690" y="5202"/>
                    <a:pt x="39039" y="4533"/>
                    <a:pt x="38343" y="3837"/>
                  </a:cubicBezTo>
                  <a:cubicBezTo>
                    <a:pt x="36469" y="1955"/>
                    <a:pt x="34542" y="1"/>
                    <a:pt x="3179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5"/>
            <p:cNvSpPr/>
            <p:nvPr/>
          </p:nvSpPr>
          <p:spPr>
            <a:xfrm>
              <a:off x="3161474" y="2703970"/>
              <a:ext cx="6908296" cy="860171"/>
            </a:xfrm>
            <a:custGeom>
              <a:avLst/>
              <a:gdLst/>
              <a:ahLst/>
              <a:cxnLst/>
              <a:rect l="l" t="t" r="r" b="b"/>
              <a:pathLst>
                <a:path w="71583" h="8913" extrusionOk="0">
                  <a:moveTo>
                    <a:pt x="32363" y="0"/>
                  </a:moveTo>
                  <a:cubicBezTo>
                    <a:pt x="32258" y="0"/>
                    <a:pt x="32152" y="3"/>
                    <a:pt x="32045" y="10"/>
                  </a:cubicBezTo>
                  <a:cubicBezTo>
                    <a:pt x="30278" y="117"/>
                    <a:pt x="27549" y="393"/>
                    <a:pt x="25131" y="643"/>
                  </a:cubicBezTo>
                  <a:cubicBezTo>
                    <a:pt x="23374" y="830"/>
                    <a:pt x="21705" y="1000"/>
                    <a:pt x="20706" y="1071"/>
                  </a:cubicBezTo>
                  <a:cubicBezTo>
                    <a:pt x="18565" y="1232"/>
                    <a:pt x="16701" y="1678"/>
                    <a:pt x="15175" y="2418"/>
                  </a:cubicBezTo>
                  <a:cubicBezTo>
                    <a:pt x="14310" y="2838"/>
                    <a:pt x="13516" y="3248"/>
                    <a:pt x="12722" y="3667"/>
                  </a:cubicBezTo>
                  <a:cubicBezTo>
                    <a:pt x="8383" y="5954"/>
                    <a:pt x="2730" y="8487"/>
                    <a:pt x="413" y="8487"/>
                  </a:cubicBezTo>
                  <a:cubicBezTo>
                    <a:pt x="272" y="8487"/>
                    <a:pt x="143" y="8477"/>
                    <a:pt x="27" y="8458"/>
                  </a:cubicBezTo>
                  <a:lnTo>
                    <a:pt x="0" y="8574"/>
                  </a:lnTo>
                  <a:cubicBezTo>
                    <a:pt x="134" y="8592"/>
                    <a:pt x="268" y="8601"/>
                    <a:pt x="420" y="8601"/>
                  </a:cubicBezTo>
                  <a:cubicBezTo>
                    <a:pt x="3435" y="8601"/>
                    <a:pt x="11187" y="4613"/>
                    <a:pt x="12775" y="3774"/>
                  </a:cubicBezTo>
                  <a:cubicBezTo>
                    <a:pt x="13569" y="3355"/>
                    <a:pt x="14363" y="2945"/>
                    <a:pt x="15229" y="2525"/>
                  </a:cubicBezTo>
                  <a:cubicBezTo>
                    <a:pt x="16745" y="1794"/>
                    <a:pt x="18583" y="1348"/>
                    <a:pt x="20715" y="1187"/>
                  </a:cubicBezTo>
                  <a:cubicBezTo>
                    <a:pt x="21723" y="1116"/>
                    <a:pt x="23383" y="946"/>
                    <a:pt x="25149" y="759"/>
                  </a:cubicBezTo>
                  <a:cubicBezTo>
                    <a:pt x="27558" y="509"/>
                    <a:pt x="30287" y="233"/>
                    <a:pt x="32054" y="126"/>
                  </a:cubicBezTo>
                  <a:cubicBezTo>
                    <a:pt x="32160" y="119"/>
                    <a:pt x="32265" y="116"/>
                    <a:pt x="32369" y="116"/>
                  </a:cubicBezTo>
                  <a:cubicBezTo>
                    <a:pt x="35018" y="116"/>
                    <a:pt x="36870" y="2157"/>
                    <a:pt x="38673" y="4131"/>
                  </a:cubicBezTo>
                  <a:cubicBezTo>
                    <a:pt x="39271" y="4791"/>
                    <a:pt x="39842" y="5416"/>
                    <a:pt x="40440" y="5969"/>
                  </a:cubicBezTo>
                  <a:cubicBezTo>
                    <a:pt x="42411" y="7789"/>
                    <a:pt x="44106" y="8913"/>
                    <a:pt x="46229" y="8913"/>
                  </a:cubicBezTo>
                  <a:cubicBezTo>
                    <a:pt x="46863" y="8913"/>
                    <a:pt x="47532" y="8815"/>
                    <a:pt x="48254" y="8609"/>
                  </a:cubicBezTo>
                  <a:cubicBezTo>
                    <a:pt x="51279" y="7726"/>
                    <a:pt x="52135" y="6156"/>
                    <a:pt x="52956" y="4631"/>
                  </a:cubicBezTo>
                  <a:cubicBezTo>
                    <a:pt x="53250" y="4087"/>
                    <a:pt x="53536" y="3569"/>
                    <a:pt x="53901" y="3096"/>
                  </a:cubicBezTo>
                  <a:cubicBezTo>
                    <a:pt x="54544" y="2293"/>
                    <a:pt x="55525" y="1464"/>
                    <a:pt x="57960" y="1455"/>
                  </a:cubicBezTo>
                  <a:lnTo>
                    <a:pt x="58050" y="1455"/>
                  </a:lnTo>
                  <a:cubicBezTo>
                    <a:pt x="61217" y="1455"/>
                    <a:pt x="63982" y="2392"/>
                    <a:pt x="66204" y="3141"/>
                  </a:cubicBezTo>
                  <a:cubicBezTo>
                    <a:pt x="67733" y="3661"/>
                    <a:pt x="69008" y="4093"/>
                    <a:pt x="70006" y="4093"/>
                  </a:cubicBezTo>
                  <a:cubicBezTo>
                    <a:pt x="70649" y="4093"/>
                    <a:pt x="71177" y="3913"/>
                    <a:pt x="71583" y="3462"/>
                  </a:cubicBezTo>
                  <a:lnTo>
                    <a:pt x="71494" y="3382"/>
                  </a:lnTo>
                  <a:cubicBezTo>
                    <a:pt x="71114" y="3806"/>
                    <a:pt x="70614" y="3975"/>
                    <a:pt x="69999" y="3975"/>
                  </a:cubicBezTo>
                  <a:cubicBezTo>
                    <a:pt x="69024" y="3975"/>
                    <a:pt x="67761" y="3548"/>
                    <a:pt x="66239" y="3034"/>
                  </a:cubicBezTo>
                  <a:cubicBezTo>
                    <a:pt x="64012" y="2274"/>
                    <a:pt x="61233" y="1330"/>
                    <a:pt x="58050" y="1330"/>
                  </a:cubicBezTo>
                  <a:cubicBezTo>
                    <a:pt x="58020" y="1330"/>
                    <a:pt x="57990" y="1330"/>
                    <a:pt x="57960" y="1330"/>
                  </a:cubicBezTo>
                  <a:cubicBezTo>
                    <a:pt x="55480" y="1348"/>
                    <a:pt x="54472" y="2195"/>
                    <a:pt x="53812" y="3025"/>
                  </a:cubicBezTo>
                  <a:cubicBezTo>
                    <a:pt x="53429" y="3507"/>
                    <a:pt x="53152" y="4024"/>
                    <a:pt x="52849" y="4577"/>
                  </a:cubicBezTo>
                  <a:cubicBezTo>
                    <a:pt x="52037" y="6076"/>
                    <a:pt x="51198" y="7628"/>
                    <a:pt x="48228" y="8494"/>
                  </a:cubicBezTo>
                  <a:cubicBezTo>
                    <a:pt x="47517" y="8699"/>
                    <a:pt x="46861" y="8797"/>
                    <a:pt x="46241" y="8797"/>
                  </a:cubicBezTo>
                  <a:cubicBezTo>
                    <a:pt x="44146" y="8797"/>
                    <a:pt x="42468" y="7683"/>
                    <a:pt x="40520" y="5880"/>
                  </a:cubicBezTo>
                  <a:cubicBezTo>
                    <a:pt x="39922" y="5335"/>
                    <a:pt x="39360" y="4711"/>
                    <a:pt x="38762" y="4051"/>
                  </a:cubicBezTo>
                  <a:cubicBezTo>
                    <a:pt x="36942" y="2059"/>
                    <a:pt x="35063" y="0"/>
                    <a:pt x="323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5"/>
            <p:cNvSpPr/>
            <p:nvPr/>
          </p:nvSpPr>
          <p:spPr>
            <a:xfrm>
              <a:off x="3169195" y="2682738"/>
              <a:ext cx="6912639" cy="931394"/>
            </a:xfrm>
            <a:custGeom>
              <a:avLst/>
              <a:gdLst/>
              <a:ahLst/>
              <a:cxnLst/>
              <a:rect l="l" t="t" r="r" b="b"/>
              <a:pathLst>
                <a:path w="71628" h="9651" extrusionOk="0">
                  <a:moveTo>
                    <a:pt x="32877" y="1"/>
                  </a:moveTo>
                  <a:cubicBezTo>
                    <a:pt x="32690" y="1"/>
                    <a:pt x="32499" y="11"/>
                    <a:pt x="32304" y="33"/>
                  </a:cubicBezTo>
                  <a:cubicBezTo>
                    <a:pt x="30368" y="256"/>
                    <a:pt x="27139" y="756"/>
                    <a:pt x="24543" y="1157"/>
                  </a:cubicBezTo>
                  <a:cubicBezTo>
                    <a:pt x="23044" y="1389"/>
                    <a:pt x="21741" y="1586"/>
                    <a:pt x="20903" y="1702"/>
                  </a:cubicBezTo>
                  <a:cubicBezTo>
                    <a:pt x="18806" y="1996"/>
                    <a:pt x="16951" y="2540"/>
                    <a:pt x="15390" y="3316"/>
                  </a:cubicBezTo>
                  <a:cubicBezTo>
                    <a:pt x="14738" y="3637"/>
                    <a:pt x="14150" y="3941"/>
                    <a:pt x="13587" y="4244"/>
                  </a:cubicBezTo>
                  <a:cubicBezTo>
                    <a:pt x="13356" y="4360"/>
                    <a:pt x="13141" y="4467"/>
                    <a:pt x="12936" y="4574"/>
                  </a:cubicBezTo>
                  <a:cubicBezTo>
                    <a:pt x="9459" y="6371"/>
                    <a:pt x="3363" y="8974"/>
                    <a:pt x="625" y="8974"/>
                  </a:cubicBezTo>
                  <a:cubicBezTo>
                    <a:pt x="399" y="8974"/>
                    <a:pt x="196" y="8956"/>
                    <a:pt x="19" y="8919"/>
                  </a:cubicBezTo>
                  <a:lnTo>
                    <a:pt x="1" y="9035"/>
                  </a:lnTo>
                  <a:cubicBezTo>
                    <a:pt x="179" y="9079"/>
                    <a:pt x="393" y="9097"/>
                    <a:pt x="625" y="9097"/>
                  </a:cubicBezTo>
                  <a:cubicBezTo>
                    <a:pt x="3703" y="9097"/>
                    <a:pt x="10635" y="5894"/>
                    <a:pt x="12990" y="4681"/>
                  </a:cubicBezTo>
                  <a:cubicBezTo>
                    <a:pt x="13195" y="4574"/>
                    <a:pt x="13418" y="4458"/>
                    <a:pt x="13641" y="4342"/>
                  </a:cubicBezTo>
                  <a:cubicBezTo>
                    <a:pt x="14203" y="4048"/>
                    <a:pt x="14792" y="3745"/>
                    <a:pt x="15443" y="3423"/>
                  </a:cubicBezTo>
                  <a:cubicBezTo>
                    <a:pt x="16986" y="2647"/>
                    <a:pt x="18833" y="2112"/>
                    <a:pt x="20921" y="1818"/>
                  </a:cubicBezTo>
                  <a:cubicBezTo>
                    <a:pt x="21759" y="1702"/>
                    <a:pt x="23053" y="1505"/>
                    <a:pt x="24560" y="1273"/>
                  </a:cubicBezTo>
                  <a:cubicBezTo>
                    <a:pt x="27156" y="872"/>
                    <a:pt x="30386" y="381"/>
                    <a:pt x="32322" y="158"/>
                  </a:cubicBezTo>
                  <a:cubicBezTo>
                    <a:pt x="32514" y="136"/>
                    <a:pt x="32702" y="125"/>
                    <a:pt x="32887" y="125"/>
                  </a:cubicBezTo>
                  <a:cubicBezTo>
                    <a:pt x="35495" y="125"/>
                    <a:pt x="37307" y="2287"/>
                    <a:pt x="39057" y="4387"/>
                  </a:cubicBezTo>
                  <a:cubicBezTo>
                    <a:pt x="39548" y="4976"/>
                    <a:pt x="40056" y="5582"/>
                    <a:pt x="40565" y="6117"/>
                  </a:cubicBezTo>
                  <a:cubicBezTo>
                    <a:pt x="42340" y="7991"/>
                    <a:pt x="44151" y="9650"/>
                    <a:pt x="46711" y="9650"/>
                  </a:cubicBezTo>
                  <a:cubicBezTo>
                    <a:pt x="47229" y="9650"/>
                    <a:pt x="47782" y="9579"/>
                    <a:pt x="48371" y="9427"/>
                  </a:cubicBezTo>
                  <a:cubicBezTo>
                    <a:pt x="51564" y="8615"/>
                    <a:pt x="52358" y="6983"/>
                    <a:pt x="53126" y="5404"/>
                  </a:cubicBezTo>
                  <a:cubicBezTo>
                    <a:pt x="53384" y="4877"/>
                    <a:pt x="53625" y="4378"/>
                    <a:pt x="53955" y="3914"/>
                  </a:cubicBezTo>
                  <a:cubicBezTo>
                    <a:pt x="54562" y="3067"/>
                    <a:pt x="55507" y="2192"/>
                    <a:pt x="57961" y="2139"/>
                  </a:cubicBezTo>
                  <a:cubicBezTo>
                    <a:pt x="58099" y="2135"/>
                    <a:pt x="58236" y="2134"/>
                    <a:pt x="58372" y="2134"/>
                  </a:cubicBezTo>
                  <a:cubicBezTo>
                    <a:pt x="61367" y="2134"/>
                    <a:pt x="63981" y="2954"/>
                    <a:pt x="66106" y="3620"/>
                  </a:cubicBezTo>
                  <a:cubicBezTo>
                    <a:pt x="67604" y="4095"/>
                    <a:pt x="68860" y="4490"/>
                    <a:pt x="69867" y="4490"/>
                  </a:cubicBezTo>
                  <a:cubicBezTo>
                    <a:pt x="70581" y="4490"/>
                    <a:pt x="71169" y="4291"/>
                    <a:pt x="71628" y="3780"/>
                  </a:cubicBezTo>
                  <a:lnTo>
                    <a:pt x="71539" y="3700"/>
                  </a:lnTo>
                  <a:cubicBezTo>
                    <a:pt x="71108" y="4178"/>
                    <a:pt x="70547" y="4365"/>
                    <a:pt x="69862" y="4365"/>
                  </a:cubicBezTo>
                  <a:cubicBezTo>
                    <a:pt x="68873" y="4365"/>
                    <a:pt x="67627" y="3976"/>
                    <a:pt x="66141" y="3513"/>
                  </a:cubicBezTo>
                  <a:cubicBezTo>
                    <a:pt x="64007" y="2847"/>
                    <a:pt x="61383" y="2018"/>
                    <a:pt x="58363" y="2018"/>
                  </a:cubicBezTo>
                  <a:cubicBezTo>
                    <a:pt x="58227" y="2018"/>
                    <a:pt x="58090" y="2019"/>
                    <a:pt x="57952" y="2023"/>
                  </a:cubicBezTo>
                  <a:cubicBezTo>
                    <a:pt x="55454" y="2076"/>
                    <a:pt x="54482" y="2977"/>
                    <a:pt x="53857" y="3852"/>
                  </a:cubicBezTo>
                  <a:cubicBezTo>
                    <a:pt x="53527" y="4315"/>
                    <a:pt x="53277" y="4824"/>
                    <a:pt x="53019" y="5350"/>
                  </a:cubicBezTo>
                  <a:cubicBezTo>
                    <a:pt x="52260" y="6911"/>
                    <a:pt x="51484" y="8517"/>
                    <a:pt x="48344" y="9320"/>
                  </a:cubicBezTo>
                  <a:cubicBezTo>
                    <a:pt x="47772" y="9465"/>
                    <a:pt x="47234" y="9532"/>
                    <a:pt x="46726" y="9532"/>
                  </a:cubicBezTo>
                  <a:cubicBezTo>
                    <a:pt x="44203" y="9532"/>
                    <a:pt x="42407" y="7886"/>
                    <a:pt x="40654" y="6037"/>
                  </a:cubicBezTo>
                  <a:cubicBezTo>
                    <a:pt x="40145" y="5502"/>
                    <a:pt x="39637" y="4895"/>
                    <a:pt x="39155" y="4307"/>
                  </a:cubicBezTo>
                  <a:cubicBezTo>
                    <a:pt x="37379" y="2189"/>
                    <a:pt x="35549" y="1"/>
                    <a:pt x="328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5"/>
            <p:cNvSpPr/>
            <p:nvPr/>
          </p:nvSpPr>
          <p:spPr>
            <a:xfrm>
              <a:off x="3176143" y="2660928"/>
              <a:ext cx="6917754" cy="1005705"/>
            </a:xfrm>
            <a:custGeom>
              <a:avLst/>
              <a:gdLst/>
              <a:ahLst/>
              <a:cxnLst/>
              <a:rect l="l" t="t" r="r" b="b"/>
              <a:pathLst>
                <a:path w="71681" h="10421" extrusionOk="0">
                  <a:moveTo>
                    <a:pt x="33383" y="1"/>
                  </a:moveTo>
                  <a:cubicBezTo>
                    <a:pt x="33121" y="1"/>
                    <a:pt x="32851" y="24"/>
                    <a:pt x="32571" y="72"/>
                  </a:cubicBezTo>
                  <a:cubicBezTo>
                    <a:pt x="29939" y="527"/>
                    <a:pt x="24836" y="1571"/>
                    <a:pt x="22089" y="2142"/>
                  </a:cubicBezTo>
                  <a:lnTo>
                    <a:pt x="21098" y="2338"/>
                  </a:lnTo>
                  <a:cubicBezTo>
                    <a:pt x="19055" y="2757"/>
                    <a:pt x="17209" y="3391"/>
                    <a:pt x="15603" y="4220"/>
                  </a:cubicBezTo>
                  <a:cubicBezTo>
                    <a:pt x="15237" y="4408"/>
                    <a:pt x="14889" y="4595"/>
                    <a:pt x="14559" y="4764"/>
                  </a:cubicBezTo>
                  <a:cubicBezTo>
                    <a:pt x="14060" y="5023"/>
                    <a:pt x="13596" y="5273"/>
                    <a:pt x="13159" y="5487"/>
                  </a:cubicBezTo>
                  <a:cubicBezTo>
                    <a:pt x="10161" y="7002"/>
                    <a:pt x="3940" y="9484"/>
                    <a:pt x="891" y="9484"/>
                  </a:cubicBezTo>
                  <a:cubicBezTo>
                    <a:pt x="564" y="9484"/>
                    <a:pt x="273" y="9456"/>
                    <a:pt x="27" y="9394"/>
                  </a:cubicBezTo>
                  <a:lnTo>
                    <a:pt x="0" y="9510"/>
                  </a:lnTo>
                  <a:cubicBezTo>
                    <a:pt x="250" y="9573"/>
                    <a:pt x="544" y="9600"/>
                    <a:pt x="883" y="9600"/>
                  </a:cubicBezTo>
                  <a:cubicBezTo>
                    <a:pt x="3961" y="9600"/>
                    <a:pt x="10206" y="7111"/>
                    <a:pt x="13212" y="5594"/>
                  </a:cubicBezTo>
                  <a:cubicBezTo>
                    <a:pt x="13649" y="5371"/>
                    <a:pt x="14113" y="5130"/>
                    <a:pt x="14613" y="4872"/>
                  </a:cubicBezTo>
                  <a:cubicBezTo>
                    <a:pt x="14943" y="4702"/>
                    <a:pt x="15291" y="4515"/>
                    <a:pt x="15657" y="4327"/>
                  </a:cubicBezTo>
                  <a:cubicBezTo>
                    <a:pt x="17253" y="3507"/>
                    <a:pt x="19091" y="2873"/>
                    <a:pt x="21125" y="2454"/>
                  </a:cubicBezTo>
                  <a:lnTo>
                    <a:pt x="22115" y="2258"/>
                  </a:lnTo>
                  <a:cubicBezTo>
                    <a:pt x="24854" y="1687"/>
                    <a:pt x="29966" y="643"/>
                    <a:pt x="32598" y="188"/>
                  </a:cubicBezTo>
                  <a:cubicBezTo>
                    <a:pt x="32865" y="142"/>
                    <a:pt x="33125" y="120"/>
                    <a:pt x="33377" y="120"/>
                  </a:cubicBezTo>
                  <a:cubicBezTo>
                    <a:pt x="35958" y="120"/>
                    <a:pt x="37725" y="2423"/>
                    <a:pt x="39440" y="4666"/>
                  </a:cubicBezTo>
                  <a:cubicBezTo>
                    <a:pt x="39850" y="5202"/>
                    <a:pt x="40279" y="5764"/>
                    <a:pt x="40707" y="6281"/>
                  </a:cubicBezTo>
                  <a:cubicBezTo>
                    <a:pt x="42536" y="8467"/>
                    <a:pt x="44418" y="10420"/>
                    <a:pt x="47130" y="10420"/>
                  </a:cubicBezTo>
                  <a:cubicBezTo>
                    <a:pt x="47567" y="10420"/>
                    <a:pt x="48013" y="10367"/>
                    <a:pt x="48495" y="10260"/>
                  </a:cubicBezTo>
                  <a:cubicBezTo>
                    <a:pt x="51849" y="9519"/>
                    <a:pt x="52581" y="7824"/>
                    <a:pt x="53294" y="6192"/>
                  </a:cubicBezTo>
                  <a:cubicBezTo>
                    <a:pt x="53517" y="5683"/>
                    <a:pt x="53723" y="5193"/>
                    <a:pt x="54008" y="4747"/>
                  </a:cubicBezTo>
                  <a:cubicBezTo>
                    <a:pt x="54579" y="3855"/>
                    <a:pt x="55489" y="2927"/>
                    <a:pt x="57960" y="2829"/>
                  </a:cubicBezTo>
                  <a:cubicBezTo>
                    <a:pt x="58199" y="2818"/>
                    <a:pt x="58436" y="2814"/>
                    <a:pt x="58671" y="2814"/>
                  </a:cubicBezTo>
                  <a:cubicBezTo>
                    <a:pt x="61512" y="2814"/>
                    <a:pt x="63988" y="3528"/>
                    <a:pt x="66016" y="4113"/>
                  </a:cubicBezTo>
                  <a:cubicBezTo>
                    <a:pt x="67479" y="4539"/>
                    <a:pt x="68714" y="4897"/>
                    <a:pt x="69724" y="4897"/>
                  </a:cubicBezTo>
                  <a:cubicBezTo>
                    <a:pt x="70513" y="4897"/>
                    <a:pt x="71165" y="4679"/>
                    <a:pt x="71681" y="4104"/>
                  </a:cubicBezTo>
                  <a:lnTo>
                    <a:pt x="71591" y="4024"/>
                  </a:lnTo>
                  <a:cubicBezTo>
                    <a:pt x="71103" y="4566"/>
                    <a:pt x="70478" y="4774"/>
                    <a:pt x="69715" y="4774"/>
                  </a:cubicBezTo>
                  <a:cubicBezTo>
                    <a:pt x="68722" y="4774"/>
                    <a:pt x="67496" y="4421"/>
                    <a:pt x="66043" y="3997"/>
                  </a:cubicBezTo>
                  <a:cubicBezTo>
                    <a:pt x="64015" y="3412"/>
                    <a:pt x="61531" y="2698"/>
                    <a:pt x="58668" y="2698"/>
                  </a:cubicBezTo>
                  <a:cubicBezTo>
                    <a:pt x="58431" y="2698"/>
                    <a:pt x="58193" y="2702"/>
                    <a:pt x="57951" y="2713"/>
                  </a:cubicBezTo>
                  <a:cubicBezTo>
                    <a:pt x="55427" y="2811"/>
                    <a:pt x="54490" y="3765"/>
                    <a:pt x="53910" y="4684"/>
                  </a:cubicBezTo>
                  <a:cubicBezTo>
                    <a:pt x="53625" y="5139"/>
                    <a:pt x="53410" y="5630"/>
                    <a:pt x="53187" y="6147"/>
                  </a:cubicBezTo>
                  <a:cubicBezTo>
                    <a:pt x="52483" y="7753"/>
                    <a:pt x="51760" y="9421"/>
                    <a:pt x="48468" y="10144"/>
                  </a:cubicBezTo>
                  <a:cubicBezTo>
                    <a:pt x="47986" y="10251"/>
                    <a:pt x="47531" y="10301"/>
                    <a:pt x="47099" y="10301"/>
                  </a:cubicBezTo>
                  <a:cubicBezTo>
                    <a:pt x="44463" y="10301"/>
                    <a:pt x="42666" y="8438"/>
                    <a:pt x="40796" y="6201"/>
                  </a:cubicBezTo>
                  <a:cubicBezTo>
                    <a:pt x="40368" y="5692"/>
                    <a:pt x="39940" y="5130"/>
                    <a:pt x="39529" y="4595"/>
                  </a:cubicBezTo>
                  <a:cubicBezTo>
                    <a:pt x="37801" y="2331"/>
                    <a:pt x="36021" y="1"/>
                    <a:pt x="3338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5"/>
            <p:cNvSpPr/>
            <p:nvPr/>
          </p:nvSpPr>
          <p:spPr>
            <a:xfrm>
              <a:off x="3182995" y="2637573"/>
              <a:ext cx="6922966" cy="1083297"/>
            </a:xfrm>
            <a:custGeom>
              <a:avLst/>
              <a:gdLst/>
              <a:ahLst/>
              <a:cxnLst/>
              <a:rect l="l" t="t" r="r" b="b"/>
              <a:pathLst>
                <a:path w="71735" h="11225" extrusionOk="0">
                  <a:moveTo>
                    <a:pt x="33851" y="0"/>
                  </a:moveTo>
                  <a:cubicBezTo>
                    <a:pt x="33530" y="0"/>
                    <a:pt x="33196" y="38"/>
                    <a:pt x="32848" y="118"/>
                  </a:cubicBezTo>
                  <a:cubicBezTo>
                    <a:pt x="29975" y="778"/>
                    <a:pt x="23614" y="2366"/>
                    <a:pt x="21304" y="2999"/>
                  </a:cubicBezTo>
                  <a:cubicBezTo>
                    <a:pt x="19323" y="3535"/>
                    <a:pt x="17477" y="4257"/>
                    <a:pt x="15817" y="5149"/>
                  </a:cubicBezTo>
                  <a:lnTo>
                    <a:pt x="15514" y="5301"/>
                  </a:lnTo>
                  <a:cubicBezTo>
                    <a:pt x="14711" y="5729"/>
                    <a:pt x="14024" y="6104"/>
                    <a:pt x="13391" y="6416"/>
                  </a:cubicBezTo>
                  <a:cubicBezTo>
                    <a:pt x="10525" y="7826"/>
                    <a:pt x="4420" y="10012"/>
                    <a:pt x="1197" y="10012"/>
                  </a:cubicBezTo>
                  <a:cubicBezTo>
                    <a:pt x="749" y="10012"/>
                    <a:pt x="356" y="9970"/>
                    <a:pt x="36" y="9877"/>
                  </a:cubicBezTo>
                  <a:lnTo>
                    <a:pt x="0" y="9993"/>
                  </a:lnTo>
                  <a:cubicBezTo>
                    <a:pt x="322" y="10091"/>
                    <a:pt x="723" y="10127"/>
                    <a:pt x="1169" y="10127"/>
                  </a:cubicBezTo>
                  <a:cubicBezTo>
                    <a:pt x="4425" y="10127"/>
                    <a:pt x="10563" y="7941"/>
                    <a:pt x="13444" y="6523"/>
                  </a:cubicBezTo>
                  <a:cubicBezTo>
                    <a:pt x="14078" y="6211"/>
                    <a:pt x="14774" y="5836"/>
                    <a:pt x="15577" y="5408"/>
                  </a:cubicBezTo>
                  <a:lnTo>
                    <a:pt x="15871" y="5247"/>
                  </a:lnTo>
                  <a:cubicBezTo>
                    <a:pt x="17521" y="4364"/>
                    <a:pt x="19359" y="3650"/>
                    <a:pt x="21340" y="3106"/>
                  </a:cubicBezTo>
                  <a:cubicBezTo>
                    <a:pt x="23641" y="2482"/>
                    <a:pt x="30002" y="894"/>
                    <a:pt x="32875" y="234"/>
                  </a:cubicBezTo>
                  <a:cubicBezTo>
                    <a:pt x="33222" y="154"/>
                    <a:pt x="33555" y="116"/>
                    <a:pt x="33873" y="116"/>
                  </a:cubicBezTo>
                  <a:cubicBezTo>
                    <a:pt x="36396" y="116"/>
                    <a:pt x="38054" y="2485"/>
                    <a:pt x="39788" y="4980"/>
                  </a:cubicBezTo>
                  <a:cubicBezTo>
                    <a:pt x="40136" y="5470"/>
                    <a:pt x="40484" y="5970"/>
                    <a:pt x="40841" y="6452"/>
                  </a:cubicBezTo>
                  <a:cubicBezTo>
                    <a:pt x="42777" y="9057"/>
                    <a:pt x="44641" y="11224"/>
                    <a:pt x="47469" y="11224"/>
                  </a:cubicBezTo>
                  <a:cubicBezTo>
                    <a:pt x="47835" y="11224"/>
                    <a:pt x="48219" y="11189"/>
                    <a:pt x="48620" y="11108"/>
                  </a:cubicBezTo>
                  <a:cubicBezTo>
                    <a:pt x="52126" y="10439"/>
                    <a:pt x="52795" y="8691"/>
                    <a:pt x="53446" y="7005"/>
                  </a:cubicBezTo>
                  <a:cubicBezTo>
                    <a:pt x="53643" y="6505"/>
                    <a:pt x="53821" y="6032"/>
                    <a:pt x="54071" y="5586"/>
                  </a:cubicBezTo>
                  <a:cubicBezTo>
                    <a:pt x="54597" y="4650"/>
                    <a:pt x="55472" y="3677"/>
                    <a:pt x="57961" y="3535"/>
                  </a:cubicBezTo>
                  <a:cubicBezTo>
                    <a:pt x="58296" y="3515"/>
                    <a:pt x="58626" y="3506"/>
                    <a:pt x="58952" y="3506"/>
                  </a:cubicBezTo>
                  <a:cubicBezTo>
                    <a:pt x="61648" y="3506"/>
                    <a:pt x="64001" y="4122"/>
                    <a:pt x="65927" y="4632"/>
                  </a:cubicBezTo>
                  <a:cubicBezTo>
                    <a:pt x="67351" y="5006"/>
                    <a:pt x="68561" y="5325"/>
                    <a:pt x="69569" y="5325"/>
                  </a:cubicBezTo>
                  <a:cubicBezTo>
                    <a:pt x="70438" y="5325"/>
                    <a:pt x="71157" y="5088"/>
                    <a:pt x="71735" y="4444"/>
                  </a:cubicBezTo>
                  <a:lnTo>
                    <a:pt x="71645" y="4364"/>
                  </a:lnTo>
                  <a:cubicBezTo>
                    <a:pt x="71097" y="4978"/>
                    <a:pt x="70405" y="5205"/>
                    <a:pt x="69564" y="5205"/>
                  </a:cubicBezTo>
                  <a:cubicBezTo>
                    <a:pt x="68570" y="5205"/>
                    <a:pt x="67369" y="4888"/>
                    <a:pt x="65954" y="4516"/>
                  </a:cubicBezTo>
                  <a:cubicBezTo>
                    <a:pt x="64027" y="4008"/>
                    <a:pt x="61684" y="3388"/>
                    <a:pt x="58982" y="3388"/>
                  </a:cubicBezTo>
                  <a:cubicBezTo>
                    <a:pt x="58644" y="3388"/>
                    <a:pt x="58301" y="3398"/>
                    <a:pt x="57952" y="3419"/>
                  </a:cubicBezTo>
                  <a:cubicBezTo>
                    <a:pt x="55409" y="3561"/>
                    <a:pt x="54508" y="4569"/>
                    <a:pt x="53964" y="5524"/>
                  </a:cubicBezTo>
                  <a:cubicBezTo>
                    <a:pt x="53714" y="5979"/>
                    <a:pt x="53518" y="6478"/>
                    <a:pt x="53339" y="6960"/>
                  </a:cubicBezTo>
                  <a:cubicBezTo>
                    <a:pt x="52697" y="8619"/>
                    <a:pt x="52046" y="10341"/>
                    <a:pt x="48593" y="10992"/>
                  </a:cubicBezTo>
                  <a:cubicBezTo>
                    <a:pt x="48204" y="11066"/>
                    <a:pt x="47833" y="11102"/>
                    <a:pt x="47477" y="11102"/>
                  </a:cubicBezTo>
                  <a:cubicBezTo>
                    <a:pt x="44696" y="11102"/>
                    <a:pt x="42853" y="8958"/>
                    <a:pt x="40939" y="6380"/>
                  </a:cubicBezTo>
                  <a:cubicBezTo>
                    <a:pt x="40582" y="5908"/>
                    <a:pt x="40234" y="5399"/>
                    <a:pt x="39886" y="4908"/>
                  </a:cubicBezTo>
                  <a:cubicBezTo>
                    <a:pt x="38202" y="2493"/>
                    <a:pt x="36461" y="0"/>
                    <a:pt x="3385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5"/>
            <p:cNvSpPr/>
            <p:nvPr/>
          </p:nvSpPr>
          <p:spPr>
            <a:xfrm>
              <a:off x="3189847" y="2613350"/>
              <a:ext cx="6928177" cy="1161757"/>
            </a:xfrm>
            <a:custGeom>
              <a:avLst/>
              <a:gdLst/>
              <a:ahLst/>
              <a:cxnLst/>
              <a:rect l="l" t="t" r="r" b="b"/>
              <a:pathLst>
                <a:path w="71789" h="12038" extrusionOk="0">
                  <a:moveTo>
                    <a:pt x="34327" y="1"/>
                  </a:moveTo>
                  <a:cubicBezTo>
                    <a:pt x="33945" y="1"/>
                    <a:pt x="33542" y="58"/>
                    <a:pt x="33116" y="181"/>
                  </a:cubicBezTo>
                  <a:cubicBezTo>
                    <a:pt x="28923" y="1386"/>
                    <a:pt x="23517" y="2974"/>
                    <a:pt x="21509" y="3661"/>
                  </a:cubicBezTo>
                  <a:cubicBezTo>
                    <a:pt x="19583" y="4321"/>
                    <a:pt x="17789" y="5106"/>
                    <a:pt x="16032" y="6078"/>
                  </a:cubicBezTo>
                  <a:cubicBezTo>
                    <a:pt x="15176" y="6551"/>
                    <a:pt x="14346" y="6997"/>
                    <a:pt x="13614" y="7354"/>
                  </a:cubicBezTo>
                  <a:cubicBezTo>
                    <a:pt x="10858" y="8675"/>
                    <a:pt x="4929" y="10565"/>
                    <a:pt x="1547" y="10565"/>
                  </a:cubicBezTo>
                  <a:cubicBezTo>
                    <a:pt x="955" y="10565"/>
                    <a:pt x="442" y="10507"/>
                    <a:pt x="37" y="10378"/>
                  </a:cubicBezTo>
                  <a:lnTo>
                    <a:pt x="1" y="10494"/>
                  </a:lnTo>
                  <a:cubicBezTo>
                    <a:pt x="432" y="10631"/>
                    <a:pt x="971" y="10692"/>
                    <a:pt x="1588" y="10692"/>
                  </a:cubicBezTo>
                  <a:cubicBezTo>
                    <a:pt x="5068" y="10692"/>
                    <a:pt x="11000" y="8742"/>
                    <a:pt x="13668" y="7461"/>
                  </a:cubicBezTo>
                  <a:cubicBezTo>
                    <a:pt x="14399" y="7104"/>
                    <a:pt x="15229" y="6649"/>
                    <a:pt x="16094" y="6176"/>
                  </a:cubicBezTo>
                  <a:cubicBezTo>
                    <a:pt x="17843" y="5213"/>
                    <a:pt x="19627" y="4428"/>
                    <a:pt x="21545" y="3768"/>
                  </a:cubicBezTo>
                  <a:cubicBezTo>
                    <a:pt x="23552" y="3090"/>
                    <a:pt x="28959" y="1502"/>
                    <a:pt x="33151" y="297"/>
                  </a:cubicBezTo>
                  <a:cubicBezTo>
                    <a:pt x="33562" y="179"/>
                    <a:pt x="33950" y="124"/>
                    <a:pt x="34319" y="124"/>
                  </a:cubicBezTo>
                  <a:cubicBezTo>
                    <a:pt x="36814" y="124"/>
                    <a:pt x="38433" y="2653"/>
                    <a:pt x="40128" y="5311"/>
                  </a:cubicBezTo>
                  <a:cubicBezTo>
                    <a:pt x="40404" y="5748"/>
                    <a:pt x="40690" y="6203"/>
                    <a:pt x="40984" y="6631"/>
                  </a:cubicBezTo>
                  <a:cubicBezTo>
                    <a:pt x="42947" y="9584"/>
                    <a:pt x="44847" y="12037"/>
                    <a:pt x="47818" y="12037"/>
                  </a:cubicBezTo>
                  <a:cubicBezTo>
                    <a:pt x="48112" y="12037"/>
                    <a:pt x="48424" y="12020"/>
                    <a:pt x="48745" y="11966"/>
                  </a:cubicBezTo>
                  <a:cubicBezTo>
                    <a:pt x="52403" y="11377"/>
                    <a:pt x="53010" y="9575"/>
                    <a:pt x="53590" y="7827"/>
                  </a:cubicBezTo>
                  <a:cubicBezTo>
                    <a:pt x="53750" y="7363"/>
                    <a:pt x="53911" y="6881"/>
                    <a:pt x="54125" y="6435"/>
                  </a:cubicBezTo>
                  <a:cubicBezTo>
                    <a:pt x="54615" y="5463"/>
                    <a:pt x="55445" y="4437"/>
                    <a:pt x="57961" y="4249"/>
                  </a:cubicBezTo>
                  <a:cubicBezTo>
                    <a:pt x="58412" y="4215"/>
                    <a:pt x="58855" y="4200"/>
                    <a:pt x="59287" y="4200"/>
                  </a:cubicBezTo>
                  <a:cubicBezTo>
                    <a:pt x="61814" y="4200"/>
                    <a:pt x="64018" y="4725"/>
                    <a:pt x="65838" y="5159"/>
                  </a:cubicBezTo>
                  <a:cubicBezTo>
                    <a:pt x="67219" y="5489"/>
                    <a:pt x="68403" y="5771"/>
                    <a:pt x="69406" y="5771"/>
                  </a:cubicBezTo>
                  <a:cubicBezTo>
                    <a:pt x="70360" y="5771"/>
                    <a:pt x="71149" y="5516"/>
                    <a:pt x="71788" y="4803"/>
                  </a:cubicBezTo>
                  <a:lnTo>
                    <a:pt x="71699" y="4722"/>
                  </a:lnTo>
                  <a:cubicBezTo>
                    <a:pt x="71086" y="5404"/>
                    <a:pt x="70321" y="5650"/>
                    <a:pt x="69394" y="5650"/>
                  </a:cubicBezTo>
                  <a:cubicBezTo>
                    <a:pt x="68405" y="5650"/>
                    <a:pt x="67233" y="5370"/>
                    <a:pt x="65865" y="5043"/>
                  </a:cubicBezTo>
                  <a:cubicBezTo>
                    <a:pt x="64037" y="4609"/>
                    <a:pt x="61825" y="4084"/>
                    <a:pt x="59286" y="4084"/>
                  </a:cubicBezTo>
                  <a:cubicBezTo>
                    <a:pt x="58851" y="4084"/>
                    <a:pt x="58406" y="4100"/>
                    <a:pt x="57952" y="4133"/>
                  </a:cubicBezTo>
                  <a:cubicBezTo>
                    <a:pt x="55383" y="4330"/>
                    <a:pt x="54526" y="5382"/>
                    <a:pt x="54027" y="6382"/>
                  </a:cubicBezTo>
                  <a:cubicBezTo>
                    <a:pt x="53804" y="6836"/>
                    <a:pt x="53634" y="7318"/>
                    <a:pt x="53483" y="7791"/>
                  </a:cubicBezTo>
                  <a:cubicBezTo>
                    <a:pt x="52912" y="9504"/>
                    <a:pt x="52314" y="11279"/>
                    <a:pt x="48719" y="11850"/>
                  </a:cubicBezTo>
                  <a:cubicBezTo>
                    <a:pt x="48410" y="11899"/>
                    <a:pt x="48113" y="11922"/>
                    <a:pt x="47825" y="11922"/>
                  </a:cubicBezTo>
                  <a:cubicBezTo>
                    <a:pt x="44900" y="11922"/>
                    <a:pt x="43032" y="9493"/>
                    <a:pt x="41082" y="6569"/>
                  </a:cubicBezTo>
                  <a:cubicBezTo>
                    <a:pt x="40797" y="6132"/>
                    <a:pt x="40502" y="5686"/>
                    <a:pt x="40226" y="5249"/>
                  </a:cubicBezTo>
                  <a:cubicBezTo>
                    <a:pt x="38511" y="2564"/>
                    <a:pt x="36877" y="1"/>
                    <a:pt x="3432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5"/>
            <p:cNvSpPr/>
            <p:nvPr/>
          </p:nvSpPr>
          <p:spPr>
            <a:xfrm>
              <a:off x="3197664" y="2588934"/>
              <a:ext cx="6932423" cy="1242148"/>
            </a:xfrm>
            <a:custGeom>
              <a:avLst/>
              <a:gdLst/>
              <a:ahLst/>
              <a:cxnLst/>
              <a:rect l="l" t="t" r="r" b="b"/>
              <a:pathLst>
                <a:path w="71833" h="12871" extrusionOk="0">
                  <a:moveTo>
                    <a:pt x="34739" y="0"/>
                  </a:moveTo>
                  <a:cubicBezTo>
                    <a:pt x="34312" y="0"/>
                    <a:pt x="33858" y="78"/>
                    <a:pt x="33374" y="247"/>
                  </a:cubicBezTo>
                  <a:cubicBezTo>
                    <a:pt x="32562" y="524"/>
                    <a:pt x="31429" y="907"/>
                    <a:pt x="30234" y="1318"/>
                  </a:cubicBezTo>
                  <a:cubicBezTo>
                    <a:pt x="27129" y="2370"/>
                    <a:pt x="23275" y="3673"/>
                    <a:pt x="21705" y="4324"/>
                  </a:cubicBezTo>
                  <a:cubicBezTo>
                    <a:pt x="19305" y="5314"/>
                    <a:pt x="17441" y="6331"/>
                    <a:pt x="16245" y="7009"/>
                  </a:cubicBezTo>
                  <a:cubicBezTo>
                    <a:pt x="15434" y="7464"/>
                    <a:pt x="14577" y="7937"/>
                    <a:pt x="13837" y="8285"/>
                  </a:cubicBezTo>
                  <a:cubicBezTo>
                    <a:pt x="11283" y="9478"/>
                    <a:pt x="5584" y="11133"/>
                    <a:pt x="2017" y="11133"/>
                  </a:cubicBezTo>
                  <a:cubicBezTo>
                    <a:pt x="1236" y="11133"/>
                    <a:pt x="557" y="11053"/>
                    <a:pt x="36" y="10872"/>
                  </a:cubicBezTo>
                  <a:lnTo>
                    <a:pt x="0" y="10988"/>
                  </a:lnTo>
                  <a:cubicBezTo>
                    <a:pt x="526" y="11175"/>
                    <a:pt x="1213" y="11256"/>
                    <a:pt x="2007" y="11256"/>
                  </a:cubicBezTo>
                  <a:cubicBezTo>
                    <a:pt x="5594" y="11256"/>
                    <a:pt x="11321" y="9596"/>
                    <a:pt x="13881" y="8392"/>
                  </a:cubicBezTo>
                  <a:cubicBezTo>
                    <a:pt x="14631" y="8044"/>
                    <a:pt x="15487" y="7571"/>
                    <a:pt x="16299" y="7107"/>
                  </a:cubicBezTo>
                  <a:cubicBezTo>
                    <a:pt x="17494" y="6438"/>
                    <a:pt x="19359" y="5421"/>
                    <a:pt x="21750" y="4431"/>
                  </a:cubicBezTo>
                  <a:cubicBezTo>
                    <a:pt x="23320" y="3789"/>
                    <a:pt x="27174" y="2477"/>
                    <a:pt x="30269" y="1425"/>
                  </a:cubicBezTo>
                  <a:cubicBezTo>
                    <a:pt x="31465" y="1023"/>
                    <a:pt x="32598" y="640"/>
                    <a:pt x="33418" y="354"/>
                  </a:cubicBezTo>
                  <a:cubicBezTo>
                    <a:pt x="33883" y="193"/>
                    <a:pt x="34318" y="118"/>
                    <a:pt x="34728" y="118"/>
                  </a:cubicBezTo>
                  <a:cubicBezTo>
                    <a:pt x="37198" y="118"/>
                    <a:pt x="38779" y="2826"/>
                    <a:pt x="40439" y="5671"/>
                  </a:cubicBezTo>
                  <a:cubicBezTo>
                    <a:pt x="40662" y="6055"/>
                    <a:pt x="40885" y="6438"/>
                    <a:pt x="41108" y="6822"/>
                  </a:cubicBezTo>
                  <a:cubicBezTo>
                    <a:pt x="43089" y="10123"/>
                    <a:pt x="45007" y="12870"/>
                    <a:pt x="48120" y="12870"/>
                  </a:cubicBezTo>
                  <a:cubicBezTo>
                    <a:pt x="48361" y="12870"/>
                    <a:pt x="48602" y="12852"/>
                    <a:pt x="48852" y="12826"/>
                  </a:cubicBezTo>
                  <a:cubicBezTo>
                    <a:pt x="52670" y="12326"/>
                    <a:pt x="53205" y="10462"/>
                    <a:pt x="53714" y="8669"/>
                  </a:cubicBezTo>
                  <a:cubicBezTo>
                    <a:pt x="53848" y="8205"/>
                    <a:pt x="53981" y="7723"/>
                    <a:pt x="54178" y="7286"/>
                  </a:cubicBezTo>
                  <a:cubicBezTo>
                    <a:pt x="54624" y="6269"/>
                    <a:pt x="55418" y="5198"/>
                    <a:pt x="57960" y="4966"/>
                  </a:cubicBezTo>
                  <a:cubicBezTo>
                    <a:pt x="58537" y="4913"/>
                    <a:pt x="59098" y="4889"/>
                    <a:pt x="59643" y="4889"/>
                  </a:cubicBezTo>
                  <a:cubicBezTo>
                    <a:pt x="61990" y="4889"/>
                    <a:pt x="64040" y="5329"/>
                    <a:pt x="65748" y="5698"/>
                  </a:cubicBezTo>
                  <a:cubicBezTo>
                    <a:pt x="67073" y="5979"/>
                    <a:pt x="68218" y="6223"/>
                    <a:pt x="69205" y="6223"/>
                  </a:cubicBezTo>
                  <a:cubicBezTo>
                    <a:pt x="70252" y="6223"/>
                    <a:pt x="71120" y="5948"/>
                    <a:pt x="71832" y="5154"/>
                  </a:cubicBezTo>
                  <a:lnTo>
                    <a:pt x="71743" y="5073"/>
                  </a:lnTo>
                  <a:cubicBezTo>
                    <a:pt x="71058" y="5836"/>
                    <a:pt x="70214" y="6101"/>
                    <a:pt x="69193" y="6101"/>
                  </a:cubicBezTo>
                  <a:cubicBezTo>
                    <a:pt x="68219" y="6101"/>
                    <a:pt x="67085" y="5860"/>
                    <a:pt x="65775" y="5582"/>
                  </a:cubicBezTo>
                  <a:cubicBezTo>
                    <a:pt x="64059" y="5213"/>
                    <a:pt x="62002" y="4773"/>
                    <a:pt x="59638" y="4773"/>
                  </a:cubicBezTo>
                  <a:cubicBezTo>
                    <a:pt x="59089" y="4773"/>
                    <a:pt x="58524" y="4797"/>
                    <a:pt x="57942" y="4850"/>
                  </a:cubicBezTo>
                  <a:cubicBezTo>
                    <a:pt x="55346" y="5091"/>
                    <a:pt x="54526" y="6197"/>
                    <a:pt x="54071" y="7241"/>
                  </a:cubicBezTo>
                  <a:cubicBezTo>
                    <a:pt x="53874" y="7687"/>
                    <a:pt x="53741" y="8169"/>
                    <a:pt x="53607" y="8633"/>
                  </a:cubicBezTo>
                  <a:cubicBezTo>
                    <a:pt x="53098" y="10399"/>
                    <a:pt x="52581" y="12219"/>
                    <a:pt x="48843" y="12710"/>
                  </a:cubicBezTo>
                  <a:cubicBezTo>
                    <a:pt x="48602" y="12741"/>
                    <a:pt x="48368" y="12756"/>
                    <a:pt x="48140" y="12756"/>
                  </a:cubicBezTo>
                  <a:cubicBezTo>
                    <a:pt x="45073" y="12756"/>
                    <a:pt x="43175" y="10040"/>
                    <a:pt x="41215" y="6759"/>
                  </a:cubicBezTo>
                  <a:cubicBezTo>
                    <a:pt x="40983" y="6376"/>
                    <a:pt x="40760" y="5992"/>
                    <a:pt x="40537" y="5609"/>
                  </a:cubicBezTo>
                  <a:cubicBezTo>
                    <a:pt x="38866" y="2739"/>
                    <a:pt x="37266" y="0"/>
                    <a:pt x="3473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5"/>
            <p:cNvSpPr/>
            <p:nvPr/>
          </p:nvSpPr>
          <p:spPr>
            <a:xfrm>
              <a:off x="3204516" y="2563263"/>
              <a:ext cx="6937635" cy="1324662"/>
            </a:xfrm>
            <a:custGeom>
              <a:avLst/>
              <a:gdLst/>
              <a:ahLst/>
              <a:cxnLst/>
              <a:rect l="l" t="t" r="r" b="b"/>
              <a:pathLst>
                <a:path w="71887" h="13726" extrusionOk="0">
                  <a:moveTo>
                    <a:pt x="35142" y="0"/>
                  </a:moveTo>
                  <a:cubicBezTo>
                    <a:pt x="34679" y="0"/>
                    <a:pt x="34184" y="100"/>
                    <a:pt x="33651" y="317"/>
                  </a:cubicBezTo>
                  <a:cubicBezTo>
                    <a:pt x="32625" y="736"/>
                    <a:pt x="31126" y="1316"/>
                    <a:pt x="29529" y="1923"/>
                  </a:cubicBezTo>
                  <a:cubicBezTo>
                    <a:pt x="26612" y="3056"/>
                    <a:pt x="23302" y="4322"/>
                    <a:pt x="21902" y="5000"/>
                  </a:cubicBezTo>
                  <a:cubicBezTo>
                    <a:pt x="19778" y="6035"/>
                    <a:pt x="18048" y="7025"/>
                    <a:pt x="16460" y="7953"/>
                  </a:cubicBezTo>
                  <a:cubicBezTo>
                    <a:pt x="15380" y="8578"/>
                    <a:pt x="14667" y="8961"/>
                    <a:pt x="14060" y="9238"/>
                  </a:cubicBezTo>
                  <a:cubicBezTo>
                    <a:pt x="11613" y="10356"/>
                    <a:pt x="6240" y="11738"/>
                    <a:pt x="2579" y="11738"/>
                  </a:cubicBezTo>
                  <a:cubicBezTo>
                    <a:pt x="1568" y="11738"/>
                    <a:pt x="688" y="11633"/>
                    <a:pt x="36" y="11388"/>
                  </a:cubicBezTo>
                  <a:lnTo>
                    <a:pt x="0" y="11495"/>
                  </a:lnTo>
                  <a:cubicBezTo>
                    <a:pt x="677" y="11750"/>
                    <a:pt x="1572" y="11858"/>
                    <a:pt x="2588" y="11858"/>
                  </a:cubicBezTo>
                  <a:cubicBezTo>
                    <a:pt x="6408" y="11858"/>
                    <a:pt x="11948" y="10331"/>
                    <a:pt x="14105" y="9345"/>
                  </a:cubicBezTo>
                  <a:cubicBezTo>
                    <a:pt x="14720" y="9068"/>
                    <a:pt x="15434" y="8685"/>
                    <a:pt x="16513" y="8060"/>
                  </a:cubicBezTo>
                  <a:cubicBezTo>
                    <a:pt x="18101" y="7132"/>
                    <a:pt x="19832" y="6142"/>
                    <a:pt x="21955" y="5107"/>
                  </a:cubicBezTo>
                  <a:cubicBezTo>
                    <a:pt x="23347" y="4438"/>
                    <a:pt x="26657" y="3163"/>
                    <a:pt x="29574" y="2039"/>
                  </a:cubicBezTo>
                  <a:cubicBezTo>
                    <a:pt x="31162" y="1423"/>
                    <a:pt x="32669" y="843"/>
                    <a:pt x="33695" y="424"/>
                  </a:cubicBezTo>
                  <a:cubicBezTo>
                    <a:pt x="34205" y="217"/>
                    <a:pt x="34678" y="122"/>
                    <a:pt x="35123" y="122"/>
                  </a:cubicBezTo>
                  <a:cubicBezTo>
                    <a:pt x="37572" y="122"/>
                    <a:pt x="39118" y="3017"/>
                    <a:pt x="40734" y="6053"/>
                  </a:cubicBezTo>
                  <a:cubicBezTo>
                    <a:pt x="40903" y="6374"/>
                    <a:pt x="41073" y="6695"/>
                    <a:pt x="41251" y="7017"/>
                  </a:cubicBezTo>
                  <a:cubicBezTo>
                    <a:pt x="43232" y="10683"/>
                    <a:pt x="45159" y="13725"/>
                    <a:pt x="48415" y="13725"/>
                  </a:cubicBezTo>
                  <a:cubicBezTo>
                    <a:pt x="48602" y="13725"/>
                    <a:pt x="48790" y="13716"/>
                    <a:pt x="48977" y="13698"/>
                  </a:cubicBezTo>
                  <a:cubicBezTo>
                    <a:pt x="52938" y="13288"/>
                    <a:pt x="53402" y="11370"/>
                    <a:pt x="53848" y="9523"/>
                  </a:cubicBezTo>
                  <a:cubicBezTo>
                    <a:pt x="53955" y="9059"/>
                    <a:pt x="54071" y="8587"/>
                    <a:pt x="54232" y="8158"/>
                  </a:cubicBezTo>
                  <a:cubicBezTo>
                    <a:pt x="54633" y="7097"/>
                    <a:pt x="55391" y="5982"/>
                    <a:pt x="57961" y="5696"/>
                  </a:cubicBezTo>
                  <a:cubicBezTo>
                    <a:pt x="58661" y="5620"/>
                    <a:pt x="59338" y="5588"/>
                    <a:pt x="59991" y="5588"/>
                  </a:cubicBezTo>
                  <a:cubicBezTo>
                    <a:pt x="62165" y="5588"/>
                    <a:pt x="64070" y="5947"/>
                    <a:pt x="65668" y="6249"/>
                  </a:cubicBezTo>
                  <a:cubicBezTo>
                    <a:pt x="66931" y="6486"/>
                    <a:pt x="68033" y="6692"/>
                    <a:pt x="68996" y="6692"/>
                  </a:cubicBezTo>
                  <a:cubicBezTo>
                    <a:pt x="70141" y="6692"/>
                    <a:pt x="71091" y="6400"/>
                    <a:pt x="71886" y="5518"/>
                  </a:cubicBezTo>
                  <a:lnTo>
                    <a:pt x="71806" y="5437"/>
                  </a:lnTo>
                  <a:cubicBezTo>
                    <a:pt x="71040" y="6290"/>
                    <a:pt x="70113" y="6573"/>
                    <a:pt x="68994" y="6573"/>
                  </a:cubicBezTo>
                  <a:cubicBezTo>
                    <a:pt x="68040" y="6573"/>
                    <a:pt x="66947" y="6367"/>
                    <a:pt x="65695" y="6133"/>
                  </a:cubicBezTo>
                  <a:cubicBezTo>
                    <a:pt x="64083" y="5831"/>
                    <a:pt x="62175" y="5472"/>
                    <a:pt x="59988" y="5472"/>
                  </a:cubicBezTo>
                  <a:cubicBezTo>
                    <a:pt x="59331" y="5472"/>
                    <a:pt x="58649" y="5504"/>
                    <a:pt x="57943" y="5580"/>
                  </a:cubicBezTo>
                  <a:cubicBezTo>
                    <a:pt x="55320" y="5866"/>
                    <a:pt x="54535" y="7025"/>
                    <a:pt x="54124" y="8114"/>
                  </a:cubicBezTo>
                  <a:cubicBezTo>
                    <a:pt x="53955" y="8560"/>
                    <a:pt x="53839" y="9033"/>
                    <a:pt x="53732" y="9488"/>
                  </a:cubicBezTo>
                  <a:cubicBezTo>
                    <a:pt x="53295" y="11308"/>
                    <a:pt x="52849" y="13181"/>
                    <a:pt x="48968" y="13573"/>
                  </a:cubicBezTo>
                  <a:cubicBezTo>
                    <a:pt x="48780" y="13593"/>
                    <a:pt x="48596" y="13602"/>
                    <a:pt x="48416" y="13602"/>
                  </a:cubicBezTo>
                  <a:cubicBezTo>
                    <a:pt x="45221" y="13602"/>
                    <a:pt x="43318" y="10595"/>
                    <a:pt x="41358" y="6963"/>
                  </a:cubicBezTo>
                  <a:cubicBezTo>
                    <a:pt x="41180" y="6642"/>
                    <a:pt x="41011" y="6321"/>
                    <a:pt x="40841" y="6000"/>
                  </a:cubicBezTo>
                  <a:cubicBezTo>
                    <a:pt x="39207" y="2927"/>
                    <a:pt x="37649" y="0"/>
                    <a:pt x="351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5"/>
            <p:cNvSpPr/>
            <p:nvPr/>
          </p:nvSpPr>
          <p:spPr>
            <a:xfrm>
              <a:off x="3211368" y="2537592"/>
              <a:ext cx="6943715" cy="1407079"/>
            </a:xfrm>
            <a:custGeom>
              <a:avLst/>
              <a:gdLst/>
              <a:ahLst/>
              <a:cxnLst/>
              <a:rect l="l" t="t" r="r" b="b"/>
              <a:pathLst>
                <a:path w="71950" h="14580" extrusionOk="0">
                  <a:moveTo>
                    <a:pt x="35524" y="1"/>
                  </a:moveTo>
                  <a:cubicBezTo>
                    <a:pt x="35030" y="1"/>
                    <a:pt x="34498" y="125"/>
                    <a:pt x="33919" y="395"/>
                  </a:cubicBezTo>
                  <a:cubicBezTo>
                    <a:pt x="32812" y="913"/>
                    <a:pt x="31117" y="1644"/>
                    <a:pt x="29324" y="2412"/>
                  </a:cubicBezTo>
                  <a:cubicBezTo>
                    <a:pt x="26416" y="3661"/>
                    <a:pt x="23419" y="4954"/>
                    <a:pt x="22107" y="5686"/>
                  </a:cubicBezTo>
                  <a:cubicBezTo>
                    <a:pt x="20457" y="6605"/>
                    <a:pt x="19047" y="7461"/>
                    <a:pt x="17807" y="8210"/>
                  </a:cubicBezTo>
                  <a:cubicBezTo>
                    <a:pt x="17406" y="8460"/>
                    <a:pt x="17031" y="8683"/>
                    <a:pt x="16674" y="8897"/>
                  </a:cubicBezTo>
                  <a:cubicBezTo>
                    <a:pt x="15631" y="9522"/>
                    <a:pt x="14899" y="9923"/>
                    <a:pt x="14283" y="10191"/>
                  </a:cubicBezTo>
                  <a:cubicBezTo>
                    <a:pt x="12045" y="11183"/>
                    <a:pt x="6972" y="12350"/>
                    <a:pt x="3231" y="12350"/>
                  </a:cubicBezTo>
                  <a:cubicBezTo>
                    <a:pt x="1961" y="12350"/>
                    <a:pt x="845" y="12216"/>
                    <a:pt x="45" y="11895"/>
                  </a:cubicBezTo>
                  <a:lnTo>
                    <a:pt x="1" y="12011"/>
                  </a:lnTo>
                  <a:cubicBezTo>
                    <a:pt x="807" y="12331"/>
                    <a:pt x="1930" y="12466"/>
                    <a:pt x="3207" y="12466"/>
                  </a:cubicBezTo>
                  <a:cubicBezTo>
                    <a:pt x="6974" y="12466"/>
                    <a:pt x="12078" y="11297"/>
                    <a:pt x="14337" y="10298"/>
                  </a:cubicBezTo>
                  <a:cubicBezTo>
                    <a:pt x="14953" y="10030"/>
                    <a:pt x="15693" y="9629"/>
                    <a:pt x="16737" y="9004"/>
                  </a:cubicBezTo>
                  <a:cubicBezTo>
                    <a:pt x="17094" y="8790"/>
                    <a:pt x="17468" y="8558"/>
                    <a:pt x="17870" y="8317"/>
                  </a:cubicBezTo>
                  <a:cubicBezTo>
                    <a:pt x="19110" y="7559"/>
                    <a:pt x="20519" y="6703"/>
                    <a:pt x="22170" y="5784"/>
                  </a:cubicBezTo>
                  <a:cubicBezTo>
                    <a:pt x="23463" y="5061"/>
                    <a:pt x="26470" y="3768"/>
                    <a:pt x="29369" y="2519"/>
                  </a:cubicBezTo>
                  <a:cubicBezTo>
                    <a:pt x="31162" y="1751"/>
                    <a:pt x="32857" y="1020"/>
                    <a:pt x="33972" y="503"/>
                  </a:cubicBezTo>
                  <a:cubicBezTo>
                    <a:pt x="34527" y="242"/>
                    <a:pt x="35038" y="123"/>
                    <a:pt x="35514" y="123"/>
                  </a:cubicBezTo>
                  <a:cubicBezTo>
                    <a:pt x="37939" y="123"/>
                    <a:pt x="39439" y="3216"/>
                    <a:pt x="41020" y="6453"/>
                  </a:cubicBezTo>
                  <a:cubicBezTo>
                    <a:pt x="41145" y="6703"/>
                    <a:pt x="41261" y="6961"/>
                    <a:pt x="41395" y="7220"/>
                  </a:cubicBezTo>
                  <a:cubicBezTo>
                    <a:pt x="43366" y="11243"/>
                    <a:pt x="45293" y="14580"/>
                    <a:pt x="48692" y="14580"/>
                  </a:cubicBezTo>
                  <a:cubicBezTo>
                    <a:pt x="48826" y="14580"/>
                    <a:pt x="48960" y="14571"/>
                    <a:pt x="49102" y="14562"/>
                  </a:cubicBezTo>
                  <a:cubicBezTo>
                    <a:pt x="53206" y="14250"/>
                    <a:pt x="53590" y="12278"/>
                    <a:pt x="53973" y="10378"/>
                  </a:cubicBezTo>
                  <a:cubicBezTo>
                    <a:pt x="54062" y="9923"/>
                    <a:pt x="54152" y="9459"/>
                    <a:pt x="54294" y="9022"/>
                  </a:cubicBezTo>
                  <a:cubicBezTo>
                    <a:pt x="54651" y="7925"/>
                    <a:pt x="55365" y="6756"/>
                    <a:pt x="57961" y="6426"/>
                  </a:cubicBezTo>
                  <a:cubicBezTo>
                    <a:pt x="58796" y="6324"/>
                    <a:pt x="59597" y="6283"/>
                    <a:pt x="60361" y="6283"/>
                  </a:cubicBezTo>
                  <a:cubicBezTo>
                    <a:pt x="62350" y="6283"/>
                    <a:pt x="64098" y="6565"/>
                    <a:pt x="65579" y="6810"/>
                  </a:cubicBezTo>
                  <a:cubicBezTo>
                    <a:pt x="66774" y="7004"/>
                    <a:pt x="67827" y="7175"/>
                    <a:pt x="68761" y="7175"/>
                  </a:cubicBezTo>
                  <a:cubicBezTo>
                    <a:pt x="70020" y="7175"/>
                    <a:pt x="71064" y="6865"/>
                    <a:pt x="71949" y="5882"/>
                  </a:cubicBezTo>
                  <a:lnTo>
                    <a:pt x="71860" y="5802"/>
                  </a:lnTo>
                  <a:cubicBezTo>
                    <a:pt x="71004" y="6754"/>
                    <a:pt x="69986" y="7055"/>
                    <a:pt x="68755" y="7055"/>
                  </a:cubicBezTo>
                  <a:cubicBezTo>
                    <a:pt x="67829" y="7055"/>
                    <a:pt x="66784" y="6885"/>
                    <a:pt x="65597" y="6694"/>
                  </a:cubicBezTo>
                  <a:cubicBezTo>
                    <a:pt x="64111" y="6449"/>
                    <a:pt x="62360" y="6163"/>
                    <a:pt x="60365" y="6163"/>
                  </a:cubicBezTo>
                  <a:cubicBezTo>
                    <a:pt x="59594" y="6163"/>
                    <a:pt x="58786" y="6206"/>
                    <a:pt x="57943" y="6310"/>
                  </a:cubicBezTo>
                  <a:cubicBezTo>
                    <a:pt x="55285" y="6649"/>
                    <a:pt x="54553" y="7853"/>
                    <a:pt x="54178" y="8986"/>
                  </a:cubicBezTo>
                  <a:cubicBezTo>
                    <a:pt x="54036" y="9424"/>
                    <a:pt x="53946" y="9896"/>
                    <a:pt x="53857" y="10351"/>
                  </a:cubicBezTo>
                  <a:cubicBezTo>
                    <a:pt x="53474" y="12305"/>
                    <a:pt x="53108" y="14143"/>
                    <a:pt x="49093" y="14446"/>
                  </a:cubicBezTo>
                  <a:cubicBezTo>
                    <a:pt x="48957" y="14457"/>
                    <a:pt x="48823" y="14462"/>
                    <a:pt x="48691" y="14462"/>
                  </a:cubicBezTo>
                  <a:cubicBezTo>
                    <a:pt x="45356" y="14462"/>
                    <a:pt x="43449" y="11148"/>
                    <a:pt x="41493" y="7167"/>
                  </a:cubicBezTo>
                  <a:cubicBezTo>
                    <a:pt x="41368" y="6908"/>
                    <a:pt x="41252" y="6658"/>
                    <a:pt x="41127" y="6399"/>
                  </a:cubicBezTo>
                  <a:cubicBezTo>
                    <a:pt x="39527" y="3126"/>
                    <a:pt x="38008" y="1"/>
                    <a:pt x="35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5"/>
            <p:cNvSpPr/>
            <p:nvPr/>
          </p:nvSpPr>
          <p:spPr>
            <a:xfrm>
              <a:off x="3218316" y="2510571"/>
              <a:ext cx="6948733" cy="1491813"/>
            </a:xfrm>
            <a:custGeom>
              <a:avLst/>
              <a:gdLst/>
              <a:ahLst/>
              <a:cxnLst/>
              <a:rect l="l" t="t" r="r" b="b"/>
              <a:pathLst>
                <a:path w="72002" h="15458" extrusionOk="0">
                  <a:moveTo>
                    <a:pt x="35895" y="0"/>
                  </a:moveTo>
                  <a:cubicBezTo>
                    <a:pt x="35358" y="0"/>
                    <a:pt x="34792" y="159"/>
                    <a:pt x="34186" y="479"/>
                  </a:cubicBezTo>
                  <a:cubicBezTo>
                    <a:pt x="33035" y="1095"/>
                    <a:pt x="31215" y="1951"/>
                    <a:pt x="29297" y="2870"/>
                  </a:cubicBezTo>
                  <a:cubicBezTo>
                    <a:pt x="26478" y="4199"/>
                    <a:pt x="23561" y="5582"/>
                    <a:pt x="22312" y="6376"/>
                  </a:cubicBezTo>
                  <a:cubicBezTo>
                    <a:pt x="21322" y="7000"/>
                    <a:pt x="20385" y="7607"/>
                    <a:pt x="19564" y="8142"/>
                  </a:cubicBezTo>
                  <a:cubicBezTo>
                    <a:pt x="17441" y="9525"/>
                    <a:pt x="15764" y="10622"/>
                    <a:pt x="14515" y="11158"/>
                  </a:cubicBezTo>
                  <a:cubicBezTo>
                    <a:pt x="12472" y="12034"/>
                    <a:pt x="7735" y="12999"/>
                    <a:pt x="3973" y="12999"/>
                  </a:cubicBezTo>
                  <a:cubicBezTo>
                    <a:pt x="2411" y="12999"/>
                    <a:pt x="1017" y="12833"/>
                    <a:pt x="54" y="12424"/>
                  </a:cubicBezTo>
                  <a:lnTo>
                    <a:pt x="0" y="12531"/>
                  </a:lnTo>
                  <a:cubicBezTo>
                    <a:pt x="977" y="12944"/>
                    <a:pt x="2388" y="13112"/>
                    <a:pt x="3968" y="13112"/>
                  </a:cubicBezTo>
                  <a:cubicBezTo>
                    <a:pt x="7754" y="13112"/>
                    <a:pt x="12507" y="12146"/>
                    <a:pt x="14559" y="11265"/>
                  </a:cubicBezTo>
                  <a:cubicBezTo>
                    <a:pt x="15817" y="10721"/>
                    <a:pt x="17503" y="9632"/>
                    <a:pt x="19627" y="8240"/>
                  </a:cubicBezTo>
                  <a:cubicBezTo>
                    <a:pt x="20456" y="7705"/>
                    <a:pt x="21384" y="7099"/>
                    <a:pt x="22374" y="6474"/>
                  </a:cubicBezTo>
                  <a:cubicBezTo>
                    <a:pt x="23614" y="5689"/>
                    <a:pt x="26531" y="4306"/>
                    <a:pt x="29342" y="2977"/>
                  </a:cubicBezTo>
                  <a:cubicBezTo>
                    <a:pt x="31268" y="2058"/>
                    <a:pt x="33088" y="1202"/>
                    <a:pt x="34248" y="586"/>
                  </a:cubicBezTo>
                  <a:cubicBezTo>
                    <a:pt x="34833" y="277"/>
                    <a:pt x="35378" y="122"/>
                    <a:pt x="35893" y="122"/>
                  </a:cubicBezTo>
                  <a:cubicBezTo>
                    <a:pt x="36180" y="122"/>
                    <a:pt x="36457" y="170"/>
                    <a:pt x="36728" y="265"/>
                  </a:cubicBezTo>
                  <a:cubicBezTo>
                    <a:pt x="38637" y="925"/>
                    <a:pt x="39922" y="3816"/>
                    <a:pt x="41287" y="6876"/>
                  </a:cubicBezTo>
                  <a:cubicBezTo>
                    <a:pt x="43071" y="10908"/>
                    <a:pt x="45096" y="15458"/>
                    <a:pt x="48968" y="15458"/>
                  </a:cubicBezTo>
                  <a:cubicBezTo>
                    <a:pt x="49057" y="15458"/>
                    <a:pt x="49137" y="15458"/>
                    <a:pt x="49227" y="15449"/>
                  </a:cubicBezTo>
                  <a:cubicBezTo>
                    <a:pt x="53464" y="15235"/>
                    <a:pt x="53785" y="13209"/>
                    <a:pt x="54089" y="11256"/>
                  </a:cubicBezTo>
                  <a:cubicBezTo>
                    <a:pt x="54374" y="9400"/>
                    <a:pt x="54651" y="7643"/>
                    <a:pt x="57960" y="7170"/>
                  </a:cubicBezTo>
                  <a:cubicBezTo>
                    <a:pt x="58956" y="7030"/>
                    <a:pt x="59902" y="6976"/>
                    <a:pt x="60795" y="6976"/>
                  </a:cubicBezTo>
                  <a:cubicBezTo>
                    <a:pt x="62581" y="6976"/>
                    <a:pt x="64157" y="7194"/>
                    <a:pt x="65507" y="7384"/>
                  </a:cubicBezTo>
                  <a:cubicBezTo>
                    <a:pt x="66622" y="7538"/>
                    <a:pt x="67614" y="7675"/>
                    <a:pt x="68505" y="7675"/>
                  </a:cubicBezTo>
                  <a:cubicBezTo>
                    <a:pt x="69883" y="7675"/>
                    <a:pt x="71022" y="7349"/>
                    <a:pt x="72002" y="6260"/>
                  </a:cubicBezTo>
                  <a:lnTo>
                    <a:pt x="71913" y="6180"/>
                  </a:lnTo>
                  <a:cubicBezTo>
                    <a:pt x="70963" y="7238"/>
                    <a:pt x="69846" y="7554"/>
                    <a:pt x="68493" y="7554"/>
                  </a:cubicBezTo>
                  <a:cubicBezTo>
                    <a:pt x="67611" y="7554"/>
                    <a:pt x="66628" y="7420"/>
                    <a:pt x="65525" y="7268"/>
                  </a:cubicBezTo>
                  <a:cubicBezTo>
                    <a:pt x="64169" y="7078"/>
                    <a:pt x="62587" y="6860"/>
                    <a:pt x="60793" y="6860"/>
                  </a:cubicBezTo>
                  <a:cubicBezTo>
                    <a:pt x="59895" y="6860"/>
                    <a:pt x="58945" y="6914"/>
                    <a:pt x="57942" y="7054"/>
                  </a:cubicBezTo>
                  <a:cubicBezTo>
                    <a:pt x="54544" y="7536"/>
                    <a:pt x="54249" y="9418"/>
                    <a:pt x="53973" y="11238"/>
                  </a:cubicBezTo>
                  <a:cubicBezTo>
                    <a:pt x="53660" y="13236"/>
                    <a:pt x="53366" y="15119"/>
                    <a:pt x="49218" y="15333"/>
                  </a:cubicBezTo>
                  <a:cubicBezTo>
                    <a:pt x="49133" y="15337"/>
                    <a:pt x="49048" y="15339"/>
                    <a:pt x="48965" y="15339"/>
                  </a:cubicBezTo>
                  <a:cubicBezTo>
                    <a:pt x="45172" y="15339"/>
                    <a:pt x="43253" y="11012"/>
                    <a:pt x="41394" y="6831"/>
                  </a:cubicBezTo>
                  <a:cubicBezTo>
                    <a:pt x="40020" y="3744"/>
                    <a:pt x="38726" y="827"/>
                    <a:pt x="36773" y="149"/>
                  </a:cubicBezTo>
                  <a:cubicBezTo>
                    <a:pt x="36488" y="50"/>
                    <a:pt x="36196" y="0"/>
                    <a:pt x="3589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2000">
                  <a:srgbClr val="FFFFFF">
                    <a:alpha val="0"/>
                  </a:srgbClr>
                </a:gs>
                <a:gs pos="43000">
                  <a:schemeClr val="lt2"/>
                </a:gs>
                <a:gs pos="62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5" name="Google Shape;4445;p35"/>
          <p:cNvSpPr/>
          <p:nvPr/>
        </p:nvSpPr>
        <p:spPr>
          <a:xfrm>
            <a:off x="-895000" y="4326350"/>
            <a:ext cx="2382600" cy="23826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6" name="Google Shape;4446;p35"/>
          <p:cNvSpPr/>
          <p:nvPr/>
        </p:nvSpPr>
        <p:spPr>
          <a:xfrm>
            <a:off x="3214375" y="46193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7" name="Google Shape;4447;p35"/>
          <p:cNvSpPr/>
          <p:nvPr/>
        </p:nvSpPr>
        <p:spPr>
          <a:xfrm>
            <a:off x="834050" y="41996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8" name="Google Shape;4448;p35"/>
          <p:cNvSpPr/>
          <p:nvPr/>
        </p:nvSpPr>
        <p:spPr>
          <a:xfrm>
            <a:off x="5990238" y="4619300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9" name="Google Shape;4449;p35"/>
          <p:cNvSpPr/>
          <p:nvPr/>
        </p:nvSpPr>
        <p:spPr>
          <a:xfrm>
            <a:off x="7733625" y="4022412"/>
            <a:ext cx="2382600" cy="2382600"/>
          </a:xfrm>
          <a:prstGeom prst="ellipse">
            <a:avLst/>
          </a:prstGeom>
          <a:gradFill>
            <a:gsLst>
              <a:gs pos="0">
                <a:srgbClr val="D500F9">
                  <a:alpha val="27450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0" name="Google Shape;4450;p35"/>
          <p:cNvSpPr/>
          <p:nvPr/>
        </p:nvSpPr>
        <p:spPr>
          <a:xfrm>
            <a:off x="1448925" y="46240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1" name="Google Shape;4451;p35"/>
          <p:cNvSpPr/>
          <p:nvPr/>
        </p:nvSpPr>
        <p:spPr>
          <a:xfrm>
            <a:off x="4385063" y="47156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2" name="Google Shape;4452;p35"/>
          <p:cNvGrpSpPr/>
          <p:nvPr/>
        </p:nvGrpSpPr>
        <p:grpSpPr>
          <a:xfrm>
            <a:off x="367100" y="3167313"/>
            <a:ext cx="37200" cy="2435125"/>
            <a:chOff x="367100" y="2392375"/>
            <a:chExt cx="37200" cy="2435125"/>
          </a:xfrm>
        </p:grpSpPr>
        <p:sp>
          <p:nvSpPr>
            <p:cNvPr id="4453" name="Google Shape;4453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5" name="Google Shape;4455;p35"/>
          <p:cNvGrpSpPr/>
          <p:nvPr/>
        </p:nvGrpSpPr>
        <p:grpSpPr>
          <a:xfrm>
            <a:off x="1496950" y="4504950"/>
            <a:ext cx="37200" cy="833425"/>
            <a:chOff x="367100" y="2392375"/>
            <a:chExt cx="37200" cy="833425"/>
          </a:xfrm>
        </p:grpSpPr>
        <p:sp>
          <p:nvSpPr>
            <p:cNvPr id="4456" name="Google Shape;4456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8" name="Google Shape;4458;p35"/>
          <p:cNvGrpSpPr/>
          <p:nvPr/>
        </p:nvGrpSpPr>
        <p:grpSpPr>
          <a:xfrm>
            <a:off x="2528413" y="4406000"/>
            <a:ext cx="37200" cy="1232425"/>
            <a:chOff x="367100" y="2392375"/>
            <a:chExt cx="37200" cy="1232425"/>
          </a:xfrm>
        </p:grpSpPr>
        <p:sp>
          <p:nvSpPr>
            <p:cNvPr id="4459" name="Google Shape;4459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1" name="Google Shape;4461;p35"/>
          <p:cNvGrpSpPr/>
          <p:nvPr/>
        </p:nvGrpSpPr>
        <p:grpSpPr>
          <a:xfrm>
            <a:off x="1733350" y="4466913"/>
            <a:ext cx="37200" cy="833425"/>
            <a:chOff x="367100" y="2392375"/>
            <a:chExt cx="37200" cy="833425"/>
          </a:xfrm>
        </p:grpSpPr>
        <p:sp>
          <p:nvSpPr>
            <p:cNvPr id="4462" name="Google Shape;4462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4" name="Google Shape;4464;p35"/>
          <p:cNvGrpSpPr/>
          <p:nvPr/>
        </p:nvGrpSpPr>
        <p:grpSpPr>
          <a:xfrm>
            <a:off x="8607850" y="3328463"/>
            <a:ext cx="37200" cy="2435125"/>
            <a:chOff x="367100" y="2392375"/>
            <a:chExt cx="37200" cy="2435125"/>
          </a:xfrm>
        </p:grpSpPr>
        <p:sp>
          <p:nvSpPr>
            <p:cNvPr id="4465" name="Google Shape;4465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7" name="Google Shape;4467;p35"/>
          <p:cNvGrpSpPr/>
          <p:nvPr/>
        </p:nvGrpSpPr>
        <p:grpSpPr>
          <a:xfrm>
            <a:off x="658425" y="4347475"/>
            <a:ext cx="37200" cy="1232425"/>
            <a:chOff x="367100" y="2392375"/>
            <a:chExt cx="37200" cy="1232425"/>
          </a:xfrm>
        </p:grpSpPr>
        <p:sp>
          <p:nvSpPr>
            <p:cNvPr id="4468" name="Google Shape;4468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0" name="Google Shape;4470;p35"/>
          <p:cNvGrpSpPr/>
          <p:nvPr/>
        </p:nvGrpSpPr>
        <p:grpSpPr>
          <a:xfrm>
            <a:off x="3527900" y="4771725"/>
            <a:ext cx="37200" cy="833425"/>
            <a:chOff x="367100" y="2392375"/>
            <a:chExt cx="37200" cy="833425"/>
          </a:xfrm>
        </p:grpSpPr>
        <p:sp>
          <p:nvSpPr>
            <p:cNvPr id="4471" name="Google Shape;4471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3" name="Google Shape;4473;p35"/>
          <p:cNvGrpSpPr/>
          <p:nvPr/>
        </p:nvGrpSpPr>
        <p:grpSpPr>
          <a:xfrm>
            <a:off x="2347800" y="4607713"/>
            <a:ext cx="37200" cy="833425"/>
            <a:chOff x="367100" y="2392375"/>
            <a:chExt cx="37200" cy="833425"/>
          </a:xfrm>
        </p:grpSpPr>
        <p:sp>
          <p:nvSpPr>
            <p:cNvPr id="4474" name="Google Shape;4474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6" name="Google Shape;4476;p35"/>
          <p:cNvGrpSpPr/>
          <p:nvPr/>
        </p:nvGrpSpPr>
        <p:grpSpPr>
          <a:xfrm>
            <a:off x="7259438" y="4733288"/>
            <a:ext cx="37200" cy="833425"/>
            <a:chOff x="367100" y="2392375"/>
            <a:chExt cx="37200" cy="833425"/>
          </a:xfrm>
        </p:grpSpPr>
        <p:sp>
          <p:nvSpPr>
            <p:cNvPr id="4477" name="Google Shape;4477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9" name="Google Shape;4479;p35"/>
          <p:cNvGrpSpPr/>
          <p:nvPr/>
        </p:nvGrpSpPr>
        <p:grpSpPr>
          <a:xfrm>
            <a:off x="5876450" y="4796988"/>
            <a:ext cx="37200" cy="833425"/>
            <a:chOff x="367100" y="2392375"/>
            <a:chExt cx="37200" cy="833425"/>
          </a:xfrm>
        </p:grpSpPr>
        <p:sp>
          <p:nvSpPr>
            <p:cNvPr id="4480" name="Google Shape;4480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2" name="Google Shape;4482;p35"/>
          <p:cNvGrpSpPr/>
          <p:nvPr/>
        </p:nvGrpSpPr>
        <p:grpSpPr>
          <a:xfrm>
            <a:off x="5087700" y="4695513"/>
            <a:ext cx="37200" cy="833425"/>
            <a:chOff x="367100" y="2392375"/>
            <a:chExt cx="37200" cy="833425"/>
          </a:xfrm>
        </p:grpSpPr>
        <p:sp>
          <p:nvSpPr>
            <p:cNvPr id="4483" name="Google Shape;4483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5" name="Google Shape;4485;p35"/>
          <p:cNvGrpSpPr/>
          <p:nvPr/>
        </p:nvGrpSpPr>
        <p:grpSpPr>
          <a:xfrm>
            <a:off x="6722900" y="4774700"/>
            <a:ext cx="37200" cy="1232425"/>
            <a:chOff x="367100" y="2392375"/>
            <a:chExt cx="37200" cy="1232425"/>
          </a:xfrm>
        </p:grpSpPr>
        <p:sp>
          <p:nvSpPr>
            <p:cNvPr id="4486" name="Google Shape;4486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8" name="Google Shape;4488;p35"/>
          <p:cNvGrpSpPr/>
          <p:nvPr/>
        </p:nvGrpSpPr>
        <p:grpSpPr>
          <a:xfrm>
            <a:off x="7961675" y="4347475"/>
            <a:ext cx="37200" cy="833425"/>
            <a:chOff x="367100" y="2392375"/>
            <a:chExt cx="37200" cy="833425"/>
          </a:xfrm>
        </p:grpSpPr>
        <p:sp>
          <p:nvSpPr>
            <p:cNvPr id="4489" name="Google Shape;4489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1" name="Google Shape;4491;p35"/>
          <p:cNvGrpSpPr/>
          <p:nvPr/>
        </p:nvGrpSpPr>
        <p:grpSpPr>
          <a:xfrm>
            <a:off x="8312775" y="4410938"/>
            <a:ext cx="37200" cy="833425"/>
            <a:chOff x="367100" y="2392375"/>
            <a:chExt cx="37200" cy="833425"/>
          </a:xfrm>
        </p:grpSpPr>
        <p:sp>
          <p:nvSpPr>
            <p:cNvPr id="4492" name="Google Shape;4492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4" name="Google Shape;4494;p35"/>
          <p:cNvGrpSpPr/>
          <p:nvPr/>
        </p:nvGrpSpPr>
        <p:grpSpPr>
          <a:xfrm>
            <a:off x="8994688" y="4147975"/>
            <a:ext cx="37200" cy="1232425"/>
            <a:chOff x="367100" y="2392375"/>
            <a:chExt cx="37200" cy="1232425"/>
          </a:xfrm>
        </p:grpSpPr>
        <p:sp>
          <p:nvSpPr>
            <p:cNvPr id="4495" name="Google Shape;4495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7" name="Google Shape;4497;p35"/>
          <p:cNvSpPr/>
          <p:nvPr/>
        </p:nvSpPr>
        <p:spPr>
          <a:xfrm>
            <a:off x="7713300" y="408728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8" name="Google Shape;4498;p35"/>
          <p:cNvSpPr/>
          <p:nvPr/>
        </p:nvSpPr>
        <p:spPr>
          <a:xfrm>
            <a:off x="6807341" y="4897544"/>
            <a:ext cx="504900" cy="504900"/>
          </a:xfrm>
          <a:prstGeom prst="ellipse">
            <a:avLst/>
          </a:prstGeom>
          <a:gradFill>
            <a:gsLst>
              <a:gs pos="0">
                <a:srgbClr val="651FFF">
                  <a:alpha val="38039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9" name="Google Shape;4499;p35"/>
          <p:cNvGrpSpPr/>
          <p:nvPr/>
        </p:nvGrpSpPr>
        <p:grpSpPr>
          <a:xfrm>
            <a:off x="179163" y="3929825"/>
            <a:ext cx="37200" cy="1232425"/>
            <a:chOff x="367100" y="2392375"/>
            <a:chExt cx="37200" cy="1232425"/>
          </a:xfrm>
        </p:grpSpPr>
        <p:sp>
          <p:nvSpPr>
            <p:cNvPr id="4500" name="Google Shape;4500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2" name="Google Shape;4502;p35"/>
          <p:cNvGrpSpPr/>
          <p:nvPr/>
        </p:nvGrpSpPr>
        <p:grpSpPr>
          <a:xfrm>
            <a:off x="4435463" y="4847900"/>
            <a:ext cx="37200" cy="833425"/>
            <a:chOff x="367100" y="2392375"/>
            <a:chExt cx="37200" cy="833425"/>
          </a:xfrm>
        </p:grpSpPr>
        <p:sp>
          <p:nvSpPr>
            <p:cNvPr id="4503" name="Google Shape;4503;p35"/>
            <p:cNvSpPr/>
            <p:nvPr/>
          </p:nvSpPr>
          <p:spPr>
            <a:xfrm>
              <a:off x="382100" y="2424800"/>
              <a:ext cx="7200" cy="801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5" name="Google Shape;4505;p35"/>
          <p:cNvGrpSpPr/>
          <p:nvPr/>
        </p:nvGrpSpPr>
        <p:grpSpPr>
          <a:xfrm>
            <a:off x="3121763" y="4572225"/>
            <a:ext cx="37200" cy="1232425"/>
            <a:chOff x="367100" y="2392375"/>
            <a:chExt cx="37200" cy="1232425"/>
          </a:xfrm>
        </p:grpSpPr>
        <p:sp>
          <p:nvSpPr>
            <p:cNvPr id="4506" name="Google Shape;4506;p35"/>
            <p:cNvSpPr/>
            <p:nvPr/>
          </p:nvSpPr>
          <p:spPr>
            <a:xfrm>
              <a:off x="382100" y="2424800"/>
              <a:ext cx="7200" cy="1200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8" name="Google Shape;4508;p35"/>
          <p:cNvGrpSpPr/>
          <p:nvPr/>
        </p:nvGrpSpPr>
        <p:grpSpPr>
          <a:xfrm>
            <a:off x="924975" y="4365275"/>
            <a:ext cx="37200" cy="2435125"/>
            <a:chOff x="367100" y="2392375"/>
            <a:chExt cx="37200" cy="2435125"/>
          </a:xfrm>
        </p:grpSpPr>
        <p:sp>
          <p:nvSpPr>
            <p:cNvPr id="4509" name="Google Shape;4509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1" name="Google Shape;4511;p35"/>
          <p:cNvGrpSpPr/>
          <p:nvPr/>
        </p:nvGrpSpPr>
        <p:grpSpPr>
          <a:xfrm>
            <a:off x="6400500" y="4694438"/>
            <a:ext cx="37200" cy="2435125"/>
            <a:chOff x="367100" y="2392375"/>
            <a:chExt cx="37200" cy="2435125"/>
          </a:xfrm>
        </p:grpSpPr>
        <p:sp>
          <p:nvSpPr>
            <p:cNvPr id="4512" name="Google Shape;4512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14" name="Google Shape;4514;p35"/>
          <p:cNvSpPr/>
          <p:nvPr/>
        </p:nvSpPr>
        <p:spPr>
          <a:xfrm>
            <a:off x="2148550" y="47246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5" name="Google Shape;4515;p35"/>
          <p:cNvSpPr/>
          <p:nvPr/>
        </p:nvSpPr>
        <p:spPr>
          <a:xfrm>
            <a:off x="3677475" y="453006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6" name="Google Shape;4516;p35"/>
          <p:cNvGrpSpPr/>
          <p:nvPr/>
        </p:nvGrpSpPr>
        <p:grpSpPr>
          <a:xfrm>
            <a:off x="7679063" y="4758125"/>
            <a:ext cx="37200" cy="2435125"/>
            <a:chOff x="367100" y="2392375"/>
            <a:chExt cx="37200" cy="2435125"/>
          </a:xfrm>
        </p:grpSpPr>
        <p:sp>
          <p:nvSpPr>
            <p:cNvPr id="4517" name="Google Shape;4517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9" name="Google Shape;4519;p35"/>
          <p:cNvGrpSpPr/>
          <p:nvPr/>
        </p:nvGrpSpPr>
        <p:grpSpPr>
          <a:xfrm>
            <a:off x="8880050" y="2865213"/>
            <a:ext cx="37200" cy="2435125"/>
            <a:chOff x="367100" y="2392375"/>
            <a:chExt cx="37200" cy="2435125"/>
          </a:xfrm>
        </p:grpSpPr>
        <p:sp>
          <p:nvSpPr>
            <p:cNvPr id="4520" name="Google Shape;4520;p35"/>
            <p:cNvSpPr/>
            <p:nvPr/>
          </p:nvSpPr>
          <p:spPr>
            <a:xfrm>
              <a:off x="382100" y="2424800"/>
              <a:ext cx="7200" cy="24027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4000">
                  <a:schemeClr val="lt2"/>
                </a:gs>
                <a:gs pos="30000">
                  <a:schemeClr val="accent1"/>
                </a:gs>
                <a:gs pos="8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5"/>
            <p:cNvSpPr/>
            <p:nvPr/>
          </p:nvSpPr>
          <p:spPr>
            <a:xfrm>
              <a:off x="367100" y="2392375"/>
              <a:ext cx="37200" cy="3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48000">
              <a:schemeClr val="dk1"/>
            </a:gs>
            <a:gs pos="100000">
              <a:srgbClr val="39109B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500"/>
              <a:buFont typeface="Share Tech"/>
              <a:buNone/>
              <a:defRPr sz="3500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8" r:id="rId6"/>
    <p:sldLayoutId id="2147483663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hyperlink" Target="https://www.linkedin.com/in/avik-sarkhe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mailto:avik305sarkhel@gmail.com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industantimes.com/lifestyle/health/air-pollution-in-indian-districts-significantly-increased-death-risk-across-age-groups-study-finds-101724746983217.html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www.thelancet.com/journals/lansea/article/PIIS2772-3682(23)00188-9/fulltex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conomictimes.indiatimes.com/news/india/air-pollution-in-indian-districts-significantly-increased-death-risk-across-age-groups-study-finds/articleshow/112832226.cms" TargetMode="External"/><Relationship Id="rId11" Type="http://schemas.openxmlformats.org/officeDocument/2006/relationships/hyperlink" Target="https://ncdc.mohfw.gov.in/wp-content/uploads/2024/05/1-ADVISORY-ON-AIR-POLLUTION-AND-HEALTH.pdf" TargetMode="External"/><Relationship Id="rId5" Type="http://schemas.openxmlformats.org/officeDocument/2006/relationships/image" Target="../media/image6.png"/><Relationship Id="rId10" Type="http://schemas.openxmlformats.org/officeDocument/2006/relationships/hyperlink" Target="Frontiers%20in%20Sustainable%20Cities:%20Long-term%20effects%20of%20PM2.5%20in%20Indian%20metropolitan%20cities" TargetMode="External"/><Relationship Id="rId4" Type="http://schemas.openxmlformats.org/officeDocument/2006/relationships/image" Target="../media/image1.jpg"/><Relationship Id="rId9" Type="http://schemas.openxmlformats.org/officeDocument/2006/relationships/hyperlink" Target="https://www.downtoearth.org.in/air/gassed-how-air-pollution-is-causing-greater-loss-of-healthy-life-years-in-children-compared-to-older-people-93151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ergyandcleanair.org/wp/wp-content/uploads/2025/01/Tracing-the-Hazy-Air-2025_-Progress-Report-on-National-Clean-Air-Programme-NCAP.pdf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www.drishtiias.com/current-affairs-news-analysis-editorials/news-editorials/03-05-202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qi.in/blog/en-in/what-can-you-expect-from-aqi-in-2025/" TargetMode="External"/><Relationship Id="rId11" Type="http://schemas.openxmlformats.org/officeDocument/2006/relationships/hyperlink" Target="https://economictimes.indiatimes.com/news/environment/air-quality-index-awareness-among-indian-citizens-growing-study/articleshow/77492525.cms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economictimes.indiatimes.com/news/india/awareness-about-air-pollution-related-terminologies-low-among-urban-poor-in-delhi-ncr-study/articleshow/109108410.cms" TargetMode="External"/><Relationship Id="rId4" Type="http://schemas.openxmlformats.org/officeDocument/2006/relationships/image" Target="../media/image1.jpg"/><Relationship Id="rId9" Type="http://schemas.openxmlformats.org/officeDocument/2006/relationships/hyperlink" Target="https://airquality.cpcb.gov.in/AQI_India/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rishtiias.com/daily-updates/daily-news-editorials/strengthening-india-s-air-quality-management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www.downtoearth.org.in/air/indias-pm25-levels-falling-since-2016-not-because-of-countrys-flagship-air-pollution-control-programme-study" TargetMode="External"/><Relationship Id="rId12" Type="http://schemas.openxmlformats.org/officeDocument/2006/relationships/hyperlink" Target="https://www.pib.gov.in/PressReleasePage.aspx?PRID=2036732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ealthpolicy-watch.news/mixed-results-from-indias-five-year-campaign-to-cut-air-pollution/" TargetMode="External"/><Relationship Id="rId11" Type="http://schemas.openxmlformats.org/officeDocument/2006/relationships/hyperlink" Target="https://www.pib.gov.in/PressReleasePage.aspx?PRID=1983680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economictimes.indiatimes.com/news/india/awareness-about-air-pollution-related-terminologies-low-among-urban-poor-in-delhi-ncr-study/articleshow/109108410.cms" TargetMode="External"/><Relationship Id="rId4" Type="http://schemas.openxmlformats.org/officeDocument/2006/relationships/image" Target="../media/image1.jpg"/><Relationship Id="rId9" Type="http://schemas.openxmlformats.org/officeDocument/2006/relationships/hyperlink" Target="https://energyandcleanair.org/wp/wp-content/uploads/2025/01/Tracing-the-Hazy-Air-2025_-Progress-Report-on-National-Clean-Air-Programme-NCAP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qair.com/in-en/world-most-polluted-cities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www.respirer.in/wp-content/uploads/2025/01/Towards-Clear-Skies-2025-An-In-Depth-Analysis-of-Air-Quality-Improvements-in-Indian-Cities-2019-2024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seindia.org/cse-releases-2024-25-winter-air-pollution-analysis-for-six-megacities-of-india-12641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aaqr.org/articles/aaqr-22-01-ssea-0038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www.indianpediatrics.net/aug2021/aug-765-770.ht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ubmed.ncbi.nlm.nih.gov/37628320/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pmc.ncbi.nlm.nih.gov/articles/PMC11920647/" TargetMode="External"/><Relationship Id="rId4" Type="http://schemas.openxmlformats.org/officeDocument/2006/relationships/image" Target="../media/image1.jpg"/><Relationship Id="rId9" Type="http://schemas.openxmlformats.org/officeDocument/2006/relationships/hyperlink" Target="https://www.downtoearth.org.in/health/one-in-every-two-children-in-kolkata-suffers-from-air-pollution-set-to-rise-this-year-with-aqi-worsening-92762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timesofindia.indiatimes.com/business/as-air-quality-dips-purifier-sales-boom/articleshow/105105090.cms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economictimes.com/industry/cons-products/electronics/rising-pollution-pushes-up-air-purifier-sales/articleshow/95337990.cm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wachhindia.ndtv.com/air-emergency-do-air-purifiers-reduce-air-pollution-and-help-breathe-clean-air-85622/)" TargetMode="External"/><Relationship Id="rId11" Type="http://schemas.openxmlformats.org/officeDocument/2006/relationships/hyperlink" Target="https://www.indiatoday.in/technology/news/story/significant-increase-in-air-purifier-sales-as-delhi-faces-severe-air-pollution-2318246-2023-11-10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www.cnbctv18.com/retail/air-purifiers-demand-and-sales-increase-as-air-pollution-increases-says-report-1302321.htm" TargetMode="External"/><Relationship Id="rId4" Type="http://schemas.openxmlformats.org/officeDocument/2006/relationships/image" Target="../media/image1.jpg"/><Relationship Id="rId9" Type="http://schemas.openxmlformats.org/officeDocument/2006/relationships/hyperlink" Target="https://www.newindianexpress.com/cities/delhi/2024/Nov/19/delhi-pollution-air-purifiers-go-out-of-stock-in-no-time-2711914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urekaforbes.com/blog/how-to-choose-air-purifier-for-dealing-with-air-pollution-in-india.html" TargetMode="External"/><Relationship Id="rId13" Type="http://schemas.openxmlformats.org/officeDocument/2006/relationships/hyperlink" Target="https://www.ubreathe.in/mini-lite-air-purifiers-home" TargetMode="External"/><Relationship Id="rId3" Type="http://schemas.openxmlformats.org/officeDocument/2006/relationships/image" Target="../media/image9.jpeg"/><Relationship Id="rId7" Type="http://schemas.openxmlformats.org/officeDocument/2006/relationships/hyperlink" Target="https://www.bajajfinserv.in/understanding-key-features-of-an-air-purifier" TargetMode="External"/><Relationship Id="rId12" Type="http://schemas.openxmlformats.org/officeDocument/2006/relationships/hyperlink" Target="https://www.iqair.com/in-en/air-purifier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wachhindia.ndtv.com/air-emergency-do-air-purifiers-reduce-air-pollution-and-help-breathe-clean-air-85622/)" TargetMode="External"/><Relationship Id="rId11" Type="http://schemas.openxmlformats.org/officeDocument/2006/relationships/hyperlink" Target="https://timesofindia.indiatimes.com/technology/tech-tips/delhi-air-pollution-air-purifier-buying-guide-dont-make-these-10-big-mistakes/articleshow/115482587.cms" TargetMode="External"/><Relationship Id="rId5" Type="http://schemas.openxmlformats.org/officeDocument/2006/relationships/image" Target="../media/image6.png"/><Relationship Id="rId10" Type="http://schemas.openxmlformats.org/officeDocument/2006/relationships/hyperlink" Target="https://www.techsciresearch.com/report/india-air-purifier-market/3075.html" TargetMode="External"/><Relationship Id="rId4" Type="http://schemas.openxmlformats.org/officeDocument/2006/relationships/image" Target="../media/image1.jpg"/><Relationship Id="rId9" Type="http://schemas.openxmlformats.org/officeDocument/2006/relationships/hyperlink" Target="https://www.ppsthane.com/blog/best-air-purifiers-for-home-in-india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ensusindia.gov.in/census.website/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9.jpeg"/><Relationship Id="rId7" Type="http://schemas.openxmlformats.org/officeDocument/2006/relationships/hyperlink" Target="https://www.drishtiias.com/" TargetMode="External"/><Relationship Id="rId12" Type="http://schemas.openxmlformats.org/officeDocument/2006/relationships/hyperlink" Target="https://www.nobroker.in/blog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qair.com/in-en/world-most-polluted-cities" TargetMode="External"/><Relationship Id="rId11" Type="http://schemas.openxmlformats.org/officeDocument/2006/relationships/hyperlink" Target="https://economictimes.indiatimes.com/topic/Income" TargetMode="External"/><Relationship Id="rId5" Type="http://schemas.openxmlformats.org/officeDocument/2006/relationships/hyperlink" Target="https://www.aqi.in/" TargetMode="External"/><Relationship Id="rId10" Type="http://schemas.openxmlformats.org/officeDocument/2006/relationships/hyperlink" Target="https://www.homecredit.co.in/en" TargetMode="External"/><Relationship Id="rId4" Type="http://schemas.openxmlformats.org/officeDocument/2006/relationships/image" Target="../media/image1.jpg"/><Relationship Id="rId9" Type="http://schemas.openxmlformats.org/officeDocument/2006/relationships/hyperlink" Target="https://en.wikipedia.org/wiki/List_of_cities_in_India_by_population_density" TargetMode="External"/><Relationship Id="rId1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S-AWnEoD_fs5HMe8_FiZgszFLJb9nq8h#scrollTo=jDRH19Luz-NI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linkedin.com/in/avik-sarkhel/" TargetMode="External"/><Relationship Id="rId5" Type="http://schemas.openxmlformats.org/officeDocument/2006/relationships/image" Target="../media/image3.png"/><Relationship Id="rId4" Type="http://schemas.openxmlformats.org/officeDocument/2006/relationships/hyperlink" Target="mailto:avik305sarkhel@gmail.com" TargetMode="External"/><Relationship Id="rId9" Type="http://schemas.openxmlformats.org/officeDocument/2006/relationships/hyperlink" Target="https://github.com/Avik-Sarkhel/Product-Market-Fit-Research-for-Air-Purifier-Development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.jp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799EC7-6EDA-CCB0-5DD6-5EC79BF4D4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 1">
            <a:extLst>
              <a:ext uri="{FF2B5EF4-FFF2-40B4-BE49-F238E27FC236}">
                <a16:creationId xmlns:a16="http://schemas.microsoft.com/office/drawing/2014/main" id="{72C285D9-8672-B42D-3C2D-65B258504070}"/>
              </a:ext>
            </a:extLst>
          </p:cNvPr>
          <p:cNvSpPr/>
          <p:nvPr/>
        </p:nvSpPr>
        <p:spPr>
          <a:xfrm>
            <a:off x="978153" y="570408"/>
            <a:ext cx="7187593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1150"/>
              </a:lnSpc>
              <a:buNone/>
            </a:pPr>
            <a:r>
              <a:rPr lang="en-US" sz="4000" b="1" dirty="0" err="1">
                <a:solidFill>
                  <a:srgbClr val="F2DED0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AirPure</a:t>
            </a:r>
            <a:r>
              <a:rPr lang="en-US" sz="4000" b="1" dirty="0">
                <a:solidFill>
                  <a:srgbClr val="F2DED0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Innovations</a:t>
            </a:r>
            <a:endParaRPr lang="en-US" sz="400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0461D0C6-8A9C-2F04-CED4-3C250077265C}"/>
              </a:ext>
            </a:extLst>
          </p:cNvPr>
          <p:cNvSpPr/>
          <p:nvPr/>
        </p:nvSpPr>
        <p:spPr>
          <a:xfrm>
            <a:off x="-51" y="1988085"/>
            <a:ext cx="914405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Product-Market Fit Research for Air Purifiers</a:t>
            </a:r>
            <a:endParaRPr lang="en-US" sz="28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2E44DBE0-3DF5-5DF5-10F2-0227141267E4}"/>
              </a:ext>
            </a:extLst>
          </p:cNvPr>
          <p:cNvSpPr/>
          <p:nvPr/>
        </p:nvSpPr>
        <p:spPr>
          <a:xfrm>
            <a:off x="-100" y="2696864"/>
            <a:ext cx="9143951" cy="524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Leveraging AQI Analytics for Strategic Development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3089A-9C49-AF6E-F4E3-57C84A2A3BDF}"/>
              </a:ext>
            </a:extLst>
          </p:cNvPr>
          <p:cNvSpPr txBox="1"/>
          <p:nvPr/>
        </p:nvSpPr>
        <p:spPr>
          <a:xfrm>
            <a:off x="3553444" y="3282384"/>
            <a:ext cx="203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 Black" panose="00000A00000000000000" pitchFamily="2" charset="0"/>
              </a:rPr>
              <a:t>Presented by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41EB50-B8B6-03D2-A7C6-865214DA5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318" y="3771497"/>
            <a:ext cx="1318972" cy="1318972"/>
          </a:xfrm>
          <a:prstGeom prst="flowChartConnector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45725B7-A1ED-DC4C-E97B-C9F877A6EA8E}"/>
              </a:ext>
            </a:extLst>
          </p:cNvPr>
          <p:cNvSpPr txBox="1"/>
          <p:nvPr/>
        </p:nvSpPr>
        <p:spPr>
          <a:xfrm>
            <a:off x="3057115" y="3877645"/>
            <a:ext cx="15000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Montserrat Black" panose="00000A00000000000000" pitchFamily="2" charset="0"/>
              </a:rPr>
              <a:t>AVIK SARKHEL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325FE1-3EDA-7F1A-14BA-803188269AB1}"/>
              </a:ext>
            </a:extLst>
          </p:cNvPr>
          <p:cNvCxnSpPr>
            <a:cxnSpLocks/>
          </p:cNvCxnSpPr>
          <p:nvPr/>
        </p:nvCxnSpPr>
        <p:spPr>
          <a:xfrm>
            <a:off x="4572000" y="3771497"/>
            <a:ext cx="0" cy="132284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Picture 14">
            <a:hlinkClick r:id="rId5"/>
            <a:extLst>
              <a:ext uri="{FF2B5EF4-FFF2-40B4-BE49-F238E27FC236}">
                <a16:creationId xmlns:a16="http://schemas.microsoft.com/office/drawing/2014/main" id="{7E8217EE-084C-431D-FECA-96FD12575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9900" y="4585531"/>
            <a:ext cx="302903" cy="302903"/>
          </a:xfrm>
          <a:prstGeom prst="rect">
            <a:avLst/>
          </a:prstGeom>
        </p:spPr>
      </p:pic>
      <p:pic>
        <p:nvPicPr>
          <p:cNvPr id="18" name="Picture 17">
            <a:hlinkClick r:id="rId7"/>
            <a:extLst>
              <a:ext uri="{FF2B5EF4-FFF2-40B4-BE49-F238E27FC236}">
                <a16:creationId xmlns:a16="http://schemas.microsoft.com/office/drawing/2014/main" id="{50F67546-A9D2-4D0C-E7E0-81936D483C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5950" y="4585531"/>
            <a:ext cx="302903" cy="30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9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4D58CAA6-A039-1797-267C-C0164A4B4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E5A22541-A518-87D8-F253-FE3FA799C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E16480-8391-C416-6EC7-BF960D327B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0CA1931B-65A7-C7DA-3C81-8248B3414C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Q5 – Bengaluru Air Quality (Mar–May 2025)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A232CE86-DA11-D516-D18F-EA4171FA4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521714" y="1000776"/>
            <a:ext cx="3419341" cy="3271519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lt1"/>
                </a:solidFill>
              </a:rPr>
              <a:t>    </a:t>
            </a:r>
            <a:r>
              <a:rPr lang="en-US" sz="1600" b="1" dirty="0">
                <a:solidFill>
                  <a:schemeClr val="lt1"/>
                </a:solidFill>
              </a:rPr>
              <a:t>Satisfactory: 48 days </a:t>
            </a:r>
            <a:r>
              <a:rPr lang="en-US" sz="1600" dirty="0">
                <a:solidFill>
                  <a:schemeClr val="lt1"/>
                </a:solidFill>
              </a:rPr>
              <a:t>(78%) – Generally clean air; minor effects possible for sensitive groups.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chemeClr val="lt1"/>
                </a:solidFill>
              </a:rPr>
              <a:t>    </a:t>
            </a:r>
            <a:r>
              <a:rPr lang="en-US" sz="1600" b="1" dirty="0">
                <a:solidFill>
                  <a:schemeClr val="lt1"/>
                </a:solidFill>
              </a:rPr>
              <a:t>Moderate: 13 days </a:t>
            </a:r>
            <a:r>
              <a:rPr lang="en-US" sz="1600" dirty="0">
                <a:solidFill>
                  <a:schemeClr val="lt1"/>
                </a:solidFill>
              </a:rPr>
              <a:t>(22%) – Acceptable but may cause mild discomfort for sensitive individuals.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chemeClr val="lt1"/>
                </a:solidFill>
              </a:rPr>
              <a:t>    Key Takeaway: Air quality remained </a:t>
            </a:r>
            <a:r>
              <a:rPr lang="en-US" sz="1600" b="1" dirty="0">
                <a:solidFill>
                  <a:schemeClr val="lt1"/>
                </a:solidFill>
              </a:rPr>
              <a:t>predominantly healthy during this period</a:t>
            </a:r>
            <a:r>
              <a:rPr lang="en-US" sz="1600" dirty="0">
                <a:solidFill>
                  <a:schemeClr val="lt1"/>
                </a:solidFill>
              </a:rPr>
              <a:t>, reflecting Karnataka’s overall cleaner air compared to Northern states.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72418938-89A5-4119-4A3B-630D5BBBA154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8CCE8B8D-80A2-EE4F-1451-51D79E2983D1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B53148EB-2361-D6CE-F788-672F74D964F8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1ED83703-5A5E-5688-360E-77C3F637F519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7D782ACE-1B60-820D-3B2D-B5E0AFA2B80D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5AEA0C2C-DF20-B603-218A-4BD3D3DB39B2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34F1F3-2CCB-2CF3-104E-261B3C47B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43" y="1097601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1FAD6-41F4-EB0A-62AC-FFEB2F439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73" y="1903610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74440E-5BA1-F170-4587-0FFDB6A4F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43" y="2988371"/>
            <a:ext cx="251520" cy="251520"/>
          </a:xfrm>
          <a:prstGeom prst="rect">
            <a:avLst/>
          </a:prstGeom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ED957B5E-8FAD-AC86-AD2F-AAB449FC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570" y="1000775"/>
            <a:ext cx="4126760" cy="327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58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EB93D4E9-C4C2-2F71-AC5E-30D97F811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409A5E45-CAAA-9731-8A4A-75164C1DE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E4E042-9E3F-BA5C-0B0E-B4FCB3A3E2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27D6928E-220C-4D03-45AE-0F94304582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94113" y="7146"/>
            <a:ext cx="8054913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Q6 – Top 2 Most Reported Diseases &amp; AQI by State (Past 3 Years)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FDACECF9-6017-CD65-A937-A691E106FA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4351" y="687992"/>
            <a:ext cx="8697056" cy="4133548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50" dirty="0">
                <a:solidFill>
                  <a:schemeClr val="lt1"/>
                </a:solidFill>
              </a:rPr>
              <a:t>    </a:t>
            </a:r>
            <a:r>
              <a:rPr lang="en-US" sz="1250" b="1" dirty="0">
                <a:solidFill>
                  <a:schemeClr val="lt1"/>
                </a:solidFill>
              </a:rPr>
              <a:t>Diarrheal diseases dominate in many states </a:t>
            </a:r>
            <a:r>
              <a:rPr lang="en-US" sz="1250" dirty="0">
                <a:solidFill>
                  <a:schemeClr val="lt1"/>
                </a:solidFill>
              </a:rPr>
              <a:t>(e.g., Andhra Pradesh, Chhattisgarh, Karnataka, Maharashtra, West Bengal), reflecting persistent waterborne infection and sanitation challenges.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50" dirty="0">
                <a:solidFill>
                  <a:schemeClr val="lt1"/>
                </a:solidFill>
              </a:rPr>
              <a:t>    </a:t>
            </a:r>
            <a:r>
              <a:rPr lang="en-US" sz="1250" b="1" dirty="0">
                <a:solidFill>
                  <a:schemeClr val="lt1"/>
                </a:solidFill>
              </a:rPr>
              <a:t>Food poisoning is a frequent secondary disease burden</a:t>
            </a:r>
            <a:r>
              <a:rPr lang="en-US" sz="1250" dirty="0">
                <a:solidFill>
                  <a:schemeClr val="lt1"/>
                </a:solidFill>
              </a:rPr>
              <a:t>, notably in Kerala, Gujarat, and Odisha, indicating food safety concerns.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50" dirty="0">
                <a:solidFill>
                  <a:schemeClr val="lt1"/>
                </a:solidFill>
              </a:rPr>
              <a:t>    Vector-borne diseases like </a:t>
            </a:r>
            <a:r>
              <a:rPr lang="en-US" sz="1250" b="1" dirty="0">
                <a:solidFill>
                  <a:schemeClr val="lt1"/>
                </a:solidFill>
              </a:rPr>
              <a:t>dengue and malaria remain significant in northeast and northern states </a:t>
            </a:r>
            <a:r>
              <a:rPr lang="en-US" sz="1250" dirty="0">
                <a:solidFill>
                  <a:schemeClr val="lt1"/>
                </a:solidFill>
              </a:rPr>
              <a:t>(e.g., Manipur, Jammu &amp; Kashmir, Bihar, Jharkhand), underscoring the need for expanded vector control.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50" dirty="0">
                <a:solidFill>
                  <a:schemeClr val="lt1"/>
                </a:solidFill>
              </a:rPr>
              <a:t>    </a:t>
            </a:r>
            <a:r>
              <a:rPr lang="en-US" sz="1250" b="1" dirty="0">
                <a:solidFill>
                  <a:schemeClr val="lt1"/>
                </a:solidFill>
              </a:rPr>
              <a:t>Respiratory and viral outbreaks occur locally</a:t>
            </a:r>
            <a:r>
              <a:rPr lang="en-US" sz="1250" dirty="0">
                <a:solidFill>
                  <a:schemeClr val="lt1"/>
                </a:solidFill>
              </a:rPr>
              <a:t>, including measles in Meghalaya and fever with rash in Andaman &amp; Nicobar Islands; vaccination and preparedness are vital.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50" dirty="0">
                <a:solidFill>
                  <a:schemeClr val="lt1"/>
                </a:solidFill>
              </a:rPr>
              <a:t>    AQI comparison: </a:t>
            </a:r>
            <a:r>
              <a:rPr lang="en-US" sz="1250" b="1" dirty="0">
                <a:solidFill>
                  <a:schemeClr val="lt1"/>
                </a:solidFill>
              </a:rPr>
              <a:t>High pollution states </a:t>
            </a:r>
            <a:r>
              <a:rPr lang="en-US" sz="1250" dirty="0">
                <a:solidFill>
                  <a:schemeClr val="lt1"/>
                </a:solidFill>
              </a:rPr>
              <a:t>(Delhi, Bihar, Jharkhand) face </a:t>
            </a:r>
            <a:r>
              <a:rPr lang="en-US" sz="1250" b="1" dirty="0">
                <a:solidFill>
                  <a:schemeClr val="lt1"/>
                </a:solidFill>
              </a:rPr>
              <a:t>compounded health risks with respiratory and infectious diseases</a:t>
            </a:r>
            <a:r>
              <a:rPr lang="en-US" sz="1250" dirty="0">
                <a:solidFill>
                  <a:schemeClr val="lt1"/>
                </a:solidFill>
              </a:rPr>
              <a:t>; </a:t>
            </a:r>
            <a:r>
              <a:rPr lang="en-US" sz="1250" b="1" dirty="0">
                <a:solidFill>
                  <a:schemeClr val="lt1"/>
                </a:solidFill>
              </a:rPr>
              <a:t>cleaner air states </a:t>
            </a:r>
            <a:r>
              <a:rPr lang="en-US" sz="1250" dirty="0">
                <a:solidFill>
                  <a:schemeClr val="lt1"/>
                </a:solidFill>
              </a:rPr>
              <a:t>(Mizoram, Puducherry) still report </a:t>
            </a:r>
            <a:r>
              <a:rPr lang="en-US" sz="1250" b="1" dirty="0">
                <a:solidFill>
                  <a:schemeClr val="lt1"/>
                </a:solidFill>
              </a:rPr>
              <a:t>prevalent foodborne illnesses</a:t>
            </a:r>
            <a:r>
              <a:rPr lang="en-US" sz="1250" dirty="0">
                <a:solidFill>
                  <a:schemeClr val="lt1"/>
                </a:solidFill>
              </a:rPr>
              <a:t>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50" dirty="0">
                <a:solidFill>
                  <a:schemeClr val="lt1"/>
                </a:solidFill>
              </a:rPr>
              <a:t>    </a:t>
            </a:r>
            <a:r>
              <a:rPr lang="en-US" sz="1250" b="1" dirty="0">
                <a:solidFill>
                  <a:schemeClr val="lt1"/>
                </a:solidFill>
              </a:rPr>
              <a:t>Unique diseases </a:t>
            </a:r>
            <a:r>
              <a:rPr lang="en-US" sz="1250" dirty="0">
                <a:solidFill>
                  <a:schemeClr val="lt1"/>
                </a:solidFill>
              </a:rPr>
              <a:t>such as Crimean Congo Hemorrhagic Fever, Monkey Pox, and Hand-Foot-Mouth Disease </a:t>
            </a:r>
            <a:r>
              <a:rPr lang="en-US" sz="1250" b="1" dirty="0">
                <a:solidFill>
                  <a:schemeClr val="lt1"/>
                </a:solidFill>
              </a:rPr>
              <a:t>appear in select regions</a:t>
            </a:r>
            <a:r>
              <a:rPr lang="en-US" sz="1250" dirty="0">
                <a:solidFill>
                  <a:schemeClr val="lt1"/>
                </a:solidFill>
              </a:rPr>
              <a:t>, highlighting the importance of specialized surveillance.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50" dirty="0">
                <a:solidFill>
                  <a:schemeClr val="lt1"/>
                </a:solidFill>
              </a:rPr>
              <a:t>    </a:t>
            </a:r>
            <a:r>
              <a:rPr lang="en-US" sz="1250" b="1" dirty="0">
                <a:solidFill>
                  <a:schemeClr val="lt1"/>
                </a:solidFill>
              </a:rPr>
              <a:t>Integrated public health interventions </a:t>
            </a:r>
            <a:r>
              <a:rPr lang="en-US" sz="1250" dirty="0">
                <a:solidFill>
                  <a:schemeClr val="lt1"/>
                </a:solidFill>
              </a:rPr>
              <a:t>addressing sanitation, vector control, food safety, and air pollution reduction are </a:t>
            </a:r>
            <a:r>
              <a:rPr lang="en-US" sz="1250" b="1" dirty="0">
                <a:solidFill>
                  <a:schemeClr val="lt1"/>
                </a:solidFill>
              </a:rPr>
              <a:t>critical for improving health outcomes</a:t>
            </a:r>
            <a:r>
              <a:rPr lang="en-US" sz="1250" dirty="0">
                <a:solidFill>
                  <a:schemeClr val="lt1"/>
                </a:solidFill>
              </a:rPr>
              <a:t>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50" b="1" dirty="0">
                <a:solidFill>
                  <a:schemeClr val="lt1"/>
                </a:solidFill>
              </a:rPr>
              <a:t>Note</a:t>
            </a:r>
            <a:r>
              <a:rPr lang="en-US" sz="1250" dirty="0">
                <a:solidFill>
                  <a:schemeClr val="lt1"/>
                </a:solidFill>
              </a:rPr>
              <a:t>: Detailed visualizations supporting this analysis are available in the Google </a:t>
            </a:r>
            <a:r>
              <a:rPr lang="en-US" sz="1250" dirty="0" err="1">
                <a:solidFill>
                  <a:schemeClr val="lt1"/>
                </a:solidFill>
              </a:rPr>
              <a:t>Colab</a:t>
            </a:r>
            <a:r>
              <a:rPr lang="en-US" sz="1250" dirty="0">
                <a:solidFill>
                  <a:schemeClr val="lt1"/>
                </a:solidFill>
              </a:rPr>
              <a:t> notebook linked at the end of this presentation.</a:t>
            </a:r>
            <a:endParaRPr sz="125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A83E52B8-5783-0991-E205-6FA0F42ECC9A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3F8BF8DC-EF98-91D4-2607-6E84BD5381AE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CC2D1934-7128-E4A5-202F-2B8C07AF5B6D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9135E0C2-1AB3-17C3-E01E-E8D9E6A5D9DB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74F4C0D9-FA79-BEAB-D8A7-562D05AE0AD4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C0277F9B-BD76-C584-8840-DF223672BA7F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A6B1C9-0142-A267-E181-6E2818811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93" y="773145"/>
            <a:ext cx="205976" cy="205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28DC9A-DD55-8647-C844-4810F7F92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93" y="1270249"/>
            <a:ext cx="205976" cy="205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AFF8D-A8A7-652A-AEF5-00295B603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76" y="1759566"/>
            <a:ext cx="205976" cy="205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630C1D-884A-C690-4762-4D3418FAD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76" y="2279630"/>
            <a:ext cx="205976" cy="2059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846DFE-3D0D-8D0D-2909-2F7E196503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76" y="2799695"/>
            <a:ext cx="205976" cy="2059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2D870D-58ED-1217-41CE-AA65610D4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76" y="3278052"/>
            <a:ext cx="205976" cy="2059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964EE0-2C0F-529D-6C28-6FF411F6C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276" y="3770263"/>
            <a:ext cx="205976" cy="2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0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8CFAF226-32FB-C1B8-FCB9-5E149580F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380014DE-552F-F5B1-D310-16E3DD820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3C3844-E0D2-ED03-0E2B-C861D9856FD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C2076362-8A8B-D59D-9856-381536711C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Q7 – EV Adoption and Air Quality Analysis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79380ADB-BB5E-1BF6-FFF1-D71492EA5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35769" y="3031570"/>
            <a:ext cx="3939989" cy="1997629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200" dirty="0">
                <a:solidFill>
                  <a:schemeClr val="lt1"/>
                </a:solidFill>
              </a:rPr>
              <a:t>    Top EV states: </a:t>
            </a:r>
            <a:r>
              <a:rPr lang="en-US" sz="1200" b="1" dirty="0">
                <a:solidFill>
                  <a:schemeClr val="lt1"/>
                </a:solidFill>
              </a:rPr>
              <a:t>Uttar Pradesh, Maharashtra, Karnataka, Tamil Nadu, Rajasthan</a:t>
            </a:r>
            <a:r>
              <a:rPr lang="en-US" sz="1200" dirty="0">
                <a:solidFill>
                  <a:schemeClr val="lt1"/>
                </a:solidFill>
              </a:rPr>
              <a:t>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lt1"/>
                </a:solidFill>
              </a:rPr>
              <a:t>   </a:t>
            </a:r>
            <a:r>
              <a:rPr lang="en-US" sz="1200" b="1" dirty="0">
                <a:solidFill>
                  <a:schemeClr val="lt1"/>
                </a:solidFill>
              </a:rPr>
              <a:t>High EV states still have poor AQI </a:t>
            </a:r>
            <a:r>
              <a:rPr lang="en-US" sz="1200" dirty="0">
                <a:solidFill>
                  <a:schemeClr val="lt1"/>
                </a:solidFill>
              </a:rPr>
              <a:t>(e.g., Delhi 206, Bihar 157, UP 126) → adoption </a:t>
            </a:r>
            <a:r>
              <a:rPr lang="en-US" sz="1200" b="1" dirty="0">
                <a:solidFill>
                  <a:schemeClr val="lt1"/>
                </a:solidFill>
              </a:rPr>
              <a:t>likely driven by high pollution.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lt1"/>
                </a:solidFill>
              </a:rPr>
              <a:t>   </a:t>
            </a:r>
            <a:r>
              <a:rPr lang="en-US" sz="1200" b="1" dirty="0">
                <a:solidFill>
                  <a:schemeClr val="lt1"/>
                </a:solidFill>
              </a:rPr>
              <a:t>Low EV states often have cleaner air </a:t>
            </a:r>
            <a:r>
              <a:rPr lang="en-US" sz="1200" dirty="0">
                <a:solidFill>
                  <a:schemeClr val="lt1"/>
                </a:solidFill>
              </a:rPr>
              <a:t>(e.g., Mizoram 47, Sikkim 54, Andaman 58).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200" dirty="0">
                <a:solidFill>
                  <a:schemeClr val="lt1"/>
                </a:solidFill>
              </a:rPr>
              <a:t>   Conclusion: </a:t>
            </a:r>
            <a:r>
              <a:rPr lang="en-US" sz="1200" b="1" dirty="0">
                <a:solidFill>
                  <a:schemeClr val="lt1"/>
                </a:solidFill>
              </a:rPr>
              <a:t>EV adoption alone hasn’t improved AQI</a:t>
            </a:r>
            <a:r>
              <a:rPr lang="en-US" sz="1200" dirty="0">
                <a:solidFill>
                  <a:schemeClr val="lt1"/>
                </a:solidFill>
              </a:rPr>
              <a:t>; needs to be paired with broader pollution control.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5DAA45A2-6752-2AE3-856A-E34E520BB8E1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5BEDA9E6-5D81-9FCA-EB11-E7BA78CB6E2E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337693A4-3AB7-E90F-3F87-9A69B5079A45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C0C8B05B-9EF9-75F1-52AF-C372C97DC27A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23F0B6D4-35AF-7193-0F74-D79C640E32E0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05EF284D-9F68-06D6-11E7-E43AC3B18B32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9DCA48-EF7E-D2BC-B7BE-D6EF06F11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58" y="3106751"/>
            <a:ext cx="173366" cy="173366"/>
          </a:xfrm>
          <a:prstGeom prst="rect">
            <a:avLst/>
          </a:prstGeom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73EECBD6-4E16-D50F-D016-586476D9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72" y="587100"/>
            <a:ext cx="3680384" cy="23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83C8CB6D-0BAB-ED5E-3F20-F9DDD0778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80" y="825848"/>
            <a:ext cx="4748223" cy="3944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ADF705-E0B2-FA1B-4E16-D505140E2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58" y="3563951"/>
            <a:ext cx="173366" cy="173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BD6ADA-8C23-6B7D-4806-061157DFD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73" y="4198669"/>
            <a:ext cx="173366" cy="173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76C7A4-5DAC-4B17-E33C-62AE31F3D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58" y="4655869"/>
            <a:ext cx="173366" cy="17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00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7">
          <a:extLst>
            <a:ext uri="{FF2B5EF4-FFF2-40B4-BE49-F238E27FC236}">
              <a16:creationId xmlns:a16="http://schemas.microsoft.com/office/drawing/2014/main" id="{B835D932-1803-AE6D-B8BE-EF0D5DBE1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Analyst Job Description | Data Analyst Skills, Duties,  Responsibilities | Data Analyst Certification">
            <a:extLst>
              <a:ext uri="{FF2B5EF4-FFF2-40B4-BE49-F238E27FC236}">
                <a16:creationId xmlns:a16="http://schemas.microsoft.com/office/drawing/2014/main" id="{5A3B2F13-A834-ABBA-F109-68961A3BE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ACE66B-1C6D-6AB7-22B3-8508DA7B064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98" name="Google Shape;4898;p46">
            <a:extLst>
              <a:ext uri="{FF2B5EF4-FFF2-40B4-BE49-F238E27FC236}">
                <a16:creationId xmlns:a16="http://schemas.microsoft.com/office/drawing/2014/main" id="{39448E44-82DF-BDD1-E8D7-1FCC15E7B7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218031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Secondary</a:t>
            </a:r>
            <a:br>
              <a:rPr lang="en" dirty="0"/>
            </a:br>
            <a:r>
              <a:rPr lang="en" dirty="0"/>
              <a:t>analysis</a:t>
            </a:r>
            <a:endParaRPr dirty="0"/>
          </a:p>
        </p:txBody>
      </p:sp>
      <p:sp>
        <p:nvSpPr>
          <p:cNvPr id="4899" name="Google Shape;4899;p46">
            <a:extLst>
              <a:ext uri="{FF2B5EF4-FFF2-40B4-BE49-F238E27FC236}">
                <a16:creationId xmlns:a16="http://schemas.microsoft.com/office/drawing/2014/main" id="{5E880822-2048-79E4-EA5B-BA7B606AB2A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56925" y="1070176"/>
            <a:ext cx="1208700" cy="9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900" name="Google Shape;4900;p46">
            <a:extLst>
              <a:ext uri="{FF2B5EF4-FFF2-40B4-BE49-F238E27FC236}">
                <a16:creationId xmlns:a16="http://schemas.microsoft.com/office/drawing/2014/main" id="{9515D0B8-0928-7318-EA7A-06117F89901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7500" y="353159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Additional insights beyond the primary AQI trends.</a:t>
            </a:r>
            <a:endParaRPr dirty="0"/>
          </a:p>
        </p:txBody>
      </p:sp>
      <p:sp>
        <p:nvSpPr>
          <p:cNvPr id="4901" name="Google Shape;4901;p46">
            <a:extLst>
              <a:ext uri="{FF2B5EF4-FFF2-40B4-BE49-F238E27FC236}">
                <a16:creationId xmlns:a16="http://schemas.microsoft.com/office/drawing/2014/main" id="{C15D9487-1352-C415-DF9C-A612179D5487}"/>
              </a:ext>
            </a:extLst>
          </p:cNvPr>
          <p:cNvSpPr/>
          <p:nvPr/>
        </p:nvSpPr>
        <p:spPr>
          <a:xfrm>
            <a:off x="532430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2" name="Google Shape;4902;p46">
            <a:extLst>
              <a:ext uri="{FF2B5EF4-FFF2-40B4-BE49-F238E27FC236}">
                <a16:creationId xmlns:a16="http://schemas.microsoft.com/office/drawing/2014/main" id="{D08D0DAA-8439-6A07-E582-68B544F2A20A}"/>
              </a:ext>
            </a:extLst>
          </p:cNvPr>
          <p:cNvSpPr/>
          <p:nvPr/>
        </p:nvSpPr>
        <p:spPr>
          <a:xfrm>
            <a:off x="799105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3" name="Google Shape;4903;p46">
            <a:extLst>
              <a:ext uri="{FF2B5EF4-FFF2-40B4-BE49-F238E27FC236}">
                <a16:creationId xmlns:a16="http://schemas.microsoft.com/office/drawing/2014/main" id="{6277E043-F1CE-20BE-45B5-BB87E1FB0137}"/>
              </a:ext>
            </a:extLst>
          </p:cNvPr>
          <p:cNvSpPr/>
          <p:nvPr/>
        </p:nvSpPr>
        <p:spPr>
          <a:xfrm>
            <a:off x="7761125" y="123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46">
            <a:extLst>
              <a:ext uri="{FF2B5EF4-FFF2-40B4-BE49-F238E27FC236}">
                <a16:creationId xmlns:a16="http://schemas.microsoft.com/office/drawing/2014/main" id="{B69963DF-EA95-E185-6C1B-4237A6B5A04F}"/>
              </a:ext>
            </a:extLst>
          </p:cNvPr>
          <p:cNvSpPr/>
          <p:nvPr/>
        </p:nvSpPr>
        <p:spPr>
          <a:xfrm>
            <a:off x="4286350" y="16900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5" name="Google Shape;4905;p46">
            <a:extLst>
              <a:ext uri="{FF2B5EF4-FFF2-40B4-BE49-F238E27FC236}">
                <a16:creationId xmlns:a16="http://schemas.microsoft.com/office/drawing/2014/main" id="{DBB6A650-988A-B8DF-8609-2429EAF27475}"/>
              </a:ext>
            </a:extLst>
          </p:cNvPr>
          <p:cNvSpPr/>
          <p:nvPr/>
        </p:nvSpPr>
        <p:spPr>
          <a:xfrm>
            <a:off x="446300" y="3446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6" name="Google Shape;4906;p46">
            <a:extLst>
              <a:ext uri="{FF2B5EF4-FFF2-40B4-BE49-F238E27FC236}">
                <a16:creationId xmlns:a16="http://schemas.microsoft.com/office/drawing/2014/main" id="{3ACBA581-D44A-7B2B-F288-34E4D3049E0A}"/>
              </a:ext>
            </a:extLst>
          </p:cNvPr>
          <p:cNvSpPr/>
          <p:nvPr/>
        </p:nvSpPr>
        <p:spPr>
          <a:xfrm>
            <a:off x="522138" y="41403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7" name="Google Shape;4907;p46">
            <a:extLst>
              <a:ext uri="{FF2B5EF4-FFF2-40B4-BE49-F238E27FC236}">
                <a16:creationId xmlns:a16="http://schemas.microsoft.com/office/drawing/2014/main" id="{13CE3073-9A6D-E299-AFE2-E9F701140EB3}"/>
              </a:ext>
            </a:extLst>
          </p:cNvPr>
          <p:cNvSpPr/>
          <p:nvPr/>
        </p:nvSpPr>
        <p:spPr>
          <a:xfrm>
            <a:off x="179175" y="11981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8" name="Google Shape;4908;p46">
            <a:extLst>
              <a:ext uri="{FF2B5EF4-FFF2-40B4-BE49-F238E27FC236}">
                <a16:creationId xmlns:a16="http://schemas.microsoft.com/office/drawing/2014/main" id="{112C458A-FC64-0859-BC00-185652F0AD42}"/>
              </a:ext>
            </a:extLst>
          </p:cNvPr>
          <p:cNvSpPr/>
          <p:nvPr/>
        </p:nvSpPr>
        <p:spPr>
          <a:xfrm>
            <a:off x="2292525" y="26385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9" name="Google Shape;4909;p46">
            <a:extLst>
              <a:ext uri="{FF2B5EF4-FFF2-40B4-BE49-F238E27FC236}">
                <a16:creationId xmlns:a16="http://schemas.microsoft.com/office/drawing/2014/main" id="{12C1F201-6B26-4AF4-8F55-A8E80D1C9F40}"/>
              </a:ext>
            </a:extLst>
          </p:cNvPr>
          <p:cNvSpPr/>
          <p:nvPr/>
        </p:nvSpPr>
        <p:spPr>
          <a:xfrm>
            <a:off x="4210575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46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C38A103C-DDED-1B1D-A4C9-9B7D40C97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C6376E22-7D76-C413-DC24-4295A1A2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70D806-13D6-4DAC-6224-E4AAA92B55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9C71B955-F7A6-F4D7-AD0F-795FDAF24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Q1 – Vulnerable Age Groups &amp; </a:t>
            </a:r>
            <a:r>
              <a:rPr lang="en-US" sz="2400" b="1" dirty="0" err="1"/>
              <a:t>Citywise</a:t>
            </a:r>
            <a:r>
              <a:rPr lang="en-US" sz="2400" b="1" dirty="0"/>
              <a:t> Variation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D5EF00D8-E0EB-7EAA-C3F0-625F0B5896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191473" y="672456"/>
            <a:ext cx="4305201" cy="4311120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chemeClr val="lt1"/>
                </a:solidFill>
              </a:rPr>
              <a:t>Most affected: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    </a:t>
            </a:r>
            <a:r>
              <a:rPr lang="en-US" b="1" dirty="0">
                <a:solidFill>
                  <a:schemeClr val="lt1"/>
                </a:solidFill>
              </a:rPr>
              <a:t>Children &lt;5 yrs </a:t>
            </a:r>
            <a:r>
              <a:rPr lang="en-US" dirty="0">
                <a:solidFill>
                  <a:schemeClr val="lt1"/>
                </a:solidFill>
              </a:rPr>
              <a:t>– highest respiratory illness risk from PM2.5.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    </a:t>
            </a:r>
            <a:r>
              <a:rPr lang="en-US" b="1" dirty="0">
                <a:solidFill>
                  <a:schemeClr val="lt1"/>
                </a:solidFill>
              </a:rPr>
              <a:t>Elderly (65+) </a:t>
            </a:r>
            <a:r>
              <a:rPr lang="en-US" dirty="0">
                <a:solidFill>
                  <a:schemeClr val="lt1"/>
                </a:solidFill>
              </a:rPr>
              <a:t>– higher chronic disease complications &amp; mortality.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    Other at‑risk groups: </a:t>
            </a:r>
            <a:r>
              <a:rPr lang="en-US" b="1" dirty="0">
                <a:solidFill>
                  <a:schemeClr val="lt1"/>
                </a:solidFill>
              </a:rPr>
              <a:t>Pregnant women, infants, people with pre‑existing respiratory/cardiac issues.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    Working‑age adults (15–64): </a:t>
            </a:r>
            <a:r>
              <a:rPr lang="en-US" b="1" dirty="0">
                <a:solidFill>
                  <a:schemeClr val="lt1"/>
                </a:solidFill>
              </a:rPr>
              <a:t>Lower risk</a:t>
            </a:r>
            <a:r>
              <a:rPr lang="en-US" dirty="0">
                <a:solidFill>
                  <a:schemeClr val="lt1"/>
                </a:solidFill>
              </a:rPr>
              <a:t>, except during severe pollution or occupational exposure.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b="1" dirty="0">
                <a:solidFill>
                  <a:schemeClr val="lt1"/>
                </a:solidFill>
              </a:rPr>
              <a:t>City patterns: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    </a:t>
            </a:r>
            <a:r>
              <a:rPr lang="en-US" b="1" dirty="0">
                <a:solidFill>
                  <a:schemeClr val="lt1"/>
                </a:solidFill>
              </a:rPr>
              <a:t>Delhi NCR: Highest health impact on kids &amp; elderly.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    </a:t>
            </a:r>
            <a:r>
              <a:rPr lang="en-US" sz="1200" dirty="0">
                <a:solidFill>
                  <a:schemeClr val="lt1"/>
                </a:solidFill>
              </a:rPr>
              <a:t>Other metros: Similar trends during seasonal peaks.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b="1" dirty="0">
                <a:solidFill>
                  <a:schemeClr val="lt1"/>
                </a:solidFill>
              </a:rPr>
              <a:t>    </a:t>
            </a:r>
            <a:r>
              <a:rPr lang="en-US" sz="1200" b="1" dirty="0">
                <a:solidFill>
                  <a:schemeClr val="lt1"/>
                </a:solidFill>
              </a:rPr>
              <a:t>Urban &gt; Rural: Higher ambient exposure in cities</a:t>
            </a:r>
            <a:r>
              <a:rPr lang="en-US" sz="1200" dirty="0">
                <a:solidFill>
                  <a:schemeClr val="lt1"/>
                </a:solidFill>
              </a:rPr>
              <a:t>; rural faces household air pollution.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0A4B5D36-AE7A-D55B-0678-81F31A5CE07B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833C988B-2CAD-2C96-F2AB-6AE39BCAA39C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E8F28071-B991-7660-86C6-8197F3C05D3F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3D82A5EA-7824-3953-FC47-3DFAED745DA4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9FA14071-F73F-EEB6-D153-BC46DEA84F25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73AFB121-DDCF-ACC0-79F4-813507023CDB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8360F-913E-9F8A-DD07-05820B141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1021344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54A92-056C-04A8-E2A4-7E2E1243B2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1567849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DD4AF9-577D-86D5-20E4-B217CACDD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98" y="2034674"/>
            <a:ext cx="251520" cy="251520"/>
          </a:xfrm>
          <a:prstGeom prst="rect">
            <a:avLst/>
          </a:prstGeom>
        </p:spPr>
      </p:pic>
      <p:sp>
        <p:nvSpPr>
          <p:cNvPr id="2" name="Google Shape;4887;p45">
            <a:extLst>
              <a:ext uri="{FF2B5EF4-FFF2-40B4-BE49-F238E27FC236}">
                <a16:creationId xmlns:a16="http://schemas.microsoft.com/office/drawing/2014/main" id="{5474702D-BCBA-963F-3934-E40FD87DC750}"/>
              </a:ext>
            </a:extLst>
          </p:cNvPr>
          <p:cNvSpPr txBox="1">
            <a:spLocks/>
          </p:cNvSpPr>
          <p:nvPr/>
        </p:nvSpPr>
        <p:spPr>
          <a:xfrm flipH="1">
            <a:off x="4647326" y="672456"/>
            <a:ext cx="4305201" cy="431112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sz="1600" dirty="0"/>
              <a:t>Supporting References (Hyperlinked):</a:t>
            </a:r>
          </a:p>
          <a:p>
            <a:pPr marL="0" indent="0">
              <a:buFont typeface="Maven Pro"/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500" dirty="0">
                <a:hlinkClick r:id="rId6"/>
              </a:rPr>
              <a:t>Economic Times: Air pollution significantly increases death risk across all age groups in Indian districts</a:t>
            </a:r>
            <a:endParaRPr lang="en-US" sz="1500" dirty="0"/>
          </a:p>
          <a:p>
            <a:pPr marL="0" indent="0">
              <a:buFont typeface="Maven Pro"/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500" dirty="0">
                <a:hlinkClick r:id="rId7"/>
              </a:rPr>
              <a:t>The Lancet: Study on ambient PM2.5 pollution &amp; respiratory illness in children under 5 across India</a:t>
            </a:r>
            <a:endParaRPr lang="en-US" sz="1500" dirty="0"/>
          </a:p>
          <a:p>
            <a:pPr marL="0" indent="0">
              <a:buFont typeface="Maven Pro"/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500" dirty="0">
                <a:hlinkClick r:id="rId8"/>
              </a:rPr>
              <a:t>Hindustan Times: PM2.5 and household pollution increase deaths among newborns and children</a:t>
            </a:r>
            <a:endParaRPr lang="en-US" sz="15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Font typeface="Maven Pro"/>
              <a:buNone/>
            </a:pPr>
            <a:r>
              <a:rPr lang="en-US" sz="1500" dirty="0">
                <a:hlinkClick r:id="rId9"/>
              </a:rPr>
              <a:t>Down To Earth: Pediatric respiratory disorders linked to pollution</a:t>
            </a:r>
            <a:endParaRPr lang="en-US" sz="1500" dirty="0"/>
          </a:p>
          <a:p>
            <a:pPr marL="0" indent="0">
              <a:buFont typeface="Maven Pro"/>
              <a:buNone/>
            </a:pPr>
            <a:endParaRPr lang="en-US" sz="500" dirty="0"/>
          </a:p>
          <a:p>
            <a:pPr marL="0" indent="0">
              <a:buFont typeface="Maven Pro"/>
              <a:buNone/>
            </a:pPr>
            <a:r>
              <a:rPr lang="en-US" sz="1500" dirty="0">
                <a:hlinkClick r:id="rId10"/>
              </a:rPr>
              <a:t>Frontiers in Sustainable Cities: Long-term effects of PM2.5 in Indian metropolitan cities</a:t>
            </a:r>
            <a:endParaRPr lang="en-US" sz="1500" dirty="0"/>
          </a:p>
          <a:p>
            <a:pPr marL="0" indent="0">
              <a:buFont typeface="Maven Pro"/>
              <a:buNone/>
            </a:pPr>
            <a:endParaRPr lang="en-US" sz="500" dirty="0"/>
          </a:p>
          <a:p>
            <a:pPr marL="0" indent="0">
              <a:buFont typeface="Maven Pro"/>
              <a:buNone/>
            </a:pPr>
            <a:r>
              <a:rPr lang="en-US" sz="1500" dirty="0">
                <a:hlinkClick r:id="rId11"/>
              </a:rPr>
              <a:t>Ministry of Health &amp; Family Welfare, India: Advisory on Air Pollution and Health</a:t>
            </a:r>
            <a:endParaRPr lang="en-US" sz="15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26F03-BC59-A977-11E9-F9F7C6287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98" y="2762548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F99AB-B061-1E05-A678-DC99ADAE8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3747491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329D5-CBAB-C4D2-070C-F0820D209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4266304"/>
            <a:ext cx="251520" cy="25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923AC0-9D58-9906-8BF3-8732CE507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298" y="4562060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43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9A26CCC4-AFCB-3FDA-356F-AB91C4911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925C575C-39A6-FBAD-003A-502D0158F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AEA78E-5354-EB8F-8179-931B6B32DDD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927BCB9B-104F-CAD1-A5BB-195CAA3A89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71119" y="30591"/>
            <a:ext cx="8881407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000" b="1" dirty="0"/>
              <a:t>Q2 – Major competitors in the Indian air purifier market, and along with their key differentiators</a:t>
            </a: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744C5EFE-A4F2-30A5-CF44-02C38D46B759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FA451B6D-1F6D-6596-0B45-66864D8CB9EE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BE3A48A9-8EAD-B5DA-FFDC-8169F61F60A4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1B68897C-DACD-EFC8-0DCC-5DEF1B8B7FDB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9B08E2F0-FC36-1A0C-847F-B4A74707E98E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E268E62E-966A-430E-CFE0-0A0F9D8750B1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6E8B868-E8BD-3F74-4BC4-09CD0931F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390417"/>
              </p:ext>
            </p:extLst>
          </p:nvPr>
        </p:nvGraphicFramePr>
        <p:xfrm>
          <a:off x="316075" y="906790"/>
          <a:ext cx="8511850" cy="399423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02370">
                  <a:extLst>
                    <a:ext uri="{9D8B030D-6E8A-4147-A177-3AD203B41FA5}">
                      <a16:colId xmlns:a16="http://schemas.microsoft.com/office/drawing/2014/main" val="3235066018"/>
                    </a:ext>
                  </a:extLst>
                </a:gridCol>
                <a:gridCol w="1702370">
                  <a:extLst>
                    <a:ext uri="{9D8B030D-6E8A-4147-A177-3AD203B41FA5}">
                      <a16:colId xmlns:a16="http://schemas.microsoft.com/office/drawing/2014/main" val="3037882202"/>
                    </a:ext>
                  </a:extLst>
                </a:gridCol>
                <a:gridCol w="1702370">
                  <a:extLst>
                    <a:ext uri="{9D8B030D-6E8A-4147-A177-3AD203B41FA5}">
                      <a16:colId xmlns:a16="http://schemas.microsoft.com/office/drawing/2014/main" val="1301566372"/>
                    </a:ext>
                  </a:extLst>
                </a:gridCol>
                <a:gridCol w="1702370">
                  <a:extLst>
                    <a:ext uri="{9D8B030D-6E8A-4147-A177-3AD203B41FA5}">
                      <a16:colId xmlns:a16="http://schemas.microsoft.com/office/drawing/2014/main" val="4112956549"/>
                    </a:ext>
                  </a:extLst>
                </a:gridCol>
                <a:gridCol w="1702370">
                  <a:extLst>
                    <a:ext uri="{9D8B030D-6E8A-4147-A177-3AD203B41FA5}">
                      <a16:colId xmlns:a16="http://schemas.microsoft.com/office/drawing/2014/main" val="2653172412"/>
                    </a:ext>
                  </a:extLst>
                </a:gridCol>
              </a:tblGrid>
              <a:tr h="35160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Brand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Price Range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Filtration Stages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Smart Features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Key Differentiators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2457771"/>
                  </a:ext>
                </a:extLst>
              </a:tr>
              <a:tr h="69855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Dyson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RS 30,000 - RS 60,000+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3-5 (HEPA, activated carbon, formaldehyde)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Wi-Fi, App, Voice Assistants, Real-time AQI, Bladeless fan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Innovative design, multifunctional, high CADR, digital display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1412176"/>
                  </a:ext>
                </a:extLst>
              </a:tr>
              <a:tr h="69539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Philips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RS 15,000 - RS 40,000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3 (HEPA, activated carbon, pre-filter)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App Control (some), AQ sensors, Auto/Night Mode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Trusted brand, efficient &amp; quiet, good service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3243058"/>
                  </a:ext>
                </a:extLst>
              </a:tr>
              <a:tr h="69539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Xiaomi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RS 8,000 - RS 20,000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3 (HEPA, activated carbon)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App, Real-time AQI, Smart Home, Voice Control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Affordable, strong smart ecosystem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7047492"/>
                  </a:ext>
                </a:extLst>
              </a:tr>
              <a:tr h="69539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Honeywell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RS 12,000 - RS 30,000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3-5 (HEPA, activated carbon, anti-bacterial)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AQ sensors, Auto Mode, Timer, App/Alexa (some)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Durable, strong filtration, advanced options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72202769"/>
                  </a:ext>
                </a:extLst>
              </a:tr>
              <a:tr h="69539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Blue Star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RS 10,000 - RS 27,000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3 (HEPA, activated carbon, pre-filter), Ionizer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AQ indicator, Auto, Sleep Mode, Filter alert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aven Pro" panose="020B0604020202020204" charset="0"/>
                        </a:rPr>
                        <a:t>Cost-effective, robust filters, local focus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490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9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D6323174-BE37-1764-5C63-3D620CD19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81C25F55-161F-254C-A33E-57A826087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60DB46-40EC-A879-1280-01784C3CA6E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2FE20D1E-0E64-27A1-6A16-0B1933F6A8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Q3 – Population Size vs Average AQI (2024)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E006BDD7-AF1D-BBA3-AC79-53521B4899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66624" y="822936"/>
            <a:ext cx="4305201" cy="3879224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>
                <a:solidFill>
                  <a:schemeClr val="lt1"/>
                </a:solidFill>
              </a:rPr>
              <a:t>    </a:t>
            </a:r>
            <a:r>
              <a:rPr lang="en-US" sz="1600" b="1" dirty="0">
                <a:solidFill>
                  <a:schemeClr val="lt1"/>
                </a:solidFill>
              </a:rPr>
              <a:t>High AQI in big &amp; small states: Delhi &amp; West Bengal (large) and Tripura &amp; Chandigarh (small</a:t>
            </a:r>
            <a:r>
              <a:rPr lang="en-US" sz="1600" dirty="0">
                <a:solidFill>
                  <a:schemeClr val="lt1"/>
                </a:solidFill>
              </a:rPr>
              <a:t>) all show poor air quality → local sources &amp; geography matter.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chemeClr val="lt1"/>
                </a:solidFill>
              </a:rPr>
              <a:t>    </a:t>
            </a:r>
            <a:r>
              <a:rPr lang="en-US" sz="1600" b="1" dirty="0">
                <a:solidFill>
                  <a:schemeClr val="lt1"/>
                </a:solidFill>
              </a:rPr>
              <a:t>Clean small states: Mizoram, Sikkim, Meghalaya </a:t>
            </a:r>
            <a:r>
              <a:rPr lang="en-US" sz="1600" dirty="0">
                <a:solidFill>
                  <a:schemeClr val="lt1"/>
                </a:solidFill>
              </a:rPr>
              <a:t>have low AQI due to low industrialization &amp; favorable geography.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00" dirty="0">
                <a:solidFill>
                  <a:schemeClr val="lt1"/>
                </a:solidFill>
              </a:rPr>
              <a:t>    </a:t>
            </a:r>
            <a:r>
              <a:rPr lang="en-US" sz="1600" b="1" dirty="0">
                <a:solidFill>
                  <a:schemeClr val="lt1"/>
                </a:solidFill>
              </a:rPr>
              <a:t>Large &amp; clean example: Karnataka </a:t>
            </a:r>
            <a:r>
              <a:rPr lang="en-US" sz="1600" dirty="0">
                <a:solidFill>
                  <a:schemeClr val="lt1"/>
                </a:solidFill>
              </a:rPr>
              <a:t>has a big population yet maintains low AQI (~61) thanks to coastal climate and dispersed urban areas.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dirty="0">
                <a:solidFill>
                  <a:schemeClr val="lt1"/>
                </a:solidFill>
              </a:rPr>
              <a:t>Takeaway: </a:t>
            </a:r>
            <a:r>
              <a:rPr lang="en-US" b="1" dirty="0">
                <a:solidFill>
                  <a:schemeClr val="lt1"/>
                </a:solidFill>
              </a:rPr>
              <a:t>AQI is shaped by industrial activity, geography, weather, and emission controls — not population size alone.</a:t>
            </a: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904D8775-4E32-5F53-9161-29CB78E139C8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E70EFC14-6596-BAF5-3A28-B61F987E7453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4BE180FD-5044-5220-088F-715712519D72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184BACDD-5400-4012-5317-889EB89A99B9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16E7A4E6-9B39-0709-79F0-B3680F851799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E3F77038-657A-7631-6FF9-0D5E42296D95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60D46-4A20-70B2-8638-C2692E884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639" y="920833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317EF0-A5C3-2DAC-9997-E2DBB017F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53" y="1960359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146E07-2BD8-91F9-12E0-9197EC505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153" y="2762548"/>
            <a:ext cx="251520" cy="251520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71DA170C-1228-2DB8-D5D6-33C742AF1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597" y="1424336"/>
            <a:ext cx="4376293" cy="29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339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FF2300EF-3170-0907-5AC7-D861A4A27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134B60AD-9845-9A3F-2D21-01F95127C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F400DF-CBC5-3D8A-FF63-A8AF66AEA6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296BCDFA-264C-9423-C866-5C2D140F9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Q4 – Awareness and Understanding of AQI in India (2025)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F1AA8AA7-25F9-F464-7D8A-AE87C70DE5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2519" y="720889"/>
            <a:ext cx="4305201" cy="4214253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50" dirty="0">
                <a:solidFill>
                  <a:schemeClr val="lt1"/>
                </a:solidFill>
              </a:rPr>
              <a:t>    </a:t>
            </a:r>
            <a:r>
              <a:rPr lang="en-US" sz="1650" b="1" dirty="0">
                <a:solidFill>
                  <a:schemeClr val="lt1"/>
                </a:solidFill>
              </a:rPr>
              <a:t>High in metros </a:t>
            </a:r>
            <a:r>
              <a:rPr lang="en-US" sz="1650" dirty="0">
                <a:solidFill>
                  <a:schemeClr val="lt1"/>
                </a:solidFill>
              </a:rPr>
              <a:t>(Delhi, Mumbai, Bengaluru, Kolkata) due to apps, media, govt alerts.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50" dirty="0">
                <a:solidFill>
                  <a:schemeClr val="lt1"/>
                </a:solidFill>
              </a:rPr>
              <a:t>    </a:t>
            </a:r>
            <a:r>
              <a:rPr lang="en-US" sz="1650" b="1" dirty="0">
                <a:solidFill>
                  <a:schemeClr val="lt1"/>
                </a:solidFill>
              </a:rPr>
              <a:t>Partial health understanding </a:t>
            </a:r>
            <a:r>
              <a:rPr lang="en-US" sz="1650" dirty="0">
                <a:solidFill>
                  <a:schemeClr val="lt1"/>
                </a:solidFill>
              </a:rPr>
              <a:t>– people know poor AQI is harmful but lack detail on pollutant‑specific risks.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50" dirty="0">
                <a:solidFill>
                  <a:schemeClr val="lt1"/>
                </a:solidFill>
              </a:rPr>
              <a:t>    </a:t>
            </a:r>
            <a:r>
              <a:rPr lang="en-US" sz="1650" b="1" dirty="0">
                <a:solidFill>
                  <a:schemeClr val="lt1"/>
                </a:solidFill>
              </a:rPr>
              <a:t>Urban–rural gap </a:t>
            </a:r>
            <a:r>
              <a:rPr lang="en-US" sz="1650" dirty="0">
                <a:solidFill>
                  <a:schemeClr val="lt1"/>
                </a:solidFill>
              </a:rPr>
              <a:t>– smaller towns/rural areas have low awareness due to limited access &amp; outreach.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50" dirty="0">
                <a:solidFill>
                  <a:schemeClr val="lt1"/>
                </a:solidFill>
              </a:rPr>
              <a:t>    </a:t>
            </a:r>
            <a:r>
              <a:rPr lang="en-US" sz="1500" b="1" dirty="0">
                <a:solidFill>
                  <a:schemeClr val="lt1"/>
                </a:solidFill>
              </a:rPr>
              <a:t>Action mostly at extremes </a:t>
            </a:r>
            <a:r>
              <a:rPr lang="en-US" sz="1500" dirty="0">
                <a:solidFill>
                  <a:schemeClr val="lt1"/>
                </a:solidFill>
              </a:rPr>
              <a:t>– precautions rise only during “poor/very poor” AQI days.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b="1" dirty="0">
                <a:solidFill>
                  <a:schemeClr val="lt1"/>
                </a:solidFill>
              </a:rPr>
              <a:t>    </a:t>
            </a:r>
            <a:r>
              <a:rPr lang="en-US" sz="1500" b="1" dirty="0">
                <a:solidFill>
                  <a:schemeClr val="lt1"/>
                </a:solidFill>
              </a:rPr>
              <a:t>Data trust issues </a:t>
            </a:r>
            <a:r>
              <a:rPr lang="en-US" sz="1500" dirty="0">
                <a:solidFill>
                  <a:schemeClr val="lt1"/>
                </a:solidFill>
              </a:rPr>
              <a:t>– inconsistent monitoring &amp; info access reduce reliance on AQI data.</a:t>
            </a:r>
            <a:endParaRPr sz="15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33BEDD6B-E2CA-C8D4-916D-EE0EDB77B72E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41CEF3F1-8162-DCC6-65CD-BE3B2B423918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3296DB84-099D-47D3-8D0B-FC3A30409B54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54E37C09-6E95-1A97-F2B1-21D514382293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BD162F69-9EA0-E42F-E4B2-2979707B7C5F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581DB992-FECF-4D78-2743-EBAB2FC55FC8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979169-204E-01A2-DD9D-4041E01FB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2" y="836267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A062DE-08A8-590B-6D18-370E71C8B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2" y="1698542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C19B31-530A-112C-86ED-B3DCED212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2" y="2552175"/>
            <a:ext cx="251520" cy="251520"/>
          </a:xfrm>
          <a:prstGeom prst="rect">
            <a:avLst/>
          </a:prstGeom>
        </p:spPr>
      </p:pic>
      <p:sp>
        <p:nvSpPr>
          <p:cNvPr id="2" name="Google Shape;4887;p45">
            <a:extLst>
              <a:ext uri="{FF2B5EF4-FFF2-40B4-BE49-F238E27FC236}">
                <a16:creationId xmlns:a16="http://schemas.microsoft.com/office/drawing/2014/main" id="{52AB88FC-9E74-259A-4CFF-C229F8A2E923}"/>
              </a:ext>
            </a:extLst>
          </p:cNvPr>
          <p:cNvSpPr txBox="1">
            <a:spLocks/>
          </p:cNvSpPr>
          <p:nvPr/>
        </p:nvSpPr>
        <p:spPr>
          <a:xfrm flipH="1">
            <a:off x="4673172" y="884340"/>
            <a:ext cx="4305201" cy="3899544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sz="1600" dirty="0"/>
              <a:t>Supporting References (Hyperlinked):</a:t>
            </a:r>
          </a:p>
          <a:p>
            <a:pPr marL="0" indent="0">
              <a:buFont typeface="Maven Pro"/>
              <a:buNone/>
            </a:pPr>
            <a:endParaRPr lang="en-US" sz="500" dirty="0"/>
          </a:p>
          <a:p>
            <a:pPr marL="0" indent="0">
              <a:buFont typeface="Maven Pro"/>
              <a:buNone/>
            </a:pPr>
            <a:endParaRPr lang="en-US" sz="1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6"/>
              </a:rPr>
              <a:t>India’s Metro Cities Air Quality and Health Impact, AQI.in Blog (2025)</a:t>
            </a:r>
            <a:endParaRPr lang="en-US" sz="1600" dirty="0"/>
          </a:p>
          <a:p>
            <a:pPr marL="0" indent="0">
              <a:buFont typeface="Maven Pro"/>
              <a:buNone/>
            </a:pPr>
            <a:endParaRPr lang="en-US" sz="6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7"/>
              </a:rPr>
              <a:t>Drishti IAS Analysis on Air Pollution Monitoring and Public Engagement (2025)</a:t>
            </a:r>
            <a:endParaRPr lang="en-US" sz="1600" dirty="0"/>
          </a:p>
          <a:p>
            <a:pPr marL="0" indent="0">
              <a:buFont typeface="Maven Pro"/>
              <a:buNone/>
            </a:pPr>
            <a:endParaRPr lang="en-US" sz="6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8"/>
              </a:rPr>
              <a:t>"Tracing the Hazy Air 2025" Report, CREA</a:t>
            </a:r>
            <a:endParaRPr lang="en-US" sz="1600" dirty="0"/>
          </a:p>
          <a:p>
            <a:pPr marL="0" indent="0">
              <a:buFont typeface="Maven Pro"/>
              <a:buNone/>
            </a:pPr>
            <a:endParaRPr lang="en-US" sz="6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9"/>
              </a:rPr>
              <a:t>Central Pollution Control Board (CPCB) National Air Quality Index Portal</a:t>
            </a:r>
            <a:endParaRPr lang="en-US" sz="1600" dirty="0"/>
          </a:p>
          <a:p>
            <a:pPr marL="0" indent="0">
              <a:buFont typeface="Maven Pro"/>
              <a:buNone/>
            </a:pPr>
            <a:endParaRPr lang="en-US" sz="6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10"/>
              </a:rPr>
              <a:t>Economic Times: Awareness about air pollution-related terminologies low among urban poor in Delhi-NCR: Study</a:t>
            </a:r>
            <a:endParaRPr lang="en-US" sz="1600" dirty="0"/>
          </a:p>
          <a:p>
            <a:pPr marL="0" indent="0">
              <a:buFont typeface="Maven Pro"/>
              <a:buNone/>
            </a:pPr>
            <a:endParaRPr lang="en-US" sz="6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11"/>
              </a:rPr>
              <a:t>Down To Earth: Public Understanding and Limitations on AQI Health Literacy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45B3BF-DD28-224E-7A65-71549DBC5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3492138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6630B1-F728-3C95-6C06-F3E2730E3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4032148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9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6DB2BA70-72A3-F7FD-E270-AB2110ED2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E88E9FDB-1C68-700C-D179-2B5A8C78E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13A1EB-7640-420C-3A62-A19558F9F56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3B1BF374-F06F-30B0-CF87-B7E0E4DCD2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Q5 – Impact of Pollution Control Policies (Last 5 Years)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49635FEE-A8D2-0A3A-DCF6-62CB5DC685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2519" y="720889"/>
            <a:ext cx="4305201" cy="4214253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50" dirty="0">
                <a:solidFill>
                  <a:schemeClr val="lt1"/>
                </a:solidFill>
              </a:rPr>
              <a:t>    </a:t>
            </a:r>
            <a:r>
              <a:rPr lang="en-US" sz="1650" b="1" dirty="0">
                <a:solidFill>
                  <a:schemeClr val="lt1"/>
                </a:solidFill>
              </a:rPr>
              <a:t>NCAP</a:t>
            </a:r>
            <a:r>
              <a:rPr lang="en-US" sz="1650" dirty="0">
                <a:solidFill>
                  <a:schemeClr val="lt1"/>
                </a:solidFill>
              </a:rPr>
              <a:t>: Flagship program; reduced PM10 in most target cities, but improvement is uneven..</a:t>
            </a:r>
          </a:p>
          <a:p>
            <a:pPr marL="0" lvl="0" indent="0">
              <a:buNone/>
            </a:pPr>
            <a:endParaRPr lang="en-US" sz="800" b="1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50" b="1" dirty="0">
                <a:solidFill>
                  <a:schemeClr val="lt1"/>
                </a:solidFill>
              </a:rPr>
              <a:t>    BS-VI norms &amp; EV push</a:t>
            </a:r>
            <a:r>
              <a:rPr lang="en-US" sz="1650" dirty="0">
                <a:solidFill>
                  <a:schemeClr val="lt1"/>
                </a:solidFill>
              </a:rPr>
              <a:t>: Cut vehicle emissions nationally.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650" dirty="0">
                <a:solidFill>
                  <a:schemeClr val="lt1"/>
                </a:solidFill>
              </a:rPr>
              <a:t>    </a:t>
            </a:r>
            <a:r>
              <a:rPr lang="en-US" sz="1650" b="1" dirty="0">
                <a:solidFill>
                  <a:schemeClr val="lt1"/>
                </a:solidFill>
              </a:rPr>
              <a:t>Fuel bans &amp; local actions</a:t>
            </a:r>
            <a:r>
              <a:rPr lang="en-US" sz="1650" dirty="0">
                <a:solidFill>
                  <a:schemeClr val="lt1"/>
                </a:solidFill>
              </a:rPr>
              <a:t>: NCR bans pet coke/furnace oil; cities like Delhi use odd-even traffic rules &amp; stubble burning controls.</a:t>
            </a:r>
          </a:p>
          <a:p>
            <a:pPr marL="0" lvl="0" indent="0">
              <a:buNone/>
            </a:pPr>
            <a:endParaRPr lang="en-US" sz="8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500" b="1" dirty="0">
                <a:solidFill>
                  <a:schemeClr val="lt1"/>
                </a:solidFill>
              </a:rPr>
              <a:t>Successes: Cities like Mumbai (34% PM reduction), Varanasi (70% PM2.5 drop) </a:t>
            </a:r>
            <a:r>
              <a:rPr lang="en-US" sz="1500" dirty="0">
                <a:solidFill>
                  <a:schemeClr val="lt1"/>
                </a:solidFill>
              </a:rPr>
              <a:t>show strong gains. 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b="1" dirty="0">
                <a:solidFill>
                  <a:schemeClr val="lt1"/>
                </a:solidFill>
              </a:rPr>
              <a:t>Challenges</a:t>
            </a:r>
            <a:r>
              <a:rPr lang="en-US" dirty="0">
                <a:solidFill>
                  <a:schemeClr val="lt1"/>
                </a:solidFill>
              </a:rPr>
              <a:t>: </a:t>
            </a:r>
            <a:r>
              <a:rPr lang="en-US" b="1" dirty="0">
                <a:solidFill>
                  <a:schemeClr val="lt1"/>
                </a:solidFill>
              </a:rPr>
              <a:t>Many cities still exceed safe limits</a:t>
            </a:r>
            <a:r>
              <a:rPr lang="en-US" dirty="0">
                <a:solidFill>
                  <a:schemeClr val="lt1"/>
                </a:solidFill>
              </a:rPr>
              <a:t>; </a:t>
            </a:r>
            <a:r>
              <a:rPr lang="en-US" b="1" dirty="0">
                <a:solidFill>
                  <a:schemeClr val="lt1"/>
                </a:solidFill>
              </a:rPr>
              <a:t>impact varies by region due to differing enforcement, sources, and geography</a:t>
            </a:r>
            <a:r>
              <a:rPr lang="en-US" dirty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3DDC5938-0208-3AF5-6D67-E6DB10B49DF6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C9075C5B-2215-B395-E12D-48FC661A3359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5A17D654-25A7-6DF8-83F3-A9C6716C06E3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8953C649-A079-FEA0-C233-4D1895ED70FC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90E4C8C9-05E9-0150-E2AF-20D6CC25C561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3FD09475-213E-128E-DD37-F1499E3D613C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940BF-2294-45C8-A74D-9C737D00C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2" y="836267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3C61E4-F47D-8221-EDF7-B8E8E4599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2" y="1698542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F88EB4-6273-F700-936A-5D47D6087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2" y="2320230"/>
            <a:ext cx="251520" cy="251520"/>
          </a:xfrm>
          <a:prstGeom prst="rect">
            <a:avLst/>
          </a:prstGeom>
        </p:spPr>
      </p:pic>
      <p:sp>
        <p:nvSpPr>
          <p:cNvPr id="2" name="Google Shape;4887;p45">
            <a:extLst>
              <a:ext uri="{FF2B5EF4-FFF2-40B4-BE49-F238E27FC236}">
                <a16:creationId xmlns:a16="http://schemas.microsoft.com/office/drawing/2014/main" id="{AD96D599-18BE-931C-371E-168546FCD89C}"/>
              </a:ext>
            </a:extLst>
          </p:cNvPr>
          <p:cNvSpPr txBox="1">
            <a:spLocks/>
          </p:cNvSpPr>
          <p:nvPr/>
        </p:nvSpPr>
        <p:spPr>
          <a:xfrm flipH="1">
            <a:off x="4647326" y="672456"/>
            <a:ext cx="4305201" cy="431112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sz="1600" dirty="0"/>
              <a:t>Supporting References (Hyperlinked):</a:t>
            </a:r>
          </a:p>
          <a:p>
            <a:pPr marL="0" indent="0">
              <a:buFont typeface="Maven Pro"/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1550" dirty="0">
                <a:hlinkClick r:id="rId6"/>
              </a:rPr>
              <a:t>Mixed Results From India's Five-Year Campaign To Cut Air Pollution</a:t>
            </a:r>
            <a:endParaRPr lang="en-US" sz="155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550" dirty="0">
                <a:hlinkClick r:id="rId7"/>
              </a:rPr>
              <a:t>India’s PM2.5 Levels Decline Study - Down To Earth (2025)</a:t>
            </a:r>
            <a:endParaRPr lang="en-US" sz="155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550" dirty="0">
                <a:hlinkClick r:id="rId8"/>
              </a:rPr>
              <a:t>Strengthening India’s Air Quality Management - Drishti IAS (2024)</a:t>
            </a:r>
            <a:endParaRPr lang="en-US" sz="155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Font typeface="Maven Pro"/>
              <a:buNone/>
            </a:pPr>
            <a:r>
              <a:rPr lang="en-US" sz="1550" dirty="0">
                <a:hlinkClick r:id="rId9"/>
              </a:rPr>
              <a:t>Tracing the Hazy Air 2025: Progress Report on National Clean Air </a:t>
            </a:r>
            <a:r>
              <a:rPr lang="en-US" sz="1550" dirty="0" err="1">
                <a:hlinkClick r:id="rId9"/>
              </a:rPr>
              <a:t>Programme</a:t>
            </a:r>
            <a:r>
              <a:rPr lang="en-US" sz="1550" dirty="0">
                <a:hlinkClick r:id="rId9"/>
              </a:rPr>
              <a:t> (NCAP) – CREA</a:t>
            </a:r>
            <a:endParaRPr lang="en-US" sz="1550" dirty="0"/>
          </a:p>
          <a:p>
            <a:pPr marL="0" indent="0">
              <a:buFont typeface="Maven Pro"/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550" dirty="0">
                <a:hlinkClick r:id="rId10"/>
              </a:rPr>
              <a:t>Economic Times: Awareness about air pollution-related terminologies low among urban poor in Delhi-NCR: Study</a:t>
            </a:r>
            <a:endParaRPr lang="en-US" sz="155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550" dirty="0">
                <a:hlinkClick r:id="rId11"/>
              </a:rPr>
              <a:t>Ministry of Environment Forest and Climate Change (</a:t>
            </a:r>
            <a:r>
              <a:rPr lang="en-US" sz="1550" dirty="0" err="1">
                <a:hlinkClick r:id="rId11"/>
              </a:rPr>
              <a:t>MoEFCC</a:t>
            </a:r>
            <a:r>
              <a:rPr lang="en-US" sz="1550" dirty="0">
                <a:hlinkClick r:id="rId11"/>
              </a:rPr>
              <a:t>) </a:t>
            </a:r>
            <a:r>
              <a:rPr lang="en-US" sz="1550" dirty="0"/>
              <a:t>and </a:t>
            </a:r>
            <a:r>
              <a:rPr lang="en-US" sz="1550" dirty="0">
                <a:hlinkClick r:id="rId12"/>
              </a:rPr>
              <a:t>NCAP Progress Reports (2024)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985577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7">
          <a:extLst>
            <a:ext uri="{FF2B5EF4-FFF2-40B4-BE49-F238E27FC236}">
              <a16:creationId xmlns:a16="http://schemas.microsoft.com/office/drawing/2014/main" id="{5DB96122-27E0-B5B7-2F2C-6858CA2E2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Analyst Job Description | Data Analyst Skills, Duties,  Responsibilities | Data Analyst Certification">
            <a:extLst>
              <a:ext uri="{FF2B5EF4-FFF2-40B4-BE49-F238E27FC236}">
                <a16:creationId xmlns:a16="http://schemas.microsoft.com/office/drawing/2014/main" id="{DBE9A09A-FA26-29C0-55A6-8D9472B29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F38BE0-3902-EFA6-3C91-4D53A4A440F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98" name="Google Shape;4898;p46">
            <a:extLst>
              <a:ext uri="{FF2B5EF4-FFF2-40B4-BE49-F238E27FC236}">
                <a16:creationId xmlns:a16="http://schemas.microsoft.com/office/drawing/2014/main" id="{8720304B-BB14-5C6A-B59D-1E9210FFCC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218031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Critical Questions</a:t>
            </a:r>
            <a:endParaRPr dirty="0"/>
          </a:p>
        </p:txBody>
      </p:sp>
      <p:sp>
        <p:nvSpPr>
          <p:cNvPr id="4899" name="Google Shape;4899;p46">
            <a:extLst>
              <a:ext uri="{FF2B5EF4-FFF2-40B4-BE49-F238E27FC236}">
                <a16:creationId xmlns:a16="http://schemas.microsoft.com/office/drawing/2014/main" id="{BA3486FA-B77D-EBA8-1A60-546CBF13931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56925" y="1070176"/>
            <a:ext cx="1208700" cy="9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900" name="Google Shape;4900;p46">
            <a:extLst>
              <a:ext uri="{FF2B5EF4-FFF2-40B4-BE49-F238E27FC236}">
                <a16:creationId xmlns:a16="http://schemas.microsoft.com/office/drawing/2014/main" id="{C43967B3-5186-846B-D4F9-4661BCB3B8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57500" y="353159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Deep‑Dive into Core Air Quality Challenges and Insights</a:t>
            </a:r>
            <a:endParaRPr dirty="0"/>
          </a:p>
        </p:txBody>
      </p:sp>
      <p:sp>
        <p:nvSpPr>
          <p:cNvPr id="4901" name="Google Shape;4901;p46">
            <a:extLst>
              <a:ext uri="{FF2B5EF4-FFF2-40B4-BE49-F238E27FC236}">
                <a16:creationId xmlns:a16="http://schemas.microsoft.com/office/drawing/2014/main" id="{2DBBF4F4-9E84-DB38-77AE-FD81557A548D}"/>
              </a:ext>
            </a:extLst>
          </p:cNvPr>
          <p:cNvSpPr/>
          <p:nvPr/>
        </p:nvSpPr>
        <p:spPr>
          <a:xfrm>
            <a:off x="532430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2" name="Google Shape;4902;p46">
            <a:extLst>
              <a:ext uri="{FF2B5EF4-FFF2-40B4-BE49-F238E27FC236}">
                <a16:creationId xmlns:a16="http://schemas.microsoft.com/office/drawing/2014/main" id="{07DEFE78-0D95-3745-8626-ED7404096B9C}"/>
              </a:ext>
            </a:extLst>
          </p:cNvPr>
          <p:cNvSpPr/>
          <p:nvPr/>
        </p:nvSpPr>
        <p:spPr>
          <a:xfrm>
            <a:off x="799105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3" name="Google Shape;4903;p46">
            <a:extLst>
              <a:ext uri="{FF2B5EF4-FFF2-40B4-BE49-F238E27FC236}">
                <a16:creationId xmlns:a16="http://schemas.microsoft.com/office/drawing/2014/main" id="{8034DAC2-7AD3-F5AA-FD48-6D46BD8C4469}"/>
              </a:ext>
            </a:extLst>
          </p:cNvPr>
          <p:cNvSpPr/>
          <p:nvPr/>
        </p:nvSpPr>
        <p:spPr>
          <a:xfrm>
            <a:off x="7761125" y="123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46">
            <a:extLst>
              <a:ext uri="{FF2B5EF4-FFF2-40B4-BE49-F238E27FC236}">
                <a16:creationId xmlns:a16="http://schemas.microsoft.com/office/drawing/2014/main" id="{4FF463AD-45A1-4CF6-B90D-156B8FE29EDE}"/>
              </a:ext>
            </a:extLst>
          </p:cNvPr>
          <p:cNvSpPr/>
          <p:nvPr/>
        </p:nvSpPr>
        <p:spPr>
          <a:xfrm>
            <a:off x="4286350" y="16900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5" name="Google Shape;4905;p46">
            <a:extLst>
              <a:ext uri="{FF2B5EF4-FFF2-40B4-BE49-F238E27FC236}">
                <a16:creationId xmlns:a16="http://schemas.microsoft.com/office/drawing/2014/main" id="{01AF9FAC-1DB2-552A-71AA-34A4B3B6B106}"/>
              </a:ext>
            </a:extLst>
          </p:cNvPr>
          <p:cNvSpPr/>
          <p:nvPr/>
        </p:nvSpPr>
        <p:spPr>
          <a:xfrm>
            <a:off x="446300" y="3446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6" name="Google Shape;4906;p46">
            <a:extLst>
              <a:ext uri="{FF2B5EF4-FFF2-40B4-BE49-F238E27FC236}">
                <a16:creationId xmlns:a16="http://schemas.microsoft.com/office/drawing/2014/main" id="{5D032596-FC95-78B8-E017-98BDBA883C36}"/>
              </a:ext>
            </a:extLst>
          </p:cNvPr>
          <p:cNvSpPr/>
          <p:nvPr/>
        </p:nvSpPr>
        <p:spPr>
          <a:xfrm>
            <a:off x="522138" y="41403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7" name="Google Shape;4907;p46">
            <a:extLst>
              <a:ext uri="{FF2B5EF4-FFF2-40B4-BE49-F238E27FC236}">
                <a16:creationId xmlns:a16="http://schemas.microsoft.com/office/drawing/2014/main" id="{80A33BF4-D486-475A-D477-64138EAF310D}"/>
              </a:ext>
            </a:extLst>
          </p:cNvPr>
          <p:cNvSpPr/>
          <p:nvPr/>
        </p:nvSpPr>
        <p:spPr>
          <a:xfrm>
            <a:off x="179175" y="11981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8" name="Google Shape;4908;p46">
            <a:extLst>
              <a:ext uri="{FF2B5EF4-FFF2-40B4-BE49-F238E27FC236}">
                <a16:creationId xmlns:a16="http://schemas.microsoft.com/office/drawing/2014/main" id="{702E10CE-7168-73E9-456A-D675519CC5C1}"/>
              </a:ext>
            </a:extLst>
          </p:cNvPr>
          <p:cNvSpPr/>
          <p:nvPr/>
        </p:nvSpPr>
        <p:spPr>
          <a:xfrm>
            <a:off x="2292525" y="26385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9" name="Google Shape;4909;p46">
            <a:extLst>
              <a:ext uri="{FF2B5EF4-FFF2-40B4-BE49-F238E27FC236}">
                <a16:creationId xmlns:a16="http://schemas.microsoft.com/office/drawing/2014/main" id="{18B60290-EBAB-0FD0-8983-081D3C562D1C}"/>
              </a:ext>
            </a:extLst>
          </p:cNvPr>
          <p:cNvSpPr/>
          <p:nvPr/>
        </p:nvSpPr>
        <p:spPr>
          <a:xfrm>
            <a:off x="4210575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91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" name="Google Shape;4824;p41"/>
          <p:cNvSpPr/>
          <p:nvPr/>
        </p:nvSpPr>
        <p:spPr>
          <a:xfrm>
            <a:off x="8108313" y="646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5" name="Google Shape;4825;p41"/>
          <p:cNvSpPr/>
          <p:nvPr/>
        </p:nvSpPr>
        <p:spPr>
          <a:xfrm>
            <a:off x="482046" y="124737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9EE17-BCD7-93E3-8992-97A61E2F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25"/>
            <a:ext cx="9144000" cy="5143500"/>
          </a:xfrm>
          <a:prstGeom prst="rect">
            <a:avLst/>
          </a:prstGeom>
        </p:spPr>
      </p:pic>
      <p:pic>
        <p:nvPicPr>
          <p:cNvPr id="1031" name="Picture 7" descr="Worried About Your Local Air Quality? Track It With These Apps | PCMag">
            <a:extLst>
              <a:ext uri="{FF2B5EF4-FFF2-40B4-BE49-F238E27FC236}">
                <a16:creationId xmlns:a16="http://schemas.microsoft.com/office/drawing/2014/main" id="{9DDAEFDC-E85B-187B-E30C-2BF6F976C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6" name="Google Shape;4826;p41"/>
          <p:cNvSpPr txBox="1">
            <a:spLocks noGrp="1"/>
          </p:cNvSpPr>
          <p:nvPr>
            <p:ph type="ctrTitle"/>
          </p:nvPr>
        </p:nvSpPr>
        <p:spPr>
          <a:xfrm>
            <a:off x="1330626" y="74331"/>
            <a:ext cx="6337200" cy="11052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Overview</a:t>
            </a:r>
            <a:endParaRPr dirty="0"/>
          </a:p>
        </p:txBody>
      </p:sp>
      <p:sp>
        <p:nvSpPr>
          <p:cNvPr id="4827" name="Google Shape;4827;p41"/>
          <p:cNvSpPr txBox="1">
            <a:spLocks noGrp="1"/>
          </p:cNvSpPr>
          <p:nvPr>
            <p:ph type="subTitle" idx="1"/>
          </p:nvPr>
        </p:nvSpPr>
        <p:spPr>
          <a:xfrm>
            <a:off x="770357" y="1119407"/>
            <a:ext cx="7642123" cy="3694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sz="2400" b="0" i="0" dirty="0">
                <a:effectLst/>
                <a:latin typeface="fkGroteskNeue"/>
              </a:rPr>
              <a:t>This project is part of the </a:t>
            </a:r>
            <a:r>
              <a:rPr lang="en-US" sz="2400" b="1" i="0" dirty="0" err="1">
                <a:effectLst/>
                <a:latin typeface="fkGroteskNeue"/>
              </a:rPr>
              <a:t>Codebasics</a:t>
            </a:r>
            <a:r>
              <a:rPr lang="en-US" sz="2400" b="1" i="0" dirty="0">
                <a:effectLst/>
                <a:latin typeface="fkGroteskNeue"/>
              </a:rPr>
              <a:t> Resume Challenge </a:t>
            </a:r>
            <a:r>
              <a:rPr lang="en-US" sz="2400" b="0" i="0" dirty="0">
                <a:effectLst/>
                <a:latin typeface="fkGroteskNeue"/>
              </a:rPr>
              <a:t>— </a:t>
            </a:r>
            <a:r>
              <a:rPr lang="en-US" sz="2400" b="1" i="0" dirty="0">
                <a:effectLst/>
                <a:latin typeface="fkGroteskNeue"/>
              </a:rPr>
              <a:t>Air Purifier Product-Market Fit Research</a:t>
            </a:r>
            <a:r>
              <a:rPr lang="en-US" sz="2400" b="0" i="0" dirty="0">
                <a:effectLst/>
                <a:latin typeface="fkGroteskNeue"/>
              </a:rPr>
              <a:t>.</a:t>
            </a:r>
          </a:p>
          <a:p>
            <a:pPr marL="139700" indent="0" algn="l"/>
            <a:endParaRPr lang="en-US" sz="600" b="0" i="0" dirty="0">
              <a:effectLst/>
              <a:latin typeface="fkGroteskNeue"/>
            </a:endParaRPr>
          </a:p>
          <a:p>
            <a:pPr marL="139700" indent="0" algn="l"/>
            <a:r>
              <a:rPr lang="en-US" sz="2400" b="0" i="0" dirty="0">
                <a:effectLst/>
                <a:latin typeface="fkGroteskNeue"/>
              </a:rPr>
              <a:t>Analyzed </a:t>
            </a:r>
            <a:r>
              <a:rPr lang="en-US" sz="2400" b="1" i="0" dirty="0">
                <a:effectLst/>
                <a:latin typeface="fkGroteskNeue"/>
              </a:rPr>
              <a:t>air quality trends across India (2022–2025) </a:t>
            </a:r>
            <a:r>
              <a:rPr lang="en-US" sz="2400" b="0" i="0" dirty="0">
                <a:effectLst/>
                <a:latin typeface="fkGroteskNeue"/>
              </a:rPr>
              <a:t>to support air purifier product development.</a:t>
            </a:r>
          </a:p>
          <a:p>
            <a:pPr marL="139700" indent="0" algn="l"/>
            <a:endParaRPr lang="en-US" sz="600" b="0" i="0" dirty="0">
              <a:effectLst/>
              <a:latin typeface="fkGroteskNeue"/>
            </a:endParaRPr>
          </a:p>
          <a:p>
            <a:pPr marL="139700" indent="0" algn="l"/>
            <a:r>
              <a:rPr lang="en-US" sz="2400" b="0" i="0" dirty="0">
                <a:effectLst/>
                <a:latin typeface="fkGroteskNeue"/>
              </a:rPr>
              <a:t>Explored </a:t>
            </a:r>
            <a:r>
              <a:rPr lang="en-US" sz="2400" b="1" i="0" dirty="0">
                <a:effectLst/>
                <a:latin typeface="fkGroteskNeue"/>
              </a:rPr>
              <a:t>the impact of pollution on health, vehicles, population, and regional differences</a:t>
            </a:r>
            <a:r>
              <a:rPr lang="en-US" sz="2400" b="0" i="0" dirty="0">
                <a:effectLst/>
                <a:latin typeface="fkGroteskNeue"/>
              </a:rPr>
              <a:t>.</a:t>
            </a:r>
          </a:p>
          <a:p>
            <a:pPr marL="139700" indent="0" algn="l"/>
            <a:endParaRPr lang="en-US" sz="600" b="0" i="0" dirty="0">
              <a:effectLst/>
              <a:latin typeface="fkGroteskNeue"/>
            </a:endParaRPr>
          </a:p>
          <a:p>
            <a:pPr marL="139700" indent="0" algn="l"/>
            <a:r>
              <a:rPr lang="en-US" sz="2400" b="0" i="0" dirty="0">
                <a:effectLst/>
                <a:latin typeface="fkGroteskNeue"/>
              </a:rPr>
              <a:t>Utilized </a:t>
            </a:r>
            <a:r>
              <a:rPr lang="en-US" sz="2400" b="1" i="0" dirty="0">
                <a:effectLst/>
                <a:latin typeface="fkGroteskNeue"/>
              </a:rPr>
              <a:t>Python</a:t>
            </a:r>
            <a:r>
              <a:rPr lang="en-US" sz="2400" b="0" i="0" dirty="0">
                <a:effectLst/>
                <a:latin typeface="fkGroteskNeue"/>
              </a:rPr>
              <a:t> (Pandas, Seaborn, Matplotlib) for analysis; prepared results in </a:t>
            </a:r>
            <a:r>
              <a:rPr lang="en-US" sz="2400" b="1" i="0" dirty="0">
                <a:effectLst/>
                <a:latin typeface="fkGroteskNeue"/>
              </a:rPr>
              <a:t>Google </a:t>
            </a:r>
            <a:r>
              <a:rPr lang="en-US" sz="2400" b="1" i="0" dirty="0" err="1">
                <a:effectLst/>
                <a:latin typeface="fkGroteskNeue"/>
              </a:rPr>
              <a:t>colab</a:t>
            </a:r>
            <a:r>
              <a:rPr lang="en-US" sz="2400" b="1" i="0" dirty="0">
                <a:effectLst/>
                <a:latin typeface="fkGroteskNeue"/>
              </a:rPr>
              <a:t> notebook</a:t>
            </a:r>
            <a:r>
              <a:rPr lang="en-US" sz="2400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828" name="Google Shape;4828;p41"/>
          <p:cNvSpPr/>
          <p:nvPr/>
        </p:nvSpPr>
        <p:spPr>
          <a:xfrm>
            <a:off x="2871325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9" name="Google Shape;4829;p41"/>
          <p:cNvSpPr/>
          <p:nvPr/>
        </p:nvSpPr>
        <p:spPr>
          <a:xfrm>
            <a:off x="808200" y="32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0" name="Google Shape;4830;p41"/>
          <p:cNvSpPr/>
          <p:nvPr/>
        </p:nvSpPr>
        <p:spPr>
          <a:xfrm>
            <a:off x="6395507" y="14189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1" name="Google Shape;4831;p41"/>
          <p:cNvSpPr/>
          <p:nvPr/>
        </p:nvSpPr>
        <p:spPr>
          <a:xfrm>
            <a:off x="4458263" y="8370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6FE22-33E8-FF54-3152-F805BE3B3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22" y="1242000"/>
            <a:ext cx="313395" cy="313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191079-2594-C9D3-2BAC-227A7A95E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21" y="2078956"/>
            <a:ext cx="313395" cy="31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79301-3602-B15D-C597-66C5A723A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20" y="2915912"/>
            <a:ext cx="313395" cy="313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9B473F-C6EA-35C8-EBE1-8801A558E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16" y="3728573"/>
            <a:ext cx="313395" cy="3133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746320FF-17C5-6F70-E98B-C1D215268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B1B204E6-CF8E-7CD5-D305-0A5818A60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463110-A2F3-5D33-1EED-F8A06FEF0DA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42E483A8-9361-31AF-3D5E-EB4EBAFD57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Q1 – Air Quality Status and Trends in Major Indian Cities (2024)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5A622EB4-78E4-DB09-AF00-AF8BD5285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2519" y="720889"/>
            <a:ext cx="4305201" cy="4214253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50" dirty="0">
                <a:solidFill>
                  <a:schemeClr val="lt1"/>
                </a:solidFill>
              </a:rPr>
              <a:t>    </a:t>
            </a:r>
            <a:r>
              <a:rPr lang="en-US" sz="1300" b="1" dirty="0">
                <a:solidFill>
                  <a:schemeClr val="lt1"/>
                </a:solidFill>
              </a:rPr>
              <a:t>Delhi</a:t>
            </a:r>
            <a:r>
              <a:rPr lang="en-US" sz="1300" dirty="0">
                <a:solidFill>
                  <a:schemeClr val="lt1"/>
                </a:solidFill>
              </a:rPr>
              <a:t> – </a:t>
            </a:r>
            <a:r>
              <a:rPr lang="en-US" sz="1300" b="1" dirty="0">
                <a:solidFill>
                  <a:schemeClr val="lt1"/>
                </a:solidFill>
              </a:rPr>
              <a:t>Worst polluted metro</a:t>
            </a:r>
            <a:r>
              <a:rPr lang="en-US" sz="1300" dirty="0">
                <a:solidFill>
                  <a:schemeClr val="lt1"/>
                </a:solidFill>
              </a:rPr>
              <a:t>; winter PM2.5 ~175 µg/m³; frequent ‘severe+’ smog episodes from traffic, industry, stubble burning, and dust.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Kolkata &amp; Hyderabad – </a:t>
            </a:r>
            <a:r>
              <a:rPr lang="en-US" sz="1300" b="1" dirty="0">
                <a:solidFill>
                  <a:schemeClr val="lt1"/>
                </a:solidFill>
              </a:rPr>
              <a:t>High PM2.5 </a:t>
            </a:r>
            <a:r>
              <a:rPr lang="en-US" sz="1300" dirty="0">
                <a:solidFill>
                  <a:schemeClr val="lt1"/>
                </a:solidFill>
              </a:rPr>
              <a:t>(Kolkata ~65 µg/m³ winters); </a:t>
            </a:r>
            <a:r>
              <a:rPr lang="en-US" sz="1300" b="1" dirty="0">
                <a:solidFill>
                  <a:schemeClr val="lt1"/>
                </a:solidFill>
              </a:rPr>
              <a:t>Hyderabad</a:t>
            </a:r>
            <a:r>
              <a:rPr lang="en-US" sz="1300" dirty="0">
                <a:solidFill>
                  <a:schemeClr val="lt1"/>
                </a:solidFill>
              </a:rPr>
              <a:t> showing </a:t>
            </a:r>
            <a:r>
              <a:rPr lang="en-US" sz="1300" b="1" dirty="0">
                <a:solidFill>
                  <a:schemeClr val="lt1"/>
                </a:solidFill>
              </a:rPr>
              <a:t>worsening trend</a:t>
            </a:r>
            <a:r>
              <a:rPr lang="en-US" sz="1300" dirty="0">
                <a:solidFill>
                  <a:schemeClr val="lt1"/>
                </a:solidFill>
              </a:rPr>
              <a:t>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</a:t>
            </a:r>
            <a:r>
              <a:rPr lang="en-US" sz="1300" b="1" dirty="0">
                <a:solidFill>
                  <a:schemeClr val="lt1"/>
                </a:solidFill>
              </a:rPr>
              <a:t>Mumbai, Chennai, Bengaluru – Cleaner </a:t>
            </a:r>
            <a:r>
              <a:rPr lang="en-US" sz="1300" dirty="0">
                <a:solidFill>
                  <a:schemeClr val="lt1"/>
                </a:solidFill>
              </a:rPr>
              <a:t>due to coastal winds but facing local industrial/urban pollution rise.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</a:t>
            </a:r>
            <a:r>
              <a:rPr lang="en-US" sz="1300" b="1" dirty="0">
                <a:solidFill>
                  <a:schemeClr val="lt1"/>
                </a:solidFill>
              </a:rPr>
              <a:t>Tier‑2 hotspots – Faridabad, Ghaziabad, Muzaffarnagar, Greater Noida </a:t>
            </a:r>
            <a:r>
              <a:rPr lang="en-US" sz="1300" dirty="0">
                <a:solidFill>
                  <a:schemeClr val="lt1"/>
                </a:solidFill>
              </a:rPr>
              <a:t>&gt;80 µg/m³; urgent intervention needed.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</a:t>
            </a:r>
            <a:r>
              <a:rPr lang="en-US" sz="1300" b="1" dirty="0" err="1">
                <a:solidFill>
                  <a:schemeClr val="lt1"/>
                </a:solidFill>
              </a:rPr>
              <a:t>Byrnihat</a:t>
            </a:r>
            <a:r>
              <a:rPr lang="en-US" sz="1300" b="1" dirty="0">
                <a:solidFill>
                  <a:schemeClr val="lt1"/>
                </a:solidFill>
              </a:rPr>
              <a:t> (Assam) – Emerging severe hotspot </a:t>
            </a:r>
            <a:r>
              <a:rPr lang="en-US" sz="1300" dirty="0">
                <a:solidFill>
                  <a:schemeClr val="lt1"/>
                </a:solidFill>
              </a:rPr>
              <a:t>(~120 µg/m³), showing pollution is spreading beyond major metros.</a:t>
            </a:r>
          </a:p>
          <a:p>
            <a:pPr marL="0" lvl="0" indent="0">
              <a:buNone/>
            </a:pPr>
            <a:endParaRPr lang="en-US" sz="500" dirty="0"/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</a:t>
            </a:r>
            <a:r>
              <a:rPr lang="en-US" sz="1200" dirty="0">
                <a:solidFill>
                  <a:schemeClr val="lt1"/>
                </a:solidFill>
              </a:rPr>
              <a:t>Common trends – </a:t>
            </a:r>
            <a:r>
              <a:rPr lang="en-US" sz="1200" b="1" dirty="0">
                <a:solidFill>
                  <a:schemeClr val="lt1"/>
                </a:solidFill>
              </a:rPr>
              <a:t>Minimal PM drop since 2019 in several cities, more ‘poor–severe’ days</a:t>
            </a:r>
            <a:r>
              <a:rPr lang="en-US" sz="1200" dirty="0">
                <a:solidFill>
                  <a:schemeClr val="lt1"/>
                </a:solidFill>
              </a:rPr>
              <a:t>, and </a:t>
            </a:r>
            <a:r>
              <a:rPr lang="en-US" sz="1200" b="1" dirty="0">
                <a:solidFill>
                  <a:schemeClr val="lt1"/>
                </a:solidFill>
              </a:rPr>
              <a:t>localized hotspots 20–60% worse than city averages.</a:t>
            </a:r>
            <a:endParaRPr sz="1300" b="1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903096E0-3D69-50D0-AE4E-C5670C8B2A1F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1467DC36-0563-47A0-E098-FE839C415E3B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D1C9711E-7305-0E57-BA3E-66D476298670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7E3AE428-2C0C-EA7A-B5BC-C06C670C423E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CF1C4362-D4BE-BA60-8E83-EABF6262B5AC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69B97FC0-3515-B549-BE16-5D7DC3B3B3C2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8640E-6767-6C6F-529A-3C9330A9F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2" y="836267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3112E1-152F-B394-C492-4C4E7F69E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22" y="1522993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7D8EA1-70B8-58CC-A44A-C767BB97B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2187290"/>
            <a:ext cx="251520" cy="251520"/>
          </a:xfrm>
          <a:prstGeom prst="rect">
            <a:avLst/>
          </a:prstGeom>
        </p:spPr>
      </p:pic>
      <p:sp>
        <p:nvSpPr>
          <p:cNvPr id="2" name="Google Shape;4887;p45">
            <a:extLst>
              <a:ext uri="{FF2B5EF4-FFF2-40B4-BE49-F238E27FC236}">
                <a16:creationId xmlns:a16="http://schemas.microsoft.com/office/drawing/2014/main" id="{43525BA4-BF59-AA2E-5EF1-D62B58AB91E6}"/>
              </a:ext>
            </a:extLst>
          </p:cNvPr>
          <p:cNvSpPr txBox="1">
            <a:spLocks/>
          </p:cNvSpPr>
          <p:nvPr/>
        </p:nvSpPr>
        <p:spPr>
          <a:xfrm flipH="1">
            <a:off x="4636282" y="1472961"/>
            <a:ext cx="4305201" cy="2287976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sz="1600" dirty="0"/>
              <a:t>Supporting References (Hyperlinked):</a:t>
            </a:r>
          </a:p>
          <a:p>
            <a:pPr marL="0" indent="0">
              <a:buFont typeface="Maven Pro"/>
              <a:buNone/>
            </a:pPr>
            <a:endParaRPr lang="en-US" sz="500" dirty="0"/>
          </a:p>
          <a:p>
            <a:pPr marL="0" indent="0">
              <a:buFont typeface="Maven Pro"/>
              <a:buNone/>
            </a:pPr>
            <a:endParaRPr lang="en-US" sz="1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6"/>
              </a:rPr>
              <a:t>CSE 2024-25 Winter Air Pollution Analysis for Major Indian Megacities:)</a:t>
            </a:r>
            <a:endParaRPr lang="en-US" sz="1600" dirty="0"/>
          </a:p>
          <a:p>
            <a:pPr marL="0" indent="0">
              <a:buFont typeface="Maven Pro"/>
              <a:buNone/>
            </a:pPr>
            <a:endParaRPr lang="en-US" sz="6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7"/>
              </a:rPr>
              <a:t>Respirer Living Sciences “Towards Clear Skies 2025” Report</a:t>
            </a:r>
            <a:endParaRPr lang="en-US" sz="1600" dirty="0"/>
          </a:p>
          <a:p>
            <a:pPr marL="0" indent="0">
              <a:buFont typeface="Maven Pro"/>
              <a:buNone/>
            </a:pPr>
            <a:endParaRPr lang="en-US" sz="600" dirty="0"/>
          </a:p>
          <a:p>
            <a:pPr marL="0" indent="0">
              <a:buFont typeface="Maven Pro"/>
              <a:buNone/>
            </a:pPr>
            <a:r>
              <a:rPr lang="en-US" sz="1600" dirty="0">
                <a:hlinkClick r:id="rId8"/>
              </a:rPr>
              <a:t>IQAir 2024 Indian City Pollution Rankings</a:t>
            </a:r>
            <a:endParaRPr lang="en-US" sz="1600" dirty="0"/>
          </a:p>
          <a:p>
            <a:pPr marL="0" indent="0">
              <a:buFont typeface="Maven Pro"/>
              <a:buNone/>
            </a:pPr>
            <a:endParaRPr lang="en-US" sz="600" dirty="0"/>
          </a:p>
          <a:p>
            <a:pPr marL="0" indent="0">
              <a:buFont typeface="Maven Pro"/>
              <a:buNone/>
            </a:pPr>
            <a:r>
              <a:rPr lang="en-US" sz="1600" dirty="0"/>
              <a:t>News Coverage and Government Data</a:t>
            </a:r>
            <a:endParaRPr lang="en-US" sz="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E18E1-638D-00EA-90F2-11173406B5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2825404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A1ABB0-3879-9FCD-9424-73A7F11CD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3524525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D51EE-F9C5-4184-D651-6AEE3B37C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4203988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78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1E0BA088-6012-1F5A-C8C8-218EE08A9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1FB26B9E-E30F-7D69-7EE2-A64531603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70D9A2-7641-9C72-4B07-2772C6EEF28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62358C52-19AE-F0A3-1876-3047AA7A2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Q2 – AQI Spikes &amp; Pediatric Asthma Admissions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F5282D56-DFBD-E3FC-E5AF-A97D54C9C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2519" y="720889"/>
            <a:ext cx="4305201" cy="4214253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</a:t>
            </a:r>
            <a:r>
              <a:rPr lang="en-US" sz="1300" b="1" dirty="0">
                <a:solidFill>
                  <a:schemeClr val="lt1"/>
                </a:solidFill>
              </a:rPr>
              <a:t>Strong correlation found between spikes in PM2.5, PM10, and NO2 </a:t>
            </a:r>
            <a:r>
              <a:rPr lang="en-US" sz="1300" dirty="0">
                <a:solidFill>
                  <a:schemeClr val="lt1"/>
                </a:solidFill>
              </a:rPr>
              <a:t>and increased hospital admissions for pediatric asthma and respiratory illnesses.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</a:t>
            </a:r>
            <a:r>
              <a:rPr lang="en-US" sz="1300" b="1" dirty="0">
                <a:solidFill>
                  <a:schemeClr val="lt1"/>
                </a:solidFill>
              </a:rPr>
              <a:t>Mysore study: </a:t>
            </a:r>
            <a:r>
              <a:rPr lang="en-US" sz="1300" dirty="0">
                <a:solidFill>
                  <a:schemeClr val="lt1"/>
                </a:solidFill>
              </a:rPr>
              <a:t>A 10 µg/m³ rise in NO2 linked to a 2.42% increase in daily pediatric asthma admissions; PM10 levels showed a linear increase in asthma cases.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</a:t>
            </a:r>
            <a:r>
              <a:rPr lang="en-US" sz="1300" b="1" dirty="0">
                <a:solidFill>
                  <a:schemeClr val="lt1"/>
                </a:solidFill>
              </a:rPr>
              <a:t>Ahmedabad and other regions: Seasonal pollution spikes, especially in winter </a:t>
            </a:r>
            <a:r>
              <a:rPr lang="en-US" sz="1300" dirty="0">
                <a:solidFill>
                  <a:schemeClr val="lt1"/>
                </a:solidFill>
              </a:rPr>
              <a:t>and </a:t>
            </a:r>
            <a:r>
              <a:rPr lang="en-US" sz="1300" b="1" dirty="0">
                <a:solidFill>
                  <a:schemeClr val="lt1"/>
                </a:solidFill>
              </a:rPr>
              <a:t>during crop stubble burning</a:t>
            </a:r>
            <a:r>
              <a:rPr lang="en-US" sz="1300" dirty="0">
                <a:solidFill>
                  <a:schemeClr val="lt1"/>
                </a:solidFill>
              </a:rPr>
              <a:t>, correspond with higher respiratory admissions in children.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Mechanism: </a:t>
            </a:r>
            <a:r>
              <a:rPr lang="en-US" sz="1300" b="1" dirty="0">
                <a:solidFill>
                  <a:schemeClr val="lt1"/>
                </a:solidFill>
              </a:rPr>
              <a:t>Fine particulates (PM2.5) cause lung inflammation and oxidative stress</a:t>
            </a:r>
            <a:r>
              <a:rPr lang="en-US" sz="1300" dirty="0">
                <a:solidFill>
                  <a:schemeClr val="lt1"/>
                </a:solidFill>
              </a:rPr>
              <a:t>, </a:t>
            </a:r>
            <a:r>
              <a:rPr lang="en-US" sz="1300" b="1" dirty="0">
                <a:solidFill>
                  <a:schemeClr val="lt1"/>
                </a:solidFill>
              </a:rPr>
              <a:t>triggering asthma attacks</a:t>
            </a:r>
            <a:r>
              <a:rPr lang="en-US" sz="1300" dirty="0">
                <a:solidFill>
                  <a:schemeClr val="lt1"/>
                </a:solidFill>
              </a:rPr>
              <a:t>; NO2 acts as a respiratory irritant.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300" dirty="0">
                <a:solidFill>
                  <a:schemeClr val="lt1"/>
                </a:solidFill>
              </a:rPr>
              <a:t>    </a:t>
            </a:r>
            <a:r>
              <a:rPr lang="en-US" sz="1300" b="1" dirty="0">
                <a:solidFill>
                  <a:schemeClr val="lt1"/>
                </a:solidFill>
              </a:rPr>
              <a:t>Public health implication</a:t>
            </a:r>
            <a:r>
              <a:rPr lang="en-US" sz="1300" dirty="0">
                <a:solidFill>
                  <a:schemeClr val="lt1"/>
                </a:solidFill>
              </a:rPr>
              <a:t>: Urgent need for targeted pollution control during high pollution episodes to protect vulnerable children; continuous monitoring and health data integration essential.</a:t>
            </a:r>
            <a:endParaRPr sz="13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1D373857-0D86-5CCE-EDA8-4F657374C8E8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C4DE4B65-2129-347C-F95A-0883CFFC5B3F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D9DF25B8-66F4-10F5-D396-76B746EFD830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01654F64-BB70-CEED-27E1-2194CC761C00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59A7C313-49DE-76FC-48AF-A99E3BA88CC8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2511FCE9-05AA-D324-DED0-83F3E58B0502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228CB2-5D08-8773-779D-2ADEFD7E8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74" y="798666"/>
            <a:ext cx="222278" cy="222278"/>
          </a:xfrm>
          <a:prstGeom prst="rect">
            <a:avLst/>
          </a:prstGeom>
        </p:spPr>
      </p:pic>
      <p:sp>
        <p:nvSpPr>
          <p:cNvPr id="2" name="Google Shape;4887;p45">
            <a:extLst>
              <a:ext uri="{FF2B5EF4-FFF2-40B4-BE49-F238E27FC236}">
                <a16:creationId xmlns:a16="http://schemas.microsoft.com/office/drawing/2014/main" id="{DB3C01C3-1ECF-C0EB-8197-14C9B78C3C1D}"/>
              </a:ext>
            </a:extLst>
          </p:cNvPr>
          <p:cNvSpPr txBox="1">
            <a:spLocks/>
          </p:cNvSpPr>
          <p:nvPr/>
        </p:nvSpPr>
        <p:spPr>
          <a:xfrm flipH="1">
            <a:off x="4647326" y="672456"/>
            <a:ext cx="4305201" cy="431112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sz="1600" dirty="0"/>
              <a:t>Supporting References (Hyperlinked):</a:t>
            </a:r>
          </a:p>
          <a:p>
            <a:pPr marL="0" indent="0">
              <a:buFont typeface="Maven Pro"/>
              <a:buNone/>
            </a:pPr>
            <a:endParaRPr lang="en-US" sz="900" dirty="0"/>
          </a:p>
          <a:p>
            <a:pPr marL="0" indent="0">
              <a:buFont typeface="Maven Pro"/>
              <a:buNone/>
            </a:pPr>
            <a:endParaRPr lang="en-US" sz="300" dirty="0"/>
          </a:p>
          <a:p>
            <a:pPr marL="0" indent="0">
              <a:buNone/>
            </a:pPr>
            <a:r>
              <a:rPr lang="en-US" sz="1600" dirty="0">
                <a:hlinkClick r:id="rId6"/>
              </a:rPr>
              <a:t>Effects of Ambient Air Pollutants on Hospital Admissions in Children (Mysore, India)</a:t>
            </a:r>
            <a:endParaRPr lang="en-US" sz="16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>
                <a:hlinkClick r:id="rId7"/>
              </a:rPr>
              <a:t>Impact of Air Pollution on Allergic Rhinitis and Asthma (Indian Pediatrics)</a:t>
            </a:r>
            <a:endParaRPr lang="en-US" sz="1600" dirty="0"/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>
                <a:hlinkClick r:id="rId8"/>
              </a:rPr>
              <a:t>Linking PM Pollution to Respiratory Health of Children (Ahmedabad Study)</a:t>
            </a:r>
            <a:endParaRPr lang="en-US" sz="16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>
                <a:hlinkClick r:id="rId9"/>
              </a:rPr>
              <a:t>One in every two children in Kolkata suffers from air pollution: Impact on pediatric asthma</a:t>
            </a:r>
            <a:endParaRPr lang="en-US" sz="16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>
                <a:hlinkClick r:id="rId10"/>
              </a:rPr>
              <a:t>Air Pollution and Childhood Asthma - PMC Review</a:t>
            </a:r>
            <a:endParaRPr lang="en-US" sz="16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sz="1600" dirty="0">
                <a:hlinkClick r:id="rId6"/>
              </a:rPr>
              <a:t>Effects of Ambient Air Pollutants on Hospital Admissions among Children in Mysore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084B58-66FD-F8D4-C5A5-5CA968FC1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74" y="1689797"/>
            <a:ext cx="222278" cy="222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14514F-7760-6036-9FCA-5F67D227E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74" y="2383658"/>
            <a:ext cx="222278" cy="2222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649B97-62D8-BB36-5E55-FA7EC8B19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74" y="3256900"/>
            <a:ext cx="222278" cy="222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1C6A9-BA57-4F33-CEEF-3635BEA93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974" y="3950761"/>
            <a:ext cx="222278" cy="2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51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FBC6D2C9-5863-8324-41A2-C03A635B2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69938D90-DB0A-49C4-9F68-A50815BD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42153A-977D-5431-5A58-CE5895F9A5C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0284B819-802F-5D5A-802E-5D57EC48D8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Q3 – Impact of Pollution Emergencies on Air Purifier Demand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08D33FC0-6419-DA18-2814-3495B3F2A4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2519" y="720889"/>
            <a:ext cx="4305201" cy="4214253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Pollution spikes in </a:t>
            </a:r>
            <a:r>
              <a:rPr lang="en-US" sz="1100" b="1" dirty="0">
                <a:solidFill>
                  <a:schemeClr val="lt1"/>
                </a:solidFill>
              </a:rPr>
              <a:t>cities like Delhi-NCR, Mumbai, Ludhiana, and Chandigarh</a:t>
            </a:r>
            <a:r>
              <a:rPr lang="en-US" sz="1100" dirty="0">
                <a:solidFill>
                  <a:schemeClr val="lt1"/>
                </a:solidFill>
              </a:rPr>
              <a:t> cause </a:t>
            </a:r>
            <a:r>
              <a:rPr lang="en-US" sz="1100" b="1" dirty="0">
                <a:solidFill>
                  <a:schemeClr val="lt1"/>
                </a:solidFill>
              </a:rPr>
              <a:t>sharp increases (15-70%+) in air purifier sales and searches.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Retailers report selling up to 10 times more purifiers during severe pollution episodes</a:t>
            </a:r>
            <a:r>
              <a:rPr lang="en-US" sz="1100" dirty="0">
                <a:solidFill>
                  <a:schemeClr val="lt1"/>
                </a:solidFill>
              </a:rPr>
              <a:t>, with stock shortages of premium models.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Google Trends and e-commerce data </a:t>
            </a:r>
            <a:r>
              <a:rPr lang="en-US" sz="1100" b="1" dirty="0">
                <a:solidFill>
                  <a:schemeClr val="lt1"/>
                </a:solidFill>
              </a:rPr>
              <a:t>show spikes in queries for “air purifier” and “AQI mask” immediately after pollution alerts and media coverage.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Demand spreads beyond Delhi to metro and Tier 1/2 cities nationwide, reflecting </a:t>
            </a:r>
            <a:r>
              <a:rPr lang="en-US" sz="1100" b="1" dirty="0">
                <a:solidFill>
                  <a:schemeClr val="lt1"/>
                </a:solidFill>
              </a:rPr>
              <a:t>growing health awareness</a:t>
            </a:r>
            <a:r>
              <a:rPr lang="en-US" sz="1100" dirty="0">
                <a:solidFill>
                  <a:schemeClr val="lt1"/>
                </a:solidFill>
              </a:rPr>
              <a:t>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Buyers are mostly health-conscious urban families</a:t>
            </a:r>
            <a:r>
              <a:rPr lang="en-US" sz="1100" dirty="0">
                <a:solidFill>
                  <a:schemeClr val="lt1"/>
                </a:solidFill>
              </a:rPr>
              <a:t>, with higher-income groups opting for premium purifiers and middle class choosing mid-range models.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Pollution emergencies boost awareness of indoor air quality</a:t>
            </a:r>
            <a:r>
              <a:rPr lang="en-US" sz="1100" dirty="0">
                <a:solidFill>
                  <a:schemeClr val="lt1"/>
                </a:solidFill>
              </a:rPr>
              <a:t>, driving market growth and innovation in smart, app-controlled purifiers.</a:t>
            </a:r>
          </a:p>
          <a:p>
            <a:pPr marL="0" lvl="0" indent="0">
              <a:buNone/>
            </a:pPr>
            <a:endParaRPr lang="en-US" sz="6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Air purifier demand acts as a real-time barometer of local pollution crises </a:t>
            </a:r>
            <a:r>
              <a:rPr lang="en-US" sz="1100" dirty="0">
                <a:solidFill>
                  <a:schemeClr val="lt1"/>
                </a:solidFill>
              </a:rPr>
              <a:t>and influences longer-term consumer behavior toward air quality protection.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2AA2C812-9AA7-ABCE-F9BC-A14C546A4022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25C67906-BAC8-76CC-52A8-0D5746F38631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CCBADDED-29AE-6FF4-E302-8D6012BFE0C5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9D1E3E7F-C936-C18E-955E-BDDC2F8B19AC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B52FF814-9E66-EF78-8F51-C007C869246F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FC0CCA8E-C13C-9ABE-1F2F-729219C523F0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3234EB-3F41-EFCF-D60C-16E2EC381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754350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B55736-570A-2DB9-BF3B-71DED353B6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73" y="1371346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2C4693-2C47-36FC-8D49-3898FFDB6F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44" y="1944473"/>
            <a:ext cx="251520" cy="251520"/>
          </a:xfrm>
          <a:prstGeom prst="rect">
            <a:avLst/>
          </a:prstGeom>
        </p:spPr>
      </p:pic>
      <p:sp>
        <p:nvSpPr>
          <p:cNvPr id="2" name="Google Shape;4887;p45">
            <a:extLst>
              <a:ext uri="{FF2B5EF4-FFF2-40B4-BE49-F238E27FC236}">
                <a16:creationId xmlns:a16="http://schemas.microsoft.com/office/drawing/2014/main" id="{6C688CB4-2A05-FCF8-99BB-CF1C7F8EC31B}"/>
              </a:ext>
            </a:extLst>
          </p:cNvPr>
          <p:cNvSpPr txBox="1">
            <a:spLocks/>
          </p:cNvSpPr>
          <p:nvPr/>
        </p:nvSpPr>
        <p:spPr>
          <a:xfrm flipH="1">
            <a:off x="4647326" y="672456"/>
            <a:ext cx="4305201" cy="4311120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sz="1600" dirty="0"/>
              <a:t>Supporting References (Hyperlinked):</a:t>
            </a:r>
          </a:p>
          <a:p>
            <a:pPr marL="139700" indent="0">
              <a:buNone/>
            </a:pPr>
            <a:endParaRPr lang="en-US" sz="300" dirty="0">
              <a:hlinkClick r:id="rId6"/>
            </a:endParaRPr>
          </a:p>
          <a:p>
            <a:pPr marL="139700" indent="0">
              <a:buNone/>
            </a:pPr>
            <a:r>
              <a:rPr lang="en-US" dirty="0">
                <a:hlinkClick r:id="rId6"/>
              </a:rPr>
              <a:t>NDTV Swachh India: Rise in air purifier demand amid Delhi pollution emergencies</a:t>
            </a:r>
            <a:endParaRPr lang="en-US" dirty="0"/>
          </a:p>
          <a:p>
            <a:pPr marL="139700" indent="0">
              <a:buNone/>
            </a:pPr>
            <a:endParaRPr lang="en-US" sz="600" dirty="0">
              <a:hlinkClick r:id="rId7"/>
            </a:endParaRPr>
          </a:p>
          <a:p>
            <a:pPr marL="139700" indent="0">
              <a:buNone/>
            </a:pPr>
            <a:r>
              <a:rPr lang="en-US" dirty="0">
                <a:hlinkClick r:id="rId7"/>
              </a:rPr>
              <a:t>Economic Times: Air purifier sales surge as pollution worsens in India</a:t>
            </a:r>
            <a:br>
              <a:rPr lang="en-US" dirty="0"/>
            </a:br>
            <a:endParaRPr lang="en-US" dirty="0"/>
          </a:p>
          <a:p>
            <a:pPr marL="139700" indent="0">
              <a:buNone/>
            </a:pPr>
            <a:r>
              <a:rPr lang="en-US" dirty="0">
                <a:hlinkClick r:id="rId8"/>
              </a:rPr>
              <a:t>Times of India: Air purifier sales boom in northern India amid air quality deterioration</a:t>
            </a:r>
            <a:br>
              <a:rPr lang="en-US" dirty="0"/>
            </a:br>
            <a:endParaRPr lang="en-US" dirty="0"/>
          </a:p>
          <a:p>
            <a:pPr marL="139700" indent="0">
              <a:buNone/>
            </a:pPr>
            <a:r>
              <a:rPr lang="en-US" dirty="0">
                <a:hlinkClick r:id="rId9"/>
              </a:rPr>
              <a:t>New Indian Express: Air purifier sales shoot up dramatically during pollution spikes in Delhi</a:t>
            </a:r>
          </a:p>
          <a:p>
            <a:pPr marL="139700" indent="0">
              <a:buNone/>
            </a:pPr>
            <a:br>
              <a:rPr lang="en-US" dirty="0">
                <a:hlinkClick r:id="rId9"/>
              </a:rPr>
            </a:br>
            <a:r>
              <a:rPr lang="en-US" dirty="0">
                <a:hlinkClick r:id="rId10"/>
              </a:rPr>
              <a:t>CNBC TV18: Air purifier sales spike alongside worsening pollution in key metros</a:t>
            </a:r>
            <a:endParaRPr lang="en-US" dirty="0"/>
          </a:p>
          <a:p>
            <a:pPr marL="139700" indent="0">
              <a:buNone/>
            </a:pPr>
            <a:br>
              <a:rPr lang="en-US" dirty="0"/>
            </a:br>
            <a:r>
              <a:rPr lang="en-US" dirty="0">
                <a:hlinkClick r:id="rId11"/>
              </a:rPr>
              <a:t>India Today: Significant increase in air purifier sales as Delhi faces severe air pollution</a:t>
            </a:r>
            <a:br>
              <a:rPr lang="en-US" dirty="0"/>
            </a:br>
            <a:endParaRPr lang="en-US" dirty="0"/>
          </a:p>
          <a:p>
            <a:pPr marL="139700" indent="0">
              <a:buNone/>
            </a:pPr>
            <a:r>
              <a:rPr lang="en-US" dirty="0"/>
              <a:t>And Many More…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21B021-06ED-C352-9ED4-0DA48CA55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44" y="3522020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0E1336-34D6-877D-BDA7-343376DB9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73" y="2549611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D4F73-D824-5C0A-B712-6D026AC5C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73" y="2961268"/>
            <a:ext cx="251520" cy="25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5F349-DB5A-4616-9476-1A7786591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44" y="4195261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55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F9E07A72-F5D7-A9B1-FDFF-6150CE747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AEF51BDE-7F7A-B4DC-80D3-FB3C71DF6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88FB7F-A692-785A-1C2E-F5C7C006AA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7E665534-4C9E-9308-11CA-2746964B08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Q4 – Gaps in Current Air Purifier Products in India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502275C8-B903-9260-0079-5AAF66122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2519" y="720889"/>
            <a:ext cx="4305201" cy="4214253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Lack of smart AQI syncing</a:t>
            </a:r>
            <a:r>
              <a:rPr lang="en-US" sz="1100" dirty="0">
                <a:solidFill>
                  <a:schemeClr val="lt1"/>
                </a:solidFill>
              </a:rPr>
              <a:t>: Few purifiers auto-adjust based on real-time local/outdoor air quality data; smart home integration is limited.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Limited compact designs</a:t>
            </a:r>
            <a:r>
              <a:rPr lang="en-US" sz="1100" dirty="0">
                <a:solidFill>
                  <a:schemeClr val="lt1"/>
                </a:solidFill>
              </a:rPr>
              <a:t>: True portability combined with high filtration effectiveness is rare for small urban living spaces.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Missing multi-pollutant sensing</a:t>
            </a:r>
            <a:r>
              <a:rPr lang="en-US" sz="1100" dirty="0">
                <a:solidFill>
                  <a:schemeClr val="lt1"/>
                </a:solidFill>
              </a:rPr>
              <a:t>: Most focus on PM2.5/PM10 but often miss gases (NO2, SO2), VOCs, and allergens common in India.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Filter life &amp; alerts need improvement: </a:t>
            </a:r>
            <a:r>
              <a:rPr lang="en-US" sz="1100" dirty="0">
                <a:solidFill>
                  <a:schemeClr val="lt1"/>
                </a:solidFill>
              </a:rPr>
              <a:t>Filters vary widely in lifespan; robust, pollution-optimized filters and better replacement notifications are scarce.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Few health-focused modes: </a:t>
            </a:r>
            <a:r>
              <a:rPr lang="en-US" sz="1100" b="1" dirty="0">
                <a:solidFill>
                  <a:schemeClr val="lt1"/>
                </a:solidFill>
              </a:rPr>
              <a:t>Modes tailored for children, elderly, and respiratory patients are largely unavailable</a:t>
            </a:r>
            <a:r>
              <a:rPr lang="en-US" sz="1100" dirty="0">
                <a:solidFill>
                  <a:schemeClr val="lt1"/>
                </a:solidFill>
              </a:rPr>
              <a:t>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Energy &amp; noise concerns</a:t>
            </a:r>
            <a:r>
              <a:rPr lang="en-US" sz="1100" dirty="0">
                <a:solidFill>
                  <a:schemeClr val="lt1"/>
                </a:solidFill>
              </a:rPr>
              <a:t>: Many models remain noisy at high speeds; energy-efficient, quiet operation is needed for long-term indoor use.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Desire for better usability</a:t>
            </a:r>
            <a:r>
              <a:rPr lang="en-US" sz="1100" dirty="0">
                <a:solidFill>
                  <a:schemeClr val="lt1"/>
                </a:solidFill>
              </a:rPr>
              <a:t>: Features like voice control, scheduling, and integration with personal health apps remain limited.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Affordable tiered offerings</a:t>
            </a:r>
            <a:r>
              <a:rPr lang="en-US" sz="1100" dirty="0">
                <a:solidFill>
                  <a:schemeClr val="lt1"/>
                </a:solidFill>
              </a:rPr>
              <a:t>: Balanced tech and pricing options to enable wider adoption are still lacking.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10BF08D5-0E43-CD98-7D76-A4B99447FFE1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75BF15D2-198E-AE8A-6FF4-A1D0265F96B0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38B0307A-41AD-5F98-286E-DED317506508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01A85B3F-3544-301B-2A0E-43F7D7246490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B2AD7FF4-7055-F7DC-B832-B56982FC3D60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5D42E60A-A0CF-92DA-9F07-C79472ABAD79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4DB7B-4E25-7585-F20F-DE71FE52A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754350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A22844-EA12-D9E0-C1AA-80EEC5B71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73" y="1334891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48FEE2-3261-057E-03B2-5DAF79496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44" y="1760220"/>
            <a:ext cx="251520" cy="251520"/>
          </a:xfrm>
          <a:prstGeom prst="rect">
            <a:avLst/>
          </a:prstGeom>
        </p:spPr>
      </p:pic>
      <p:sp>
        <p:nvSpPr>
          <p:cNvPr id="2" name="Google Shape;4887;p45">
            <a:extLst>
              <a:ext uri="{FF2B5EF4-FFF2-40B4-BE49-F238E27FC236}">
                <a16:creationId xmlns:a16="http://schemas.microsoft.com/office/drawing/2014/main" id="{01095EBD-4D3B-B8CC-46A6-1A50889795B1}"/>
              </a:ext>
            </a:extLst>
          </p:cNvPr>
          <p:cNvSpPr txBox="1">
            <a:spLocks/>
          </p:cNvSpPr>
          <p:nvPr/>
        </p:nvSpPr>
        <p:spPr>
          <a:xfrm flipH="1">
            <a:off x="4616394" y="810729"/>
            <a:ext cx="4305201" cy="4034572"/>
          </a:xfrm>
          <a:prstGeom prst="rect">
            <a:avLst/>
          </a:prstGeom>
          <a:solidFill>
            <a:srgbClr val="20124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>
              <a:buFont typeface="Maven Pro"/>
              <a:buNone/>
            </a:pPr>
            <a:r>
              <a:rPr lang="en-US" sz="1600" dirty="0"/>
              <a:t>Supporting References (Hyperlinked):</a:t>
            </a:r>
          </a:p>
          <a:p>
            <a:pPr marL="139700" indent="0">
              <a:buNone/>
            </a:pPr>
            <a:endParaRPr lang="en-US" sz="300" dirty="0">
              <a:hlinkClick r:id="rId6"/>
            </a:endParaRPr>
          </a:p>
          <a:p>
            <a:pPr marL="139700" indent="0">
              <a:buNone/>
            </a:pPr>
            <a:r>
              <a:rPr lang="en-US" dirty="0">
                <a:hlinkClick r:id="rId7"/>
              </a:rPr>
              <a:t>Bajaj </a:t>
            </a:r>
            <a:r>
              <a:rPr lang="en-US" dirty="0" err="1">
                <a:hlinkClick r:id="rId7"/>
              </a:rPr>
              <a:t>Finserv</a:t>
            </a:r>
            <a:r>
              <a:rPr lang="en-US" dirty="0">
                <a:hlinkClick r:id="rId7"/>
              </a:rPr>
              <a:t>: Understanding Key Features of an Air Purifier</a:t>
            </a:r>
            <a:endParaRPr lang="en-US" dirty="0"/>
          </a:p>
          <a:p>
            <a:pPr marL="139700" indent="0">
              <a:buNone/>
            </a:pPr>
            <a:endParaRPr lang="en-US" sz="600" dirty="0"/>
          </a:p>
          <a:p>
            <a:pPr marL="139700" indent="0">
              <a:buNone/>
            </a:pPr>
            <a:r>
              <a:rPr lang="en-US" dirty="0">
                <a:hlinkClick r:id="rId8"/>
              </a:rPr>
              <a:t>Eureka Forbes &amp; </a:t>
            </a:r>
            <a:r>
              <a:rPr lang="en-US" dirty="0" err="1">
                <a:hlinkClick r:id="rId8"/>
              </a:rPr>
              <a:t>Qubo</a:t>
            </a:r>
            <a:r>
              <a:rPr lang="en-US" dirty="0">
                <a:hlinkClick r:id="rId8"/>
              </a:rPr>
              <a:t> Smart Purifier Reviews (Smart Features and Filtration)</a:t>
            </a:r>
            <a:endParaRPr lang="en-US" dirty="0"/>
          </a:p>
          <a:p>
            <a:pPr marL="139700" indent="0">
              <a:buNone/>
            </a:pPr>
            <a:endParaRPr lang="en-US" sz="600" dirty="0"/>
          </a:p>
          <a:p>
            <a:pPr marL="139700" indent="0">
              <a:buNone/>
            </a:pPr>
            <a:r>
              <a:rPr lang="en-US" dirty="0">
                <a:hlinkClick r:id="rId9"/>
              </a:rPr>
              <a:t>PPSThane: Best Air Purifiers for Home in India (2025) — Feature Comparison</a:t>
            </a:r>
            <a:endParaRPr lang="en-US" dirty="0"/>
          </a:p>
          <a:p>
            <a:pPr marL="139700" indent="0">
              <a:buNone/>
            </a:pPr>
            <a:endParaRPr lang="en-US" sz="600" dirty="0"/>
          </a:p>
          <a:p>
            <a:pPr marL="139700" indent="0">
              <a:buNone/>
            </a:pPr>
            <a:r>
              <a:rPr lang="en-US" dirty="0">
                <a:hlinkClick r:id="rId10"/>
              </a:rPr>
              <a:t>TechSci Research: India Air Purifier Market Trends &amp; Smart Features</a:t>
            </a:r>
            <a:endParaRPr lang="en-US" dirty="0"/>
          </a:p>
          <a:p>
            <a:pPr marL="139700" indent="0">
              <a:buNone/>
            </a:pPr>
            <a:endParaRPr lang="en-US" sz="600" dirty="0"/>
          </a:p>
          <a:p>
            <a:pPr marL="139700" indent="0">
              <a:buNone/>
            </a:pPr>
            <a:r>
              <a:rPr lang="en-US" dirty="0">
                <a:hlinkClick r:id="rId11"/>
              </a:rPr>
              <a:t>Times of India: Delhi Air Pollution &amp; Air Purifier Buying Guide</a:t>
            </a:r>
            <a:endParaRPr lang="en-US" dirty="0"/>
          </a:p>
          <a:p>
            <a:pPr marL="139700" indent="0">
              <a:buNone/>
            </a:pPr>
            <a:endParaRPr lang="en-US" sz="600" dirty="0"/>
          </a:p>
          <a:p>
            <a:pPr marL="139700" indent="0">
              <a:buNone/>
            </a:pPr>
            <a:r>
              <a:rPr lang="en-US" dirty="0">
                <a:hlinkClick r:id="rId12"/>
              </a:rPr>
              <a:t>IQAir: Advanced Indoor Air Quality Solutions and Smart Purifiers</a:t>
            </a:r>
            <a:endParaRPr lang="en-US" dirty="0"/>
          </a:p>
          <a:p>
            <a:pPr marL="139700" indent="0">
              <a:buNone/>
            </a:pPr>
            <a:endParaRPr lang="en-US" sz="600" dirty="0"/>
          </a:p>
          <a:p>
            <a:pPr marL="139700" indent="0">
              <a:buNone/>
            </a:pPr>
            <a:r>
              <a:rPr lang="en-US" dirty="0">
                <a:hlinkClick r:id="rId13"/>
              </a:rPr>
              <a:t>uBreathe Mini Lite: Compact Design and HEPA Filtration Review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AE818E-14B9-5C3C-AC07-FEF3DA8D4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44" y="3309157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28A623-954C-6A63-9365-E0B73674F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73" y="2297244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63622A-CA7A-D5CF-BF3F-FD52DB5FB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73" y="2931828"/>
            <a:ext cx="251520" cy="25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DFB60D-5814-231A-60EC-F3951D243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315" y="3911904"/>
            <a:ext cx="251520" cy="25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2003F6-CD5A-8796-E9FB-94CB926CE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87" y="4455508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41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0C2E2D4A-6B9A-E4ED-C5DA-111AE1F4B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9A9D63ED-FFE6-D265-FD1F-995F8A43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F4D96C-C363-941E-6699-F22CA2F0693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BF66C232-5821-7057-01A4-9B940F9594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City Risk Score Analysis – Key Insights (2024–25)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CFC5C004-356B-1055-607B-6385526F81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2519" y="502401"/>
            <a:ext cx="3557818" cy="4610508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Dataset built from trusted sources</a:t>
            </a:r>
            <a:r>
              <a:rPr lang="en-US" sz="1100" dirty="0">
                <a:solidFill>
                  <a:schemeClr val="lt1"/>
                </a:solidFill>
              </a:rPr>
              <a:t>: AQI (</a:t>
            </a:r>
            <a:r>
              <a:rPr lang="en-US" sz="1100" dirty="0">
                <a:solidFill>
                  <a:schemeClr val="lt1"/>
                </a:solidFill>
                <a:hlinkClick r:id="rId5"/>
              </a:rPr>
              <a:t>AQI.in</a:t>
            </a:r>
            <a:r>
              <a:rPr lang="en-US" sz="1100" dirty="0">
                <a:solidFill>
                  <a:schemeClr val="lt1"/>
                </a:solidFill>
              </a:rPr>
              <a:t>, </a:t>
            </a:r>
            <a:r>
              <a:rPr lang="en-US" sz="1100" dirty="0">
                <a:solidFill>
                  <a:schemeClr val="lt1"/>
                </a:solidFill>
                <a:hlinkClick r:id="rId6"/>
              </a:rPr>
              <a:t>IQAir</a:t>
            </a:r>
            <a:r>
              <a:rPr lang="en-US" sz="1100" dirty="0">
                <a:solidFill>
                  <a:schemeClr val="lt1"/>
                </a:solidFill>
              </a:rPr>
              <a:t>, </a:t>
            </a:r>
            <a:r>
              <a:rPr lang="en-US" sz="1100" dirty="0">
                <a:solidFill>
                  <a:schemeClr val="lt1"/>
                </a:solidFill>
                <a:hlinkClick r:id="rId7"/>
              </a:rPr>
              <a:t>Drishti IAS</a:t>
            </a:r>
            <a:r>
              <a:rPr lang="en-US" sz="1100" dirty="0">
                <a:solidFill>
                  <a:schemeClr val="lt1"/>
                </a:solidFill>
              </a:rPr>
              <a:t>), population density (</a:t>
            </a:r>
            <a:r>
              <a:rPr lang="en-US" sz="1100" dirty="0">
                <a:solidFill>
                  <a:schemeClr val="lt1"/>
                </a:solidFill>
                <a:hlinkClick r:id="rId8"/>
              </a:rPr>
              <a:t>Census</a:t>
            </a:r>
            <a:r>
              <a:rPr lang="en-US" sz="1100" dirty="0">
                <a:solidFill>
                  <a:schemeClr val="lt1"/>
                </a:solidFill>
              </a:rPr>
              <a:t>, </a:t>
            </a:r>
            <a:r>
              <a:rPr lang="en-US" sz="1100" dirty="0">
                <a:solidFill>
                  <a:schemeClr val="lt1"/>
                </a:solidFill>
                <a:hlinkClick r:id="rId9"/>
              </a:rPr>
              <a:t>Wikipedia</a:t>
            </a:r>
            <a:r>
              <a:rPr lang="en-US" sz="1100" dirty="0">
                <a:solidFill>
                  <a:schemeClr val="lt1"/>
                </a:solidFill>
              </a:rPr>
              <a:t>), and income data (</a:t>
            </a:r>
            <a:r>
              <a:rPr lang="en-US" sz="1100" dirty="0">
                <a:solidFill>
                  <a:schemeClr val="lt1"/>
                </a:solidFill>
                <a:hlinkClick r:id="rId10"/>
              </a:rPr>
              <a:t>Home Credit India</a:t>
            </a:r>
            <a:r>
              <a:rPr lang="en-US" sz="1100" dirty="0">
                <a:solidFill>
                  <a:schemeClr val="lt1"/>
                </a:solidFill>
              </a:rPr>
              <a:t>, </a:t>
            </a:r>
            <a:r>
              <a:rPr lang="en-US" sz="1100" dirty="0">
                <a:solidFill>
                  <a:schemeClr val="lt1"/>
                </a:solidFill>
                <a:hlinkClick r:id="rId11"/>
              </a:rPr>
              <a:t>Economic Times</a:t>
            </a:r>
            <a:r>
              <a:rPr lang="en-US" sz="1100" dirty="0">
                <a:solidFill>
                  <a:schemeClr val="lt1"/>
                </a:solidFill>
              </a:rPr>
              <a:t>, </a:t>
            </a:r>
            <a:r>
              <a:rPr lang="en-US" sz="1100" dirty="0">
                <a:solidFill>
                  <a:schemeClr val="lt1"/>
                </a:solidFill>
                <a:hlinkClick r:id="rId12"/>
              </a:rPr>
              <a:t>NoBroker</a:t>
            </a:r>
            <a:r>
              <a:rPr lang="en-US" sz="1100" dirty="0">
                <a:solidFill>
                  <a:schemeClr val="lt1"/>
                </a:solidFill>
              </a:rPr>
              <a:t>).</a:t>
            </a:r>
          </a:p>
          <a:p>
            <a:pPr marL="0" lvl="0" indent="0">
              <a:buNone/>
            </a:pPr>
            <a:endParaRPr lang="en-US" sz="11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Risk scores combine: Average AQI severity, population density, and monthly income for each city.</a:t>
            </a:r>
          </a:p>
          <a:p>
            <a:pPr marL="0" lvl="0" indent="0">
              <a:buNone/>
            </a:pPr>
            <a:endParaRPr lang="en-US" sz="11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Highest risk cities: Delhi, Kolkata, Noida, Ghaziabad, Greater Noida</a:t>
            </a:r>
            <a:r>
              <a:rPr lang="en-US" sz="1100" dirty="0">
                <a:solidFill>
                  <a:schemeClr val="lt1"/>
                </a:solidFill>
              </a:rPr>
              <a:t> – high pollution + dense population + strong market potential.</a:t>
            </a:r>
          </a:p>
          <a:p>
            <a:pPr marL="0" lvl="0" indent="0">
              <a:buNone/>
            </a:pPr>
            <a:endParaRPr lang="en-US" sz="11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Delhi ranks #1</a:t>
            </a:r>
            <a:r>
              <a:rPr lang="en-US" sz="1100" dirty="0">
                <a:solidFill>
                  <a:schemeClr val="lt1"/>
                </a:solidFill>
              </a:rPr>
              <a:t>: Most acute air quality &amp; urban risk, demanding immediate intervention.</a:t>
            </a:r>
          </a:p>
          <a:p>
            <a:pPr marL="0" lvl="0" indent="0">
              <a:buNone/>
            </a:pPr>
            <a:endParaRPr lang="en-US" sz="11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Moderate risk cities: Surat, Mumbai, Jaipur, Chennai, Hyderabad, Bengaluru – </a:t>
            </a:r>
            <a:r>
              <a:rPr lang="en-US" sz="1100" dirty="0">
                <a:solidFill>
                  <a:schemeClr val="lt1"/>
                </a:solidFill>
              </a:rPr>
              <a:t>density &amp; income matter, but AQI is somewhat lower.</a:t>
            </a:r>
          </a:p>
          <a:p>
            <a:pPr marL="0" lvl="0" indent="0">
              <a:buNone/>
            </a:pPr>
            <a:endParaRPr lang="en-US" sz="11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Lowest risk: Kanpur, Pune, Lucknow, Nagpur </a:t>
            </a:r>
            <a:r>
              <a:rPr lang="en-US" sz="1100" dirty="0">
                <a:solidFill>
                  <a:schemeClr val="lt1"/>
                </a:solidFill>
              </a:rPr>
              <a:t>– better air and/or lower density/income – reduced overall risk.</a:t>
            </a: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Strategic focus: </a:t>
            </a:r>
            <a:r>
              <a:rPr lang="en-US" sz="1100" b="1" dirty="0">
                <a:solidFill>
                  <a:schemeClr val="lt1"/>
                </a:solidFill>
              </a:rPr>
              <a:t>Prioritize top risk cities for urgent health, policy, or product action</a:t>
            </a:r>
            <a:r>
              <a:rPr lang="en-US" sz="1100" dirty="0">
                <a:solidFill>
                  <a:schemeClr val="lt1"/>
                </a:solidFill>
              </a:rPr>
              <a:t>; target mid-tier for campaigns/upgrades.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35F00A5F-6812-3B2E-107D-C5AA0BF97E94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2560E286-D9AC-3327-00E9-28826AC3122D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CC72966F-8C16-1196-B390-A723D12A7DCC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77D205BC-8EB2-73B3-AE70-96277E77764E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FB786ADA-544F-A250-4816-CF2A13DCEFA3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9824E0A2-982F-A4A0-27D2-0AF5606D1EE4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35583-5C36-EBAD-18FA-8DDB56BDE1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349" y="543003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1B5F98-9B3E-5314-B395-F77DD152C9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1473" y="1403504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42C594-2994-BD63-F2F5-91D8B04A3E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349" y="2063300"/>
            <a:ext cx="251520" cy="251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CE9731-8B75-4D86-9C67-1385EFF087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349" y="3237659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E187A-AFB5-6DE9-B0A2-088A9E46A7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3622" y="2708212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ECDA46-9F29-73C6-B4FF-93723CA764C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349" y="4530845"/>
            <a:ext cx="251520" cy="25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AFD1F-D0E1-9321-8DDF-2689F74C87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1349" y="3875638"/>
            <a:ext cx="251520" cy="251520"/>
          </a:xfrm>
          <a:prstGeom prst="rect">
            <a:avLst/>
          </a:prstGeom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274B08BA-843F-E0E3-B0A1-8DC1E7A25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576" y="610566"/>
            <a:ext cx="5231088" cy="428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03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0ED41E20-8616-B04C-4731-359B7316D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067302A0-B26A-07C6-F5D0-F6C37D147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F96F45-5C4E-5EA5-FFBD-9CA5ECDD143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E67D3341-2043-E1F7-FC2D-AD4FB41164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Health Cost Impact Projections – Key Insights 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5D2554A3-F868-F1DF-DCD2-99E1EDA164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02519" y="502401"/>
            <a:ext cx="3557818" cy="4610508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Datasets </a:t>
            </a:r>
            <a:r>
              <a:rPr lang="en-US" sz="1100" dirty="0">
                <a:solidFill>
                  <a:schemeClr val="lt1"/>
                </a:solidFill>
              </a:rPr>
              <a:t>underpinning this analysis have been </a:t>
            </a:r>
            <a:r>
              <a:rPr lang="en-US" sz="1100" b="1" dirty="0">
                <a:solidFill>
                  <a:schemeClr val="lt1"/>
                </a:solidFill>
              </a:rPr>
              <a:t>created through careful research of trusted sources(</a:t>
            </a:r>
            <a:r>
              <a:rPr lang="en-US" sz="1100" b="1" dirty="0"/>
              <a:t>Lancet Planetary Health (2020),  Rural India Online (2025) etc.)</a:t>
            </a:r>
            <a:r>
              <a:rPr lang="en-US" sz="1100" b="1" dirty="0">
                <a:solidFill>
                  <a:schemeClr val="lt1"/>
                </a:solidFill>
              </a:rPr>
              <a:t>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Delhi bears the highest health cost burden </a:t>
            </a:r>
            <a:r>
              <a:rPr lang="en-US" sz="1100" dirty="0">
                <a:solidFill>
                  <a:schemeClr val="lt1"/>
                </a:solidFill>
              </a:rPr>
              <a:t>due to severe chronic air pollution, large population, and related diseases.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Major metros like </a:t>
            </a:r>
            <a:r>
              <a:rPr lang="en-US" sz="1100" b="1" dirty="0">
                <a:solidFill>
                  <a:schemeClr val="lt1"/>
                </a:solidFill>
              </a:rPr>
              <a:t>Mumbai, Kolkata, Bengaluru, and Chennai also face substantial economic and health impacts</a:t>
            </a:r>
            <a:r>
              <a:rPr lang="en-US" sz="1100" dirty="0">
                <a:solidFill>
                  <a:schemeClr val="lt1"/>
                </a:solidFill>
              </a:rPr>
              <a:t> linked to urbanization and pollution.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</a:t>
            </a:r>
            <a:r>
              <a:rPr lang="en-US" sz="1100" b="1" dirty="0">
                <a:solidFill>
                  <a:schemeClr val="lt1"/>
                </a:solidFill>
              </a:rPr>
              <a:t>Smaller cities such as Lucknow, Kanpur, Surat, Pune, and Nagpur </a:t>
            </a:r>
            <a:r>
              <a:rPr lang="en-US" sz="1100" dirty="0">
                <a:solidFill>
                  <a:schemeClr val="lt1"/>
                </a:solidFill>
              </a:rPr>
              <a:t>show </a:t>
            </a:r>
            <a:r>
              <a:rPr lang="en-US" sz="1100" b="1" dirty="0">
                <a:solidFill>
                  <a:schemeClr val="lt1"/>
                </a:solidFill>
              </a:rPr>
              <a:t>notable health cost burdens,</a:t>
            </a:r>
            <a:r>
              <a:rPr lang="en-US" sz="1100" dirty="0">
                <a:solidFill>
                  <a:schemeClr val="lt1"/>
                </a:solidFill>
              </a:rPr>
              <a:t> indicating widespread pollution consequences beyond largest metros.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The stepwise </a:t>
            </a:r>
            <a:r>
              <a:rPr lang="en-US" sz="1100" b="1" dirty="0">
                <a:solidFill>
                  <a:schemeClr val="lt1"/>
                </a:solidFill>
              </a:rPr>
              <a:t>decrease in costs across cities </a:t>
            </a:r>
            <a:r>
              <a:rPr lang="en-US" sz="1100" dirty="0">
                <a:solidFill>
                  <a:schemeClr val="lt1"/>
                </a:solidFill>
              </a:rPr>
              <a:t>reflects </a:t>
            </a:r>
            <a:r>
              <a:rPr lang="en-US" sz="1100" b="1" dirty="0">
                <a:solidFill>
                  <a:schemeClr val="lt1"/>
                </a:solidFill>
              </a:rPr>
              <a:t>differences in pollution levels, population exposure, and local economic conditions.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100" dirty="0">
                <a:solidFill>
                  <a:schemeClr val="lt1"/>
                </a:solidFill>
              </a:rPr>
              <a:t>    This analysis </a:t>
            </a:r>
            <a:r>
              <a:rPr lang="en-US" sz="1100" b="1" dirty="0">
                <a:solidFill>
                  <a:schemeClr val="lt1"/>
                </a:solidFill>
              </a:rPr>
              <a:t>highlights pollution-driven health costs as a critical issue across urban India</a:t>
            </a:r>
            <a:r>
              <a:rPr lang="en-US" sz="1100" dirty="0">
                <a:solidFill>
                  <a:schemeClr val="lt1"/>
                </a:solidFill>
              </a:rPr>
              <a:t>, with urgent need for targeted mitigation in highest-burden cities.</a:t>
            </a:r>
          </a:p>
          <a:p>
            <a:pPr marL="0" lvl="0" indent="0">
              <a:buNone/>
            </a:pPr>
            <a:endParaRPr lang="en-US" sz="500" dirty="0">
              <a:solidFill>
                <a:schemeClr val="lt1"/>
              </a:solidFill>
            </a:endParaRPr>
          </a:p>
          <a:p>
            <a:pPr marL="0" lvl="0" indent="0">
              <a:buNone/>
            </a:pPr>
            <a:r>
              <a:rPr lang="en-US" sz="1050" dirty="0">
                <a:solidFill>
                  <a:schemeClr val="lt1"/>
                </a:solidFill>
              </a:rPr>
              <a:t>    </a:t>
            </a:r>
            <a:r>
              <a:rPr lang="en-US" sz="1000" b="1" dirty="0">
                <a:solidFill>
                  <a:schemeClr val="lt1"/>
                </a:solidFill>
              </a:rPr>
              <a:t>Reducing pollution in these urban centers </a:t>
            </a:r>
            <a:r>
              <a:rPr lang="en-US" sz="1000" dirty="0">
                <a:solidFill>
                  <a:schemeClr val="lt1"/>
                </a:solidFill>
              </a:rPr>
              <a:t>can yield </a:t>
            </a:r>
            <a:r>
              <a:rPr lang="en-US" sz="1000" b="1" dirty="0">
                <a:solidFill>
                  <a:schemeClr val="lt1"/>
                </a:solidFill>
              </a:rPr>
              <a:t>significant savings in healthcare expenses </a:t>
            </a:r>
            <a:r>
              <a:rPr lang="en-US" sz="1000" dirty="0">
                <a:solidFill>
                  <a:schemeClr val="lt1"/>
                </a:solidFill>
              </a:rPr>
              <a:t>and improve workforce productivity, benefiting overall economy.</a:t>
            </a:r>
            <a:endParaRPr sz="10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4F1AE349-A1BA-26F7-01F5-892ADBE952C4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0D818ED2-1B55-B358-EF2E-73A506D46BA8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3CE063E9-6972-8E71-0259-8A6F44251DC3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B649FD66-6B8D-2123-E795-9EB1690E69D9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76597AB5-B28A-62A4-5EDD-487344BF0450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04714252-B1AF-ADD2-7D64-85300887D309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FB904-BF87-B96C-AD21-5A617E26E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49" y="543003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358FED-409A-E33E-3773-56065754E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1310851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D17E59-D544-E320-75A2-AB516F2426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22" y="1891228"/>
            <a:ext cx="251520" cy="251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C52CFF-AC32-FDF7-A671-2CB74F478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22" y="3237659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7F97C-451B-08B0-8D2D-0F827CDAE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22" y="2461707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89D866-24A9-51A6-5B8E-DFB86AAF0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349" y="4530845"/>
            <a:ext cx="251520" cy="25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A605A5-05E3-00C8-6BEB-09653B7EF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622" y="3762091"/>
            <a:ext cx="251520" cy="251520"/>
          </a:xfrm>
          <a:prstGeom prst="rect">
            <a:avLst/>
          </a:prstGeom>
        </p:spPr>
      </p:pic>
      <p:pic>
        <p:nvPicPr>
          <p:cNvPr id="26626" name="Picture 2">
            <a:extLst>
              <a:ext uri="{FF2B5EF4-FFF2-40B4-BE49-F238E27FC236}">
                <a16:creationId xmlns:a16="http://schemas.microsoft.com/office/drawing/2014/main" id="{13E1AACE-F490-16DE-69A5-E166BA16F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239" y="756975"/>
            <a:ext cx="5289684" cy="39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194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B4DE75D1-CBEC-1F44-D76A-FE447A6AC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A451A247-A19F-9CE6-D2E7-595965378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579E5B-5535-1133-366F-2BDBD22B9A8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168C2582-A34E-57D4-66E9-4AC1F7C0EA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Health Cost Impact Projections – Key Insights </a:t>
            </a: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F37F89DE-10E1-44BA-6E87-B076F010E7A2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A6AC17D0-D1FC-B583-3DFA-D9ADE8415F3E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C10C296B-56CC-6E8C-205C-3CB1FF0987FF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433EF5D8-1B34-0434-9666-07B4B6E2DF69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494B7D70-F354-7651-EFC5-CF1CCF6CEC20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CD6656EC-BDB4-A393-A6F2-771F390FCB51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FD5F83A-974B-131D-A304-395BD3FEC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399086"/>
              </p:ext>
            </p:extLst>
          </p:nvPr>
        </p:nvGraphicFramePr>
        <p:xfrm>
          <a:off x="573466" y="588909"/>
          <a:ext cx="8023861" cy="429269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827048">
                  <a:extLst>
                    <a:ext uri="{9D8B030D-6E8A-4147-A177-3AD203B41FA5}">
                      <a16:colId xmlns:a16="http://schemas.microsoft.com/office/drawing/2014/main" val="3489315248"/>
                    </a:ext>
                  </a:extLst>
                </a:gridCol>
                <a:gridCol w="1338941">
                  <a:extLst>
                    <a:ext uri="{9D8B030D-6E8A-4147-A177-3AD203B41FA5}">
                      <a16:colId xmlns:a16="http://schemas.microsoft.com/office/drawing/2014/main" val="226658589"/>
                    </a:ext>
                  </a:extLst>
                </a:gridCol>
                <a:gridCol w="1928936">
                  <a:extLst>
                    <a:ext uri="{9D8B030D-6E8A-4147-A177-3AD203B41FA5}">
                      <a16:colId xmlns:a16="http://schemas.microsoft.com/office/drawing/2014/main" val="22674437"/>
                    </a:ext>
                  </a:extLst>
                </a:gridCol>
                <a:gridCol w="1928936">
                  <a:extLst>
                    <a:ext uri="{9D8B030D-6E8A-4147-A177-3AD203B41FA5}">
                      <a16:colId xmlns:a16="http://schemas.microsoft.com/office/drawing/2014/main" val="2069890091"/>
                    </a:ext>
                  </a:extLst>
                </a:gridCol>
              </a:tblGrid>
              <a:tr h="18205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Feature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Coway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Maven Pro" panose="020B060402020202020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Philips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Dyson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9651132"/>
                  </a:ext>
                </a:extLst>
              </a:tr>
              <a:tr h="35619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HEPA Filtration (True HEPA H13)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0995853"/>
                  </a:ext>
                </a:extLst>
              </a:tr>
              <a:tr h="28558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Activated Carbon Filter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Standard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Standard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Advanced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0625947"/>
                  </a:ext>
                </a:extLst>
              </a:tr>
              <a:tr h="28558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VOC and Odor Removal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Moderate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Good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Excellent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8377993"/>
                  </a:ext>
                </a:extLst>
              </a:tr>
              <a:tr h="28558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Multi-stage Filtration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7447175"/>
                  </a:ext>
                </a:extLst>
              </a:tr>
              <a:tr h="42521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Smart Sensors (PM2.5, VOCs, AQI Display)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Basic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Advanced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Advanced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926953"/>
                  </a:ext>
                </a:extLst>
              </a:tr>
              <a:tr h="42521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App Control &amp; Voice Assistant Compatibility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Yes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8237455"/>
                  </a:ext>
                </a:extLst>
              </a:tr>
              <a:tr h="24479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Noise Level (dB)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Low (32 dB)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Moderate (38 dB)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Moderate (36 dB)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02763512"/>
                  </a:ext>
                </a:extLst>
              </a:tr>
              <a:tr h="28558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Filter Life (Months)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12 -18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08 -12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08 - 12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3920920"/>
                  </a:ext>
                </a:extLst>
              </a:tr>
              <a:tr h="28558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Coverage Area (sq ft)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350-600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300-600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500-875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9857769"/>
                  </a:ext>
                </a:extLst>
              </a:tr>
              <a:tr h="24479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Energy Efficiency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High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Moderate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Moderate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27320192"/>
                  </a:ext>
                </a:extLst>
              </a:tr>
              <a:tr h="36446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Portability (Compact Design)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Moderate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Low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7966442"/>
                  </a:ext>
                </a:extLst>
              </a:tr>
              <a:tr h="56483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Additional Features (Humidifier/Heater/Fan)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No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aven Pro" panose="020B0604020202020204" charset="0"/>
                        </a:rPr>
                        <a:t>Heater, Fan, Humidifier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01519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919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FB19C-803F-FC49-BDB0-1D271B5354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260" name="Google Shape;5260;p54"/>
          <p:cNvSpPr txBox="1">
            <a:spLocks noGrp="1"/>
          </p:cNvSpPr>
          <p:nvPr>
            <p:ph type="title"/>
          </p:nvPr>
        </p:nvSpPr>
        <p:spPr>
          <a:xfrm>
            <a:off x="1261845" y="-753400"/>
            <a:ext cx="662031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Research Summary &amp; Strategic Suggestions for Air Purifier Development in India (2025)</a:t>
            </a:r>
            <a:endParaRPr dirty="0"/>
          </a:p>
        </p:txBody>
      </p:sp>
      <p:sp>
        <p:nvSpPr>
          <p:cNvPr id="5261" name="Google Shape;5261;p54"/>
          <p:cNvSpPr/>
          <p:nvPr/>
        </p:nvSpPr>
        <p:spPr>
          <a:xfrm>
            <a:off x="304613" y="1180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2" name="Google Shape;5262;p54"/>
          <p:cNvSpPr/>
          <p:nvPr/>
        </p:nvSpPr>
        <p:spPr>
          <a:xfrm>
            <a:off x="2772638" y="539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3" name="Google Shape;5263;p54"/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4" name="Google Shape;5264;p54"/>
          <p:cNvSpPr/>
          <p:nvPr/>
        </p:nvSpPr>
        <p:spPr>
          <a:xfrm>
            <a:off x="8091988" y="968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5" name="Google Shape;5265;p54"/>
          <p:cNvSpPr/>
          <p:nvPr/>
        </p:nvSpPr>
        <p:spPr>
          <a:xfrm>
            <a:off x="695625" y="4623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6" name="Google Shape;5266;p54"/>
          <p:cNvSpPr/>
          <p:nvPr/>
        </p:nvSpPr>
        <p:spPr>
          <a:xfrm>
            <a:off x="6826038" y="21713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7" name="Google Shape;5267;p54"/>
          <p:cNvSpPr/>
          <p:nvPr/>
        </p:nvSpPr>
        <p:spPr>
          <a:xfrm>
            <a:off x="6734475" y="85368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8" name="Google Shape;5268;p54"/>
          <p:cNvSpPr/>
          <p:nvPr/>
        </p:nvSpPr>
        <p:spPr>
          <a:xfrm>
            <a:off x="1895775" y="25717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FE9B6-34B6-9216-9BEA-5CC1BA41F009}"/>
              </a:ext>
            </a:extLst>
          </p:cNvPr>
          <p:cNvSpPr txBox="1"/>
          <p:nvPr/>
        </p:nvSpPr>
        <p:spPr>
          <a:xfrm>
            <a:off x="602213" y="837000"/>
            <a:ext cx="7950170" cy="42165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Key Insights:</a:t>
            </a:r>
          </a:p>
          <a:p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Children &amp; elderly most at health risk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; AQI spikes drive asthma admissions.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Pollution emergencies cause big jumps in purifier demand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, especially in high‑risk metros.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Gaps in current products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: real‑time AQI syncing, multipollutant sensing, compact/portable          designs, health‑focused modes.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Delhi, Kolkata, Noida, Ghaziabad, Greater Noida = top priority markets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    Air pollution 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costs cities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hundreds to thousands of crores annually in health burden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Suggestions: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Launch compact, energy‑efficient purifiers 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with smart AQI &amp; multi‑pollutant sensors.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Add child/elderly health modes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better filter alerts, easy replacements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Target high‑risk, high‑income metros first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; expand to Tier‑2 cities.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Educate consumers 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on AQI &amp; indoor air quality; build trust with reliable data.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    Align </a:t>
            </a:r>
            <a:r>
              <a:rPr lang="en-US" b="1" dirty="0">
                <a:solidFill>
                  <a:schemeClr val="bg1"/>
                </a:solidFill>
                <a:latin typeface="Maven Pro" panose="020B0604020202020204" charset="0"/>
              </a:rPr>
              <a:t>products with government clean‑air initiatives</a:t>
            </a: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E78B8-DE3F-6EBC-1DB4-C3C922609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0" y="1312080"/>
            <a:ext cx="251520" cy="251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BE662-C290-07EC-2DB6-7206608A2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05" y="1907280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6D0FFE-8212-3AEE-D9A0-C528E15F3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05" y="1626338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B2626C-748B-0F06-49AC-9FB99C17C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0" y="2400600"/>
            <a:ext cx="251520" cy="25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DEB0F-DCB3-B71F-AFC8-AEB329067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00" y="3481849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64CED5-198D-459F-CD24-CBF83646E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0" y="3781031"/>
            <a:ext cx="251520" cy="25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209819-B6F2-72EA-B820-6D232C537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0" y="4052640"/>
            <a:ext cx="251520" cy="251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F66E40-E8AD-D64D-0C43-DCC2A5C15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27" y="4324249"/>
            <a:ext cx="251520" cy="251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65EE34-9235-1AB4-EECA-D7469DC21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0" y="4618031"/>
            <a:ext cx="251520" cy="2515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067EEA-1810-592B-4593-4140E5C96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927" y="2704320"/>
            <a:ext cx="251520" cy="25152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9">
          <a:extLst>
            <a:ext uri="{FF2B5EF4-FFF2-40B4-BE49-F238E27FC236}">
              <a16:creationId xmlns:a16="http://schemas.microsoft.com/office/drawing/2014/main" id="{F0159298-8B14-AF11-1E47-EC10909D9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8372C3-E4C9-9F9C-7792-FB3C32B7917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260" name="Google Shape;5260;p54">
            <a:extLst>
              <a:ext uri="{FF2B5EF4-FFF2-40B4-BE49-F238E27FC236}">
                <a16:creationId xmlns:a16="http://schemas.microsoft.com/office/drawing/2014/main" id="{D64B3F0C-4B82-3671-C489-A25CDA268F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45" y="-753400"/>
            <a:ext cx="662031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References &amp; Resources Used</a:t>
            </a:r>
            <a:endParaRPr dirty="0"/>
          </a:p>
        </p:txBody>
      </p:sp>
      <p:sp>
        <p:nvSpPr>
          <p:cNvPr id="5261" name="Google Shape;5261;p54">
            <a:extLst>
              <a:ext uri="{FF2B5EF4-FFF2-40B4-BE49-F238E27FC236}">
                <a16:creationId xmlns:a16="http://schemas.microsoft.com/office/drawing/2014/main" id="{11DB0453-692D-BF32-EC44-5833BA512BBF}"/>
              </a:ext>
            </a:extLst>
          </p:cNvPr>
          <p:cNvSpPr/>
          <p:nvPr/>
        </p:nvSpPr>
        <p:spPr>
          <a:xfrm>
            <a:off x="304613" y="1180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2" name="Google Shape;5262;p54">
            <a:extLst>
              <a:ext uri="{FF2B5EF4-FFF2-40B4-BE49-F238E27FC236}">
                <a16:creationId xmlns:a16="http://schemas.microsoft.com/office/drawing/2014/main" id="{6D08782F-359E-FCD6-90CE-52A65724643D}"/>
              </a:ext>
            </a:extLst>
          </p:cNvPr>
          <p:cNvSpPr/>
          <p:nvPr/>
        </p:nvSpPr>
        <p:spPr>
          <a:xfrm>
            <a:off x="2772638" y="539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3" name="Google Shape;5263;p54">
            <a:extLst>
              <a:ext uri="{FF2B5EF4-FFF2-40B4-BE49-F238E27FC236}">
                <a16:creationId xmlns:a16="http://schemas.microsoft.com/office/drawing/2014/main" id="{6E89D478-8D4C-A9D2-32B0-8759DB3EB73A}"/>
              </a:ext>
            </a:extLst>
          </p:cNvPr>
          <p:cNvSpPr/>
          <p:nvPr/>
        </p:nvSpPr>
        <p:spPr>
          <a:xfrm>
            <a:off x="5535913" y="-2202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4" name="Google Shape;5264;p54">
            <a:extLst>
              <a:ext uri="{FF2B5EF4-FFF2-40B4-BE49-F238E27FC236}">
                <a16:creationId xmlns:a16="http://schemas.microsoft.com/office/drawing/2014/main" id="{82113CAA-1915-E99B-2759-29C5AD108AE3}"/>
              </a:ext>
            </a:extLst>
          </p:cNvPr>
          <p:cNvSpPr/>
          <p:nvPr/>
        </p:nvSpPr>
        <p:spPr>
          <a:xfrm>
            <a:off x="8091988" y="968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5" name="Google Shape;5265;p54">
            <a:extLst>
              <a:ext uri="{FF2B5EF4-FFF2-40B4-BE49-F238E27FC236}">
                <a16:creationId xmlns:a16="http://schemas.microsoft.com/office/drawing/2014/main" id="{F44707F6-0F39-160A-4AAF-BD76B769A020}"/>
              </a:ext>
            </a:extLst>
          </p:cNvPr>
          <p:cNvSpPr/>
          <p:nvPr/>
        </p:nvSpPr>
        <p:spPr>
          <a:xfrm>
            <a:off x="695625" y="4623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6" name="Google Shape;5266;p54">
            <a:extLst>
              <a:ext uri="{FF2B5EF4-FFF2-40B4-BE49-F238E27FC236}">
                <a16:creationId xmlns:a16="http://schemas.microsoft.com/office/drawing/2014/main" id="{4DC3EC10-1F9F-7335-604D-5728E01CC47F}"/>
              </a:ext>
            </a:extLst>
          </p:cNvPr>
          <p:cNvSpPr/>
          <p:nvPr/>
        </p:nvSpPr>
        <p:spPr>
          <a:xfrm>
            <a:off x="6826038" y="21713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7" name="Google Shape;5267;p54">
            <a:extLst>
              <a:ext uri="{FF2B5EF4-FFF2-40B4-BE49-F238E27FC236}">
                <a16:creationId xmlns:a16="http://schemas.microsoft.com/office/drawing/2014/main" id="{F2792D3B-1616-1D1D-8320-B19BA7D89EE5}"/>
              </a:ext>
            </a:extLst>
          </p:cNvPr>
          <p:cNvSpPr/>
          <p:nvPr/>
        </p:nvSpPr>
        <p:spPr>
          <a:xfrm>
            <a:off x="6734475" y="85368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8" name="Google Shape;5268;p54">
            <a:extLst>
              <a:ext uri="{FF2B5EF4-FFF2-40B4-BE49-F238E27FC236}">
                <a16:creationId xmlns:a16="http://schemas.microsoft.com/office/drawing/2014/main" id="{4D8FB750-5FAB-108C-BA94-A362C5C2F26A}"/>
              </a:ext>
            </a:extLst>
          </p:cNvPr>
          <p:cNvSpPr/>
          <p:nvPr/>
        </p:nvSpPr>
        <p:spPr>
          <a:xfrm>
            <a:off x="1895775" y="25717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D9C98-BD75-07C7-708D-EA0C6463825B}"/>
              </a:ext>
            </a:extLst>
          </p:cNvPr>
          <p:cNvSpPr txBox="1"/>
          <p:nvPr/>
        </p:nvSpPr>
        <p:spPr>
          <a:xfrm>
            <a:off x="596915" y="759691"/>
            <a:ext cx="7950170" cy="32624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   AQI &amp; Pollution Data: 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AQI.in, Drishti IAS, IQAir.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   Demographics: 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Census of India, Wikipedia city population density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   Income Data: 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Home Credit India, Economic Times, NoBroker rankings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   Health &amp; Economic Impact: 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Lancet Planetary Health, ISB Blog, Rural India Online, Economic Times, World Bank, WHO/GBD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   Policy Reports: 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NCAP docs, CREA 2025 report, CPCB AQI portal, CSE Winter Analysis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   Market &amp; Consumer Data: 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Google Trends, brand websites (</a:t>
            </a:r>
            <a:r>
              <a:rPr lang="en-US" sz="1600" b="1" dirty="0" err="1">
                <a:solidFill>
                  <a:schemeClr val="bg1"/>
                </a:solidFill>
                <a:latin typeface="Maven Pro" panose="020B0604020202020204" charset="0"/>
              </a:rPr>
              <a:t>Coway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, Philips, Dyson), Amazon/Flipkart reviews</a:t>
            </a:r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.</a:t>
            </a:r>
          </a:p>
          <a:p>
            <a:endParaRPr lang="en-US" sz="500" dirty="0">
              <a:solidFill>
                <a:schemeClr val="bg1"/>
              </a:solidFill>
              <a:latin typeface="Maven Pro" panose="020B0604020202020204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Maven Pro" panose="020B0604020202020204" charset="0"/>
              </a:rPr>
              <a:t>    Additional: </a:t>
            </a:r>
            <a:r>
              <a:rPr lang="en-US" sz="1600" b="1" dirty="0" err="1">
                <a:solidFill>
                  <a:schemeClr val="bg1"/>
                </a:solidFill>
                <a:latin typeface="Maven Pro" panose="020B0604020202020204" charset="0"/>
              </a:rPr>
              <a:t>Slideshare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 (template), </a:t>
            </a:r>
            <a:r>
              <a:rPr lang="en-US" sz="1600" b="1" dirty="0" err="1">
                <a:solidFill>
                  <a:schemeClr val="bg1"/>
                </a:solidFill>
                <a:latin typeface="Maven Pro" panose="020B0604020202020204" charset="0"/>
              </a:rPr>
              <a:t>Flaticon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 (icons), </a:t>
            </a:r>
            <a:r>
              <a:rPr lang="en-US" sz="1600" b="1" dirty="0" err="1">
                <a:solidFill>
                  <a:schemeClr val="bg1"/>
                </a:solidFill>
                <a:latin typeface="Maven Pro" panose="020B0604020202020204" charset="0"/>
              </a:rPr>
              <a:t>Codebasics</a:t>
            </a:r>
            <a:r>
              <a:rPr lang="en-US" sz="1600" b="1" dirty="0">
                <a:solidFill>
                  <a:schemeClr val="bg1"/>
                </a:solidFill>
                <a:latin typeface="Maven Pro" panose="020B0604020202020204" charset="0"/>
              </a:rPr>
              <a:t> (guidance), OpenAI/Perplexity AI (research &amp; analysis).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9022D7-14DE-E84C-45C2-566CE8C1AB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8" y="789338"/>
            <a:ext cx="251520" cy="2515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795F12D-A0AA-5BBB-AB52-85A79D083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78" y="1125916"/>
            <a:ext cx="251520" cy="2515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A8B6D4-2BD8-07D9-C1D1-684CE1739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08" y="1416978"/>
            <a:ext cx="251520" cy="2515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BFCA16-0ADE-503E-F6BC-DB1EECB0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21" y="1768798"/>
            <a:ext cx="251520" cy="2515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3CDA49-827C-4C0A-6108-1043E239C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78" y="2320218"/>
            <a:ext cx="251520" cy="2515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E2CF9C-99E5-2EDB-F302-013D7C930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21" y="2895460"/>
            <a:ext cx="251520" cy="2515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F38ED1-84CE-925B-32BF-81E17FB09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21" y="3456148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27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8" name="Google Shape;5358;p57"/>
          <p:cNvSpPr txBox="1">
            <a:spLocks noGrp="1"/>
          </p:cNvSpPr>
          <p:nvPr>
            <p:ph type="title" idx="2"/>
          </p:nvPr>
        </p:nvSpPr>
        <p:spPr>
          <a:xfrm>
            <a:off x="2776146" y="1070163"/>
            <a:ext cx="3443412" cy="9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5360" name="Google Shape;5360;p57"/>
          <p:cNvSpPr/>
          <p:nvPr/>
        </p:nvSpPr>
        <p:spPr>
          <a:xfrm>
            <a:off x="1180913" y="14058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1" name="Google Shape;5361;p57"/>
          <p:cNvSpPr/>
          <p:nvPr/>
        </p:nvSpPr>
        <p:spPr>
          <a:xfrm>
            <a:off x="2429738" y="9684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2" name="Google Shape;5362;p57"/>
          <p:cNvSpPr/>
          <p:nvPr/>
        </p:nvSpPr>
        <p:spPr>
          <a:xfrm>
            <a:off x="5597438" y="1077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3" name="Google Shape;5363;p57"/>
          <p:cNvSpPr/>
          <p:nvPr/>
        </p:nvSpPr>
        <p:spPr>
          <a:xfrm>
            <a:off x="8225338" y="11589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4" name="Google Shape;5364;p57"/>
          <p:cNvSpPr/>
          <p:nvPr/>
        </p:nvSpPr>
        <p:spPr>
          <a:xfrm>
            <a:off x="695625" y="46233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5" name="Google Shape;5365;p57"/>
          <p:cNvSpPr/>
          <p:nvPr/>
        </p:nvSpPr>
        <p:spPr>
          <a:xfrm>
            <a:off x="6905925" y="1674063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6" name="Google Shape;5366;p57"/>
          <p:cNvSpPr/>
          <p:nvPr/>
        </p:nvSpPr>
        <p:spPr>
          <a:xfrm>
            <a:off x="7462700" y="375888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459F0-6997-E9C1-ABC6-3F6FEB288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21" y="2754365"/>
            <a:ext cx="1318972" cy="1318972"/>
          </a:xfrm>
          <a:prstGeom prst="flowChartConnector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2D0DEC-9D9E-5956-51DF-98B0C5B65306}"/>
              </a:ext>
            </a:extLst>
          </p:cNvPr>
          <p:cNvCxnSpPr>
            <a:cxnSpLocks/>
          </p:cNvCxnSpPr>
          <p:nvPr/>
        </p:nvCxnSpPr>
        <p:spPr>
          <a:xfrm>
            <a:off x="4556760" y="2750490"/>
            <a:ext cx="0" cy="1322847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C57B3C-603E-9540-AD27-2B3D728E8513}"/>
              </a:ext>
            </a:extLst>
          </p:cNvPr>
          <p:cNvSpPr txBox="1"/>
          <p:nvPr/>
        </p:nvSpPr>
        <p:spPr>
          <a:xfrm>
            <a:off x="2937963" y="2788495"/>
            <a:ext cx="15197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Montserrat Black" panose="00000A00000000000000" pitchFamily="2" charset="0"/>
              </a:rPr>
              <a:t>AVIK SARKHEL</a:t>
            </a:r>
          </a:p>
        </p:txBody>
      </p:sp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75988A6C-3C3E-95FC-0C32-3E212F153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2876" y="3496381"/>
            <a:ext cx="302903" cy="302903"/>
          </a:xfrm>
          <a:prstGeom prst="rect">
            <a:avLst/>
          </a:prstGeom>
        </p:spPr>
      </p:pic>
      <p:pic>
        <p:nvPicPr>
          <p:cNvPr id="9" name="Picture 8">
            <a:hlinkClick r:id="rId6"/>
            <a:extLst>
              <a:ext uri="{FF2B5EF4-FFF2-40B4-BE49-F238E27FC236}">
                <a16:creationId xmlns:a16="http://schemas.microsoft.com/office/drawing/2014/main" id="{601DE02E-63CE-69CF-9CC2-5EF7157D92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8052" y="3496381"/>
            <a:ext cx="302903" cy="302903"/>
          </a:xfrm>
          <a:prstGeom prst="rect">
            <a:avLst/>
          </a:prstGeom>
        </p:spPr>
      </p:pic>
      <p:sp>
        <p:nvSpPr>
          <p:cNvPr id="10" name="Google Shape;5358;p57">
            <a:extLst>
              <a:ext uri="{FF2B5EF4-FFF2-40B4-BE49-F238E27FC236}">
                <a16:creationId xmlns:a16="http://schemas.microsoft.com/office/drawing/2014/main" id="{7B0F33F8-3589-2A15-CDEC-4D96BD6AD310}"/>
              </a:ext>
            </a:extLst>
          </p:cNvPr>
          <p:cNvSpPr txBox="1">
            <a:spLocks/>
          </p:cNvSpPr>
          <p:nvPr/>
        </p:nvSpPr>
        <p:spPr>
          <a:xfrm>
            <a:off x="2560321" y="2111591"/>
            <a:ext cx="3901440" cy="513469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Share Tech"/>
              <a:buNone/>
              <a:defRPr sz="6000" b="0" i="0" u="none" strike="noStrike" cap="none">
                <a:solidFill>
                  <a:schemeClr val="accent3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1600" dirty="0"/>
              <a:t>Google </a:t>
            </a:r>
            <a:r>
              <a:rPr lang="en-US" sz="1600" dirty="0" err="1"/>
              <a:t>Colab</a:t>
            </a:r>
            <a:r>
              <a:rPr lang="en-US" sz="1600" dirty="0"/>
              <a:t> Notebook Link:  </a:t>
            </a:r>
            <a:r>
              <a:rPr lang="en-US" sz="1600" dirty="0">
                <a:hlinkClick r:id="rId8"/>
              </a:rPr>
              <a:t>(Click Here)</a:t>
            </a:r>
            <a:endParaRPr lang="en-US" sz="1600" dirty="0"/>
          </a:p>
          <a:p>
            <a:r>
              <a:rPr lang="en-US" sz="1600" dirty="0"/>
              <a:t>GitHub Repository Link: </a:t>
            </a:r>
            <a:r>
              <a:rPr lang="en-US" sz="1600" dirty="0">
                <a:hlinkClick r:id="rId9"/>
              </a:rPr>
              <a:t>(Click Here)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3">
          <a:extLst>
            <a:ext uri="{FF2B5EF4-FFF2-40B4-BE49-F238E27FC236}">
              <a16:creationId xmlns:a16="http://schemas.microsoft.com/office/drawing/2014/main" id="{7805FCC3-CC99-12AA-83DD-864A0B9F3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4" name="Google Shape;4824;p41">
            <a:extLst>
              <a:ext uri="{FF2B5EF4-FFF2-40B4-BE49-F238E27FC236}">
                <a16:creationId xmlns:a16="http://schemas.microsoft.com/office/drawing/2014/main" id="{F18CB386-7C7F-F6FC-50B0-4E49018ACD24}"/>
              </a:ext>
            </a:extLst>
          </p:cNvPr>
          <p:cNvSpPr/>
          <p:nvPr/>
        </p:nvSpPr>
        <p:spPr>
          <a:xfrm>
            <a:off x="8108313" y="646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5" name="Google Shape;4825;p41">
            <a:extLst>
              <a:ext uri="{FF2B5EF4-FFF2-40B4-BE49-F238E27FC236}">
                <a16:creationId xmlns:a16="http://schemas.microsoft.com/office/drawing/2014/main" id="{2DE61E3D-1FB8-0ECF-77B3-E98C948E4D85}"/>
              </a:ext>
            </a:extLst>
          </p:cNvPr>
          <p:cNvSpPr/>
          <p:nvPr/>
        </p:nvSpPr>
        <p:spPr>
          <a:xfrm>
            <a:off x="482046" y="124737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6DAC3-6562-8A8E-BCB1-85008E8DB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525"/>
            <a:ext cx="9144000" cy="5143500"/>
          </a:xfrm>
          <a:prstGeom prst="rect">
            <a:avLst/>
          </a:prstGeom>
        </p:spPr>
      </p:pic>
      <p:pic>
        <p:nvPicPr>
          <p:cNvPr id="1031" name="Picture 7" descr="Worried About Your Local Air Quality? Track It With These Apps | PCMag">
            <a:extLst>
              <a:ext uri="{FF2B5EF4-FFF2-40B4-BE49-F238E27FC236}">
                <a16:creationId xmlns:a16="http://schemas.microsoft.com/office/drawing/2014/main" id="{8BB405DA-9A94-5CFD-C770-2328B6296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2412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6" name="Google Shape;4826;p41">
            <a:extLst>
              <a:ext uri="{FF2B5EF4-FFF2-40B4-BE49-F238E27FC236}">
                <a16:creationId xmlns:a16="http://schemas.microsoft.com/office/drawing/2014/main" id="{463132F8-95A9-36DC-3F29-C8F4E67BB21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30626" y="74331"/>
            <a:ext cx="6337200" cy="11052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DataSets Used</a:t>
            </a:r>
            <a:endParaRPr dirty="0"/>
          </a:p>
        </p:txBody>
      </p:sp>
      <p:sp>
        <p:nvSpPr>
          <p:cNvPr id="4827" name="Google Shape;4827;p41">
            <a:extLst>
              <a:ext uri="{FF2B5EF4-FFF2-40B4-BE49-F238E27FC236}">
                <a16:creationId xmlns:a16="http://schemas.microsoft.com/office/drawing/2014/main" id="{B448DFD5-4D59-F601-DBCA-1F67401885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3790" y="932828"/>
            <a:ext cx="7642123" cy="3694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en-US" sz="2400" b="0" i="0" dirty="0">
                <a:effectLst/>
                <a:latin typeface="fkGroteskNeue"/>
              </a:rPr>
              <a:t>All datasets were </a:t>
            </a:r>
            <a:r>
              <a:rPr lang="en-US" sz="2400" b="1" i="0" dirty="0">
                <a:effectLst/>
                <a:latin typeface="fkGroteskNeue"/>
              </a:rPr>
              <a:t>provided by DATAFUL</a:t>
            </a:r>
            <a:r>
              <a:rPr lang="en-US" sz="2400" b="0" i="0" dirty="0">
                <a:effectLst/>
                <a:latin typeface="fkGroteskNeue"/>
              </a:rPr>
              <a:t>, the sponsor of this </a:t>
            </a:r>
            <a:r>
              <a:rPr lang="en-US" sz="2400" b="0" i="0" dirty="0" err="1">
                <a:effectLst/>
                <a:latin typeface="fkGroteskNeue"/>
              </a:rPr>
              <a:t>Codebasics</a:t>
            </a:r>
            <a:r>
              <a:rPr lang="en-US" sz="2400" b="0" i="0" dirty="0">
                <a:effectLst/>
                <a:latin typeface="fkGroteskNeue"/>
              </a:rPr>
              <a:t> Resume Project Challenge.</a:t>
            </a:r>
          </a:p>
          <a:p>
            <a:pPr marL="139700" indent="0" algn="l"/>
            <a:endParaRPr lang="en-US" sz="500" b="0" i="0" dirty="0">
              <a:effectLst/>
              <a:latin typeface="fkGroteskNeue"/>
            </a:endParaRPr>
          </a:p>
          <a:p>
            <a:pPr marL="139700" indent="0" algn="l"/>
            <a:r>
              <a:rPr lang="en-US" sz="2400" b="1" i="0" dirty="0">
                <a:effectLst/>
                <a:latin typeface="fkGroteskNeue"/>
              </a:rPr>
              <a:t>AQI Data (2022–2025): </a:t>
            </a:r>
            <a:r>
              <a:rPr lang="en-US" sz="2400" b="0" i="0" dirty="0">
                <a:effectLst/>
                <a:latin typeface="fkGroteskNeue"/>
              </a:rPr>
              <a:t>Air Quality Index values, pollutants, station counts.</a:t>
            </a:r>
          </a:p>
          <a:p>
            <a:pPr marL="139700" indent="0" algn="l"/>
            <a:endParaRPr lang="en-US" sz="500" b="0" i="0" dirty="0">
              <a:effectLst/>
              <a:latin typeface="fkGroteskNeue"/>
            </a:endParaRPr>
          </a:p>
          <a:p>
            <a:pPr marL="139700" indent="0" algn="l"/>
            <a:r>
              <a:rPr lang="en-US" sz="2400" b="1" i="0" dirty="0">
                <a:effectLst/>
                <a:latin typeface="fkGroteskNeue"/>
              </a:rPr>
              <a:t>Health Dataset (2022–2025): </a:t>
            </a:r>
            <a:r>
              <a:rPr lang="en-US" sz="2400" b="0" i="0" dirty="0">
                <a:effectLst/>
                <a:latin typeface="fkGroteskNeue"/>
              </a:rPr>
              <a:t>Disease outbreaks by location, cases, deaths.</a:t>
            </a:r>
          </a:p>
          <a:p>
            <a:pPr marL="139700" indent="0" algn="l"/>
            <a:endParaRPr lang="en-US" sz="500" b="0" i="0" dirty="0">
              <a:effectLst/>
              <a:latin typeface="fkGroteskNeue"/>
            </a:endParaRPr>
          </a:p>
          <a:p>
            <a:pPr marL="139700" indent="0" algn="l"/>
            <a:r>
              <a:rPr lang="en-US" sz="2400" b="1" i="0" dirty="0">
                <a:effectLst/>
                <a:latin typeface="fkGroteskNeue"/>
              </a:rPr>
              <a:t>Vehicle Dataset (2022–2025): </a:t>
            </a:r>
            <a:r>
              <a:rPr lang="en-US" sz="2400" b="0" i="0" dirty="0">
                <a:effectLst/>
                <a:latin typeface="fkGroteskNeue"/>
              </a:rPr>
              <a:t>Registration data by fuel type/class.</a:t>
            </a:r>
          </a:p>
          <a:p>
            <a:pPr marL="139700" indent="0" algn="l"/>
            <a:endParaRPr lang="en-US" sz="500" b="0" i="0" dirty="0">
              <a:effectLst/>
              <a:latin typeface="fkGroteskNeue"/>
            </a:endParaRPr>
          </a:p>
          <a:p>
            <a:pPr marL="139700" indent="0" algn="l"/>
            <a:r>
              <a:rPr lang="en-US" sz="2400" b="1" dirty="0">
                <a:latin typeface="fkGroteskNeue"/>
              </a:rPr>
              <a:t>Population Dataset (2011–2036): </a:t>
            </a:r>
            <a:r>
              <a:rPr lang="en-US" sz="2400" b="0" i="0" dirty="0">
                <a:effectLst/>
                <a:latin typeface="fkGroteskNeue"/>
              </a:rPr>
              <a:t>State-wise monthly population data</a:t>
            </a:r>
          </a:p>
        </p:txBody>
      </p:sp>
      <p:sp>
        <p:nvSpPr>
          <p:cNvPr id="4828" name="Google Shape;4828;p41">
            <a:extLst>
              <a:ext uri="{FF2B5EF4-FFF2-40B4-BE49-F238E27FC236}">
                <a16:creationId xmlns:a16="http://schemas.microsoft.com/office/drawing/2014/main" id="{7A2D7450-5367-FCB7-4A09-EBE77D466ACD}"/>
              </a:ext>
            </a:extLst>
          </p:cNvPr>
          <p:cNvSpPr/>
          <p:nvPr/>
        </p:nvSpPr>
        <p:spPr>
          <a:xfrm>
            <a:off x="2871325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9" name="Google Shape;4829;p41">
            <a:extLst>
              <a:ext uri="{FF2B5EF4-FFF2-40B4-BE49-F238E27FC236}">
                <a16:creationId xmlns:a16="http://schemas.microsoft.com/office/drawing/2014/main" id="{1B366121-7818-6472-81BE-F86DD29B4197}"/>
              </a:ext>
            </a:extLst>
          </p:cNvPr>
          <p:cNvSpPr/>
          <p:nvPr/>
        </p:nvSpPr>
        <p:spPr>
          <a:xfrm>
            <a:off x="808200" y="329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0" name="Google Shape;4830;p41">
            <a:extLst>
              <a:ext uri="{FF2B5EF4-FFF2-40B4-BE49-F238E27FC236}">
                <a16:creationId xmlns:a16="http://schemas.microsoft.com/office/drawing/2014/main" id="{C1D0B476-C3ED-ED54-1FF3-58BA3F8CB29A}"/>
              </a:ext>
            </a:extLst>
          </p:cNvPr>
          <p:cNvSpPr/>
          <p:nvPr/>
        </p:nvSpPr>
        <p:spPr>
          <a:xfrm>
            <a:off x="6395507" y="14189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1" name="Google Shape;4831;p41">
            <a:extLst>
              <a:ext uri="{FF2B5EF4-FFF2-40B4-BE49-F238E27FC236}">
                <a16:creationId xmlns:a16="http://schemas.microsoft.com/office/drawing/2014/main" id="{61718CB6-7C95-B0FE-34B1-4734D71518E4}"/>
              </a:ext>
            </a:extLst>
          </p:cNvPr>
          <p:cNvSpPr/>
          <p:nvPr/>
        </p:nvSpPr>
        <p:spPr>
          <a:xfrm>
            <a:off x="4458263" y="8370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0AA6E-BF60-BE4E-197B-E5BFD4A33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16" y="1066147"/>
            <a:ext cx="313395" cy="313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9D2563-4BEC-39BA-E6A0-C769ADA95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15" y="1863998"/>
            <a:ext cx="313395" cy="31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775C76-7C4A-F308-716D-FC0636816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15" y="2661720"/>
            <a:ext cx="313395" cy="313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3F4B67-7B35-9A3D-99E0-B27EA3F4B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15" y="3459442"/>
            <a:ext cx="313395" cy="31339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EC118B3-8A46-AA8A-9AAD-119596EB0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15" y="4257164"/>
            <a:ext cx="313395" cy="31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33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836540-3462-B826-0C3A-421CF1D3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052" name="Picture 4" descr="Dataset for learning Data cleaning methods">
            <a:extLst>
              <a:ext uri="{FF2B5EF4-FFF2-40B4-BE49-F238E27FC236}">
                <a16:creationId xmlns:a16="http://schemas.microsoft.com/office/drawing/2014/main" id="{88225820-797A-4BB3-E5CF-32EB2ABD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735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76" name="Google Shape;4876;p44"/>
          <p:cNvSpPr txBox="1">
            <a:spLocks noGrp="1"/>
          </p:cNvSpPr>
          <p:nvPr>
            <p:ph type="title"/>
          </p:nvPr>
        </p:nvSpPr>
        <p:spPr>
          <a:xfrm>
            <a:off x="-16643" y="9397"/>
            <a:ext cx="914399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Data Cleaning &amp; Standardization</a:t>
            </a:r>
          </a:p>
        </p:txBody>
      </p:sp>
      <p:sp>
        <p:nvSpPr>
          <p:cNvPr id="4877" name="Google Shape;4877;p44"/>
          <p:cNvSpPr txBox="1">
            <a:spLocks noGrp="1"/>
          </p:cNvSpPr>
          <p:nvPr>
            <p:ph type="subTitle" idx="1"/>
          </p:nvPr>
        </p:nvSpPr>
        <p:spPr>
          <a:xfrm>
            <a:off x="721360" y="818803"/>
            <a:ext cx="8168640" cy="14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kGroteskNeue"/>
              </a:rPr>
              <a:t>Removed irrelevant/redundant columns </a:t>
            </a:r>
            <a:r>
              <a:rPr lang="en-US" sz="2000" dirty="0">
                <a:latin typeface="fkGroteskNeue"/>
              </a:rPr>
              <a:t>and </a:t>
            </a:r>
            <a:r>
              <a:rPr lang="en-US" sz="2000" b="1" dirty="0">
                <a:latin typeface="fkGroteskNeue"/>
              </a:rPr>
              <a:t>handled missing values </a:t>
            </a:r>
            <a:r>
              <a:rPr lang="en-US" sz="2000" dirty="0">
                <a:latin typeface="fkGroteskNeue"/>
              </a:rPr>
              <a:t>through imputation or removal.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>
              <a:latin typeface="fkGrotesk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kGroteskNeue"/>
              </a:rPr>
              <a:t>Standardized fuel types </a:t>
            </a:r>
            <a:r>
              <a:rPr lang="en-US" sz="2000" dirty="0">
                <a:latin typeface="fkGroteskNeue"/>
              </a:rPr>
              <a:t>(grouped electric &amp; hybrid) and </a:t>
            </a:r>
            <a:r>
              <a:rPr lang="en-US" sz="2000" b="1" dirty="0">
                <a:latin typeface="fkGroteskNeue"/>
              </a:rPr>
              <a:t>clarified ambiguous “N/A” values</a:t>
            </a:r>
            <a:r>
              <a:rPr lang="en-US" sz="2000" dirty="0">
                <a:latin typeface="fkGroteskNeue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>
              <a:latin typeface="fkGrotesk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kGroteskNeue"/>
              </a:rPr>
              <a:t>Unified disease names </a:t>
            </a:r>
            <a:r>
              <a:rPr lang="en-US" sz="2000" dirty="0">
                <a:latin typeface="fkGroteskNeue"/>
              </a:rPr>
              <a:t>and </a:t>
            </a:r>
            <a:r>
              <a:rPr lang="en-US" sz="2000" b="1" dirty="0">
                <a:latin typeface="fkGroteskNeue"/>
              </a:rPr>
              <a:t>corrected typos</a:t>
            </a:r>
            <a:r>
              <a:rPr lang="en-US" sz="2000" dirty="0">
                <a:latin typeface="fkGroteskNeue"/>
              </a:rPr>
              <a:t> for consistent health data analysis.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>
              <a:latin typeface="fkGrotesk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kGroteskNeue"/>
              </a:rPr>
              <a:t>Standardized state names</a:t>
            </a:r>
            <a:r>
              <a:rPr lang="en-US" sz="2000" dirty="0">
                <a:latin typeface="fkGroteskNeue"/>
              </a:rPr>
              <a:t>, removed “All India” rows, and aligned date formats.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00" dirty="0">
              <a:latin typeface="fkGrotesk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kGroteskNeue"/>
              </a:rPr>
              <a:t>Validated pollutant names/categories </a:t>
            </a:r>
            <a:r>
              <a:rPr lang="en-US" sz="2000" dirty="0">
                <a:latin typeface="fkGroteskNeue"/>
              </a:rPr>
              <a:t>to avoid duplication and ensure accuracy.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fkGrotesk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kGroteskNeue"/>
              </a:rPr>
              <a:t>Note:</a:t>
            </a:r>
            <a:r>
              <a:rPr lang="en-US" sz="2000" dirty="0">
                <a:latin typeface="fkGroteskNeue"/>
              </a:rPr>
              <a:t> Full detailed cleaning steps in my Google </a:t>
            </a:r>
            <a:r>
              <a:rPr lang="en-US" sz="2000" dirty="0" err="1">
                <a:latin typeface="fkGroteskNeue"/>
              </a:rPr>
              <a:t>Colab</a:t>
            </a:r>
            <a:r>
              <a:rPr lang="en-US" sz="2000" dirty="0">
                <a:latin typeface="fkGroteskNeue"/>
              </a:rPr>
              <a:t> notebook (link at end of PPT).</a:t>
            </a:r>
            <a:endParaRPr sz="2000" dirty="0">
              <a:latin typeface="fkGroteskNeue"/>
            </a:endParaRPr>
          </a:p>
        </p:txBody>
      </p:sp>
      <p:sp>
        <p:nvSpPr>
          <p:cNvPr id="4878" name="Google Shape;4878;p44"/>
          <p:cNvSpPr/>
          <p:nvPr/>
        </p:nvSpPr>
        <p:spPr>
          <a:xfrm>
            <a:off x="1872500" y="58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9" name="Google Shape;4879;p44"/>
          <p:cNvSpPr/>
          <p:nvPr/>
        </p:nvSpPr>
        <p:spPr>
          <a:xfrm>
            <a:off x="7628575" y="5801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0" name="Google Shape;4880;p44"/>
          <p:cNvSpPr/>
          <p:nvPr/>
        </p:nvSpPr>
        <p:spPr>
          <a:xfrm>
            <a:off x="6828175" y="7135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1" name="Google Shape;4881;p44"/>
          <p:cNvSpPr/>
          <p:nvPr/>
        </p:nvSpPr>
        <p:spPr>
          <a:xfrm>
            <a:off x="647425" y="161650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6F7D25-C3A7-9D18-5A89-4918D9CA6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24" y="933202"/>
            <a:ext cx="313395" cy="313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3D8732-740A-C9B6-EC56-0D130D75C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59" y="1660603"/>
            <a:ext cx="313395" cy="313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3583FF-E383-4B74-BADD-2598234EF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59" y="2279250"/>
            <a:ext cx="313395" cy="313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88BFCE-6B95-C1FC-7444-8BCEC2BB8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59" y="3653200"/>
            <a:ext cx="313395" cy="313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C2FE75-0C0F-8D74-88D5-78D4C41A82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59" y="2951655"/>
            <a:ext cx="313395" cy="313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Analyst Job Description | Data Analyst Skills, Duties,  Responsibilities | Data Analyst Certification">
            <a:extLst>
              <a:ext uri="{FF2B5EF4-FFF2-40B4-BE49-F238E27FC236}">
                <a16:creationId xmlns:a16="http://schemas.microsoft.com/office/drawing/2014/main" id="{321C68F9-C679-F65B-DBF6-4D8B0FB18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52CACD-9A63-F4E7-652F-6606E04B864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98" name="Google Shape;4898;p46"/>
          <p:cNvSpPr txBox="1">
            <a:spLocks noGrp="1"/>
          </p:cNvSpPr>
          <p:nvPr>
            <p:ph type="title"/>
          </p:nvPr>
        </p:nvSpPr>
        <p:spPr>
          <a:xfrm>
            <a:off x="713100" y="2180315"/>
            <a:ext cx="3696000" cy="135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Primary Analysis</a:t>
            </a:r>
            <a:endParaRPr dirty="0"/>
          </a:p>
        </p:txBody>
      </p:sp>
      <p:sp>
        <p:nvSpPr>
          <p:cNvPr id="4899" name="Google Shape;4899;p46"/>
          <p:cNvSpPr txBox="1">
            <a:spLocks noGrp="1"/>
          </p:cNvSpPr>
          <p:nvPr>
            <p:ph type="title" idx="2"/>
          </p:nvPr>
        </p:nvSpPr>
        <p:spPr>
          <a:xfrm>
            <a:off x="1956925" y="1070176"/>
            <a:ext cx="1208700" cy="9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900" name="Google Shape;4900;p46"/>
          <p:cNvSpPr txBox="1">
            <a:spLocks noGrp="1"/>
          </p:cNvSpPr>
          <p:nvPr>
            <p:ph type="subTitle" idx="1"/>
          </p:nvPr>
        </p:nvSpPr>
        <p:spPr>
          <a:xfrm>
            <a:off x="1157500" y="3531590"/>
            <a:ext cx="2807400" cy="6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Exploring Key Air Quality Insights Across India </a:t>
            </a:r>
            <a:endParaRPr dirty="0"/>
          </a:p>
        </p:txBody>
      </p:sp>
      <p:sp>
        <p:nvSpPr>
          <p:cNvPr id="4901" name="Google Shape;4901;p46"/>
          <p:cNvSpPr/>
          <p:nvPr/>
        </p:nvSpPr>
        <p:spPr>
          <a:xfrm>
            <a:off x="532430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2" name="Google Shape;4902;p46"/>
          <p:cNvSpPr/>
          <p:nvPr/>
        </p:nvSpPr>
        <p:spPr>
          <a:xfrm>
            <a:off x="7991050" y="2418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3" name="Google Shape;4903;p46"/>
          <p:cNvSpPr/>
          <p:nvPr/>
        </p:nvSpPr>
        <p:spPr>
          <a:xfrm>
            <a:off x="7761125" y="1230100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4" name="Google Shape;4904;p46"/>
          <p:cNvSpPr/>
          <p:nvPr/>
        </p:nvSpPr>
        <p:spPr>
          <a:xfrm>
            <a:off x="4286350" y="16900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5" name="Google Shape;4905;p46"/>
          <p:cNvSpPr/>
          <p:nvPr/>
        </p:nvSpPr>
        <p:spPr>
          <a:xfrm>
            <a:off x="446300" y="344662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6" name="Google Shape;4906;p46"/>
          <p:cNvSpPr/>
          <p:nvPr/>
        </p:nvSpPr>
        <p:spPr>
          <a:xfrm>
            <a:off x="522138" y="4140313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7" name="Google Shape;4907;p46"/>
          <p:cNvSpPr/>
          <p:nvPr/>
        </p:nvSpPr>
        <p:spPr>
          <a:xfrm>
            <a:off x="179175" y="11981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8" name="Google Shape;4908;p46"/>
          <p:cNvSpPr/>
          <p:nvPr/>
        </p:nvSpPr>
        <p:spPr>
          <a:xfrm>
            <a:off x="2292525" y="26385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9" name="Google Shape;4909;p46"/>
          <p:cNvSpPr/>
          <p:nvPr/>
        </p:nvSpPr>
        <p:spPr>
          <a:xfrm>
            <a:off x="4210575" y="3447600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B3EDC6AB-0D3B-087C-1C37-4D4B9E3D9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A16164-5F04-C644-F902-2EAA5196F50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/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Q1 – Top &amp; Bottom Areas by AQI (Dec 2024 – May 2025)</a:t>
            </a:r>
          </a:p>
        </p:txBody>
      </p:sp>
      <p:sp>
        <p:nvSpPr>
          <p:cNvPr id="4887" name="Google Shape;4887;p45"/>
          <p:cNvSpPr txBox="1">
            <a:spLocks noGrp="1"/>
          </p:cNvSpPr>
          <p:nvPr>
            <p:ph type="body" idx="1"/>
          </p:nvPr>
        </p:nvSpPr>
        <p:spPr>
          <a:xfrm flipH="1">
            <a:off x="238314" y="3437147"/>
            <a:ext cx="8589609" cy="1675762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    </a:t>
            </a:r>
            <a:r>
              <a:rPr lang="en-US" sz="1600" b="1" dirty="0"/>
              <a:t>Worst </a:t>
            </a:r>
            <a:r>
              <a:rPr lang="en-US" sz="1600" b="1" dirty="0">
                <a:solidFill>
                  <a:schemeClr val="lt1"/>
                </a:solidFill>
              </a:rPr>
              <a:t>Air Quality</a:t>
            </a:r>
            <a:r>
              <a:rPr lang="en-US" sz="1600" dirty="0">
                <a:solidFill>
                  <a:schemeClr val="lt1"/>
                </a:solidFill>
              </a:rPr>
              <a:t>: </a:t>
            </a:r>
            <a:r>
              <a:rPr lang="en-US" sz="1600" dirty="0" err="1">
                <a:solidFill>
                  <a:schemeClr val="lt1"/>
                </a:solidFill>
              </a:rPr>
              <a:t>Byrnihat</a:t>
            </a:r>
            <a:r>
              <a:rPr lang="en-US" sz="1600" dirty="0">
                <a:solidFill>
                  <a:schemeClr val="lt1"/>
                </a:solidFill>
              </a:rPr>
              <a:t>, Delhi, </a:t>
            </a:r>
            <a:r>
              <a:rPr lang="en-US" sz="1600" dirty="0" err="1">
                <a:solidFill>
                  <a:schemeClr val="lt1"/>
                </a:solidFill>
              </a:rPr>
              <a:t>Hajipur</a:t>
            </a:r>
            <a:r>
              <a:rPr lang="en-US" sz="1600" dirty="0">
                <a:solidFill>
                  <a:schemeClr val="lt1"/>
                </a:solidFill>
              </a:rPr>
              <a:t>, Bahadurgarh, Gurugram </a:t>
            </a:r>
            <a:r>
              <a:rPr lang="en-US" sz="1600" b="1" dirty="0">
                <a:solidFill>
                  <a:schemeClr val="lt1"/>
                </a:solidFill>
              </a:rPr>
              <a:t>(Avg AQI 200–284)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    </a:t>
            </a:r>
            <a:r>
              <a:rPr lang="en-US" sz="1600" b="1" dirty="0">
                <a:solidFill>
                  <a:schemeClr val="lt1"/>
                </a:solidFill>
              </a:rPr>
              <a:t>Best Air Quality</a:t>
            </a:r>
            <a:r>
              <a:rPr lang="en-US" sz="1600" dirty="0">
                <a:solidFill>
                  <a:schemeClr val="lt1"/>
                </a:solidFill>
              </a:rPr>
              <a:t>: Chamarajanagar, Vijayapura, Madikeri, </a:t>
            </a:r>
            <a:r>
              <a:rPr lang="en-US" sz="1600" dirty="0" err="1">
                <a:solidFill>
                  <a:schemeClr val="lt1"/>
                </a:solidFill>
              </a:rPr>
              <a:t>Palkalaiperur</a:t>
            </a:r>
            <a:r>
              <a:rPr lang="en-US" sz="1600" dirty="0">
                <a:solidFill>
                  <a:schemeClr val="lt1"/>
                </a:solidFill>
              </a:rPr>
              <a:t>, Tirunelveli </a:t>
            </a:r>
            <a:r>
              <a:rPr lang="en-US" sz="1600" b="1" dirty="0">
                <a:solidFill>
                  <a:schemeClr val="lt1"/>
                </a:solidFill>
              </a:rPr>
              <a:t>(Avg AQI 33–45)</a:t>
            </a:r>
            <a:endParaRPr lang="en-US"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    </a:t>
            </a:r>
            <a:r>
              <a:rPr lang="en-US" sz="1600" b="1" dirty="0">
                <a:solidFill>
                  <a:schemeClr val="lt1"/>
                </a:solidFill>
              </a:rPr>
              <a:t>Insight</a:t>
            </a:r>
            <a:r>
              <a:rPr lang="en-US" sz="1600" dirty="0">
                <a:solidFill>
                  <a:schemeClr val="lt1"/>
                </a:solidFill>
              </a:rPr>
              <a:t>: NCR, Bihar, and Haryana are the most polluted; southern regions </a:t>
            </a:r>
            <a:r>
              <a:rPr lang="en-US" sz="1600" b="1" dirty="0">
                <a:solidFill>
                  <a:schemeClr val="lt1"/>
                </a:solidFill>
              </a:rPr>
              <a:t>maintain cleaner air quality.</a:t>
            </a:r>
            <a:endParaRPr sz="1600" b="1" dirty="0">
              <a:solidFill>
                <a:schemeClr val="lt1"/>
              </a:solidFill>
            </a:endParaRPr>
          </a:p>
        </p:txBody>
      </p:sp>
      <p:sp>
        <p:nvSpPr>
          <p:cNvPr id="4888" name="Google Shape;4888;p45"/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/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/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/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/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/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CE063-7737-F76B-18E1-367DFB69F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4" y="3512089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F1E262-C462-BD67-30F8-7856D0FD8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4" y="4117865"/>
            <a:ext cx="251520" cy="251520"/>
          </a:xfrm>
          <a:prstGeom prst="rect">
            <a:avLst/>
          </a:prstGeom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E303E0EF-5A81-C7F3-E0E7-92794E791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714" y="874075"/>
            <a:ext cx="3905289" cy="24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6F411F2A-0E18-546F-623F-9274532F4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25" y="874075"/>
            <a:ext cx="3933456" cy="241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265093-43EE-C111-5203-DF967FD87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4" y="4615387"/>
            <a:ext cx="251520" cy="251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5D02BFB4-59A3-4CAC-89DA-834E3A6AE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EFA1056A-1D4A-07AD-BE05-B6E096931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What is the difference between pollutants and contaminants?">
            <a:extLst>
              <a:ext uri="{FF2B5EF4-FFF2-40B4-BE49-F238E27FC236}">
                <a16:creationId xmlns:a16="http://schemas.microsoft.com/office/drawing/2014/main" id="{1B95B3DC-FF97-3C47-26FD-5557AEF4F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07" y="-170843"/>
            <a:ext cx="9143999" cy="528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AF34FB-B4AF-9C12-A45F-83B6CC0CFF2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5EC15914-F9C3-198B-A8E1-4952702FE3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Q2 – Southern India Air Quality Analysis (Post-2022)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D2A23DA7-B9C4-7277-4C2A-F70074E401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150651" y="641865"/>
            <a:ext cx="8677273" cy="4259160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800" b="1" dirty="0"/>
              <a:t>Top 2 Pollutants – Insights</a:t>
            </a:r>
          </a:p>
          <a:p>
            <a:pPr marL="0" lvl="0" indent="0">
              <a:buNone/>
            </a:pPr>
            <a:endParaRPr lang="en-US" sz="600" dirty="0"/>
          </a:p>
          <a:p>
            <a:pPr marL="0" lvl="0" indent="0">
              <a:buNone/>
            </a:pPr>
            <a:r>
              <a:rPr lang="en-US" sz="1800" dirty="0"/>
              <a:t>    </a:t>
            </a:r>
            <a:r>
              <a:rPr lang="en-US" sz="1800" b="1" dirty="0"/>
              <a:t>PM10 &amp; PM2.5 dominate </a:t>
            </a:r>
            <a:r>
              <a:rPr lang="en-US" sz="1800" dirty="0"/>
              <a:t>in most Southern states → key air quality concern.</a:t>
            </a:r>
          </a:p>
          <a:p>
            <a:pPr marL="0" lvl="0" indent="0">
              <a:buNone/>
            </a:pPr>
            <a:endParaRPr lang="en-US" sz="600" dirty="0"/>
          </a:p>
          <a:p>
            <a:pPr marL="0" lvl="0" indent="0">
              <a:buNone/>
            </a:pPr>
            <a:r>
              <a:rPr lang="en-US" sz="1800" dirty="0"/>
              <a:t>    Karnataka: </a:t>
            </a:r>
            <a:r>
              <a:rPr lang="en-US" sz="1800" b="1" dirty="0"/>
              <a:t>CO as 2nd top pollutant</a:t>
            </a:r>
            <a:r>
              <a:rPr lang="en-US" sz="1800" dirty="0"/>
              <a:t>.</a:t>
            </a:r>
          </a:p>
          <a:p>
            <a:pPr marL="0" lvl="0" indent="0">
              <a:buNone/>
            </a:pPr>
            <a:endParaRPr lang="en-US" sz="600" dirty="0"/>
          </a:p>
          <a:p>
            <a:pPr marL="0" lvl="0" indent="0">
              <a:buNone/>
            </a:pPr>
            <a:r>
              <a:rPr lang="en-US" sz="1800" dirty="0"/>
              <a:t>    Puducherry: </a:t>
            </a:r>
            <a:r>
              <a:rPr lang="en-US" sz="1800" b="1" dirty="0"/>
              <a:t>O3 as 2nd top pollutant</a:t>
            </a:r>
            <a:r>
              <a:rPr lang="en-US" sz="1800" dirty="0"/>
              <a:t>.</a:t>
            </a:r>
          </a:p>
          <a:p>
            <a:pPr marL="0" lvl="0" indent="0">
              <a:buNone/>
            </a:pPr>
            <a:endParaRPr lang="en-US" sz="600" dirty="0"/>
          </a:p>
          <a:p>
            <a:pPr marL="0" lvl="0" indent="0">
              <a:buNone/>
            </a:pPr>
            <a:r>
              <a:rPr lang="en-US" sz="1800" dirty="0"/>
              <a:t>    Andaman &amp; Nicobar: </a:t>
            </a:r>
            <a:r>
              <a:rPr lang="en-US" sz="1800" b="1" dirty="0"/>
              <a:t>PM10 &amp; CO with low overall counts</a:t>
            </a:r>
            <a:r>
              <a:rPr lang="en-US" sz="1800" dirty="0"/>
              <a:t>.</a:t>
            </a:r>
          </a:p>
          <a:p>
            <a:pPr marL="0" lvl="0" indent="0">
              <a:buNone/>
            </a:pPr>
            <a:endParaRPr lang="en-US" sz="1050" dirty="0"/>
          </a:p>
          <a:p>
            <a:pPr marL="0" lvl="0" indent="0">
              <a:buNone/>
            </a:pPr>
            <a:r>
              <a:rPr lang="en-US" sz="1800" b="1" dirty="0"/>
              <a:t>Bottom 2 Pollutants – Insights</a:t>
            </a:r>
          </a:p>
          <a:p>
            <a:pPr marL="0" lvl="0" indent="0">
              <a:buNone/>
            </a:pPr>
            <a:r>
              <a:rPr lang="en-US" sz="1800" dirty="0"/>
              <a:t>    Vary by state: </a:t>
            </a:r>
            <a:r>
              <a:rPr lang="en-US" sz="1800" b="1" dirty="0"/>
              <a:t>NO2, SO2, O3, CO, NH3, SO3.</a:t>
            </a:r>
          </a:p>
          <a:p>
            <a:pPr marL="0" lvl="0" indent="0">
              <a:buNone/>
            </a:pPr>
            <a:endParaRPr lang="en-US" sz="600" b="1" dirty="0"/>
          </a:p>
          <a:p>
            <a:pPr marL="0" lvl="0" indent="0">
              <a:buNone/>
            </a:pPr>
            <a:r>
              <a:rPr lang="en-US" sz="1800" dirty="0"/>
              <a:t>    Puducherry: </a:t>
            </a:r>
            <a:r>
              <a:rPr lang="en-US" sz="1800" b="1" dirty="0"/>
              <a:t>PM2.5 among bottom </a:t>
            </a:r>
            <a:r>
              <a:rPr lang="en-US" sz="1800" dirty="0"/>
              <a:t>pollutants.</a:t>
            </a:r>
          </a:p>
          <a:p>
            <a:pPr marL="0" lvl="0" indent="0">
              <a:buNone/>
            </a:pPr>
            <a:endParaRPr lang="en-US" sz="600" dirty="0"/>
          </a:p>
          <a:p>
            <a:pPr marL="0" lvl="0" indent="0">
              <a:buNone/>
            </a:pPr>
            <a:r>
              <a:rPr lang="en-US" sz="1800" dirty="0"/>
              <a:t>    Andaman &amp; Nicobar: </a:t>
            </a:r>
            <a:r>
              <a:rPr lang="en-US" sz="1800" b="1" dirty="0"/>
              <a:t>very low PM2.5 &amp; O3 counts</a:t>
            </a:r>
            <a:r>
              <a:rPr lang="en-US" sz="1800" dirty="0"/>
              <a:t>.</a:t>
            </a:r>
          </a:p>
          <a:p>
            <a:pPr marL="0" lvl="0" indent="0">
              <a:buNone/>
            </a:pPr>
            <a:endParaRPr lang="en-US" sz="600" dirty="0"/>
          </a:p>
          <a:p>
            <a:pPr marL="0" lvl="0" indent="0">
              <a:buNone/>
            </a:pPr>
            <a:endParaRPr lang="en-US" sz="600" dirty="0"/>
          </a:p>
          <a:p>
            <a:pPr marL="0" lvl="0" indent="0">
              <a:buNone/>
            </a:pPr>
            <a:endParaRPr lang="en-US" sz="600" dirty="0"/>
          </a:p>
          <a:p>
            <a:pPr marL="0" lvl="0" indent="0">
              <a:buNone/>
            </a:pPr>
            <a:r>
              <a:rPr lang="en-US" sz="1800" b="1" dirty="0"/>
              <a:t>Note</a:t>
            </a:r>
            <a:r>
              <a:rPr lang="en-US" sz="1800" dirty="0"/>
              <a:t>: The detailed visualization for this analysis can be found in my Google </a:t>
            </a:r>
            <a:r>
              <a:rPr lang="en-US" sz="1800" dirty="0" err="1"/>
              <a:t>Colab</a:t>
            </a:r>
            <a:r>
              <a:rPr lang="en-US" sz="1800" dirty="0"/>
              <a:t> notebook (link provided at the end of this presentation).</a:t>
            </a:r>
          </a:p>
          <a:p>
            <a:pPr marL="0" lvl="0" indent="0">
              <a:buNone/>
            </a:pPr>
            <a:endParaRPr lang="en-US" sz="1600" dirty="0"/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E8C90490-AA08-1D9A-ECC5-B20D6FDE70E5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21B83C41-6BF6-93A7-5B39-77EC2E715C26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46E97812-04CB-7F73-5AE4-E01E79544FC1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3BCDB49D-4B0E-20AF-9A66-EBA52B8D4414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A39C6509-0BF2-BFB7-729F-580BE533F970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AC4910F2-D896-35FC-770D-30664F39EA38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017CA-E53E-9341-BC22-D48A13BD0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732" y="1105368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019DA5-C6F0-AB38-B3D7-BD501B4D2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72" y="1475033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C731B9-06DF-1E18-4E57-B5FFF46688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732" y="1862498"/>
            <a:ext cx="251520" cy="25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CAAE6-EFBA-5B80-A532-5118211A7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16" y="2224548"/>
            <a:ext cx="251520" cy="2515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061ABA-3429-110D-5499-7AC3CCA19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16" y="2943347"/>
            <a:ext cx="251520" cy="251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BDD60D-C7D9-87FB-FC19-2EBE00B2C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06" y="3280991"/>
            <a:ext cx="251520" cy="251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3C51CA-A38E-4960-9158-3343852DB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606" y="3650656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59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83CE81E3-1215-1710-3D8A-72699E23D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A47396B1-8AC8-D1B9-1B58-08C7FCAD1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D11BA8-923A-A880-B22C-3604C3B1BE5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8F959B55-B143-3767-D913-6B3A84E2B4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467294" y="41812"/>
            <a:ext cx="8209061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Q3 - AQI Trends Weekends vs Weekdays in Major Indian Metro Cities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EF2CDBCF-2FAD-2018-2B6A-A86881A931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150652" y="3254930"/>
            <a:ext cx="8881588" cy="1823847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    Improves on weekends: Delhi, Chennai, Bengaluru*, Kolkata*, Pune* (*slight).</a:t>
            </a:r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    Worsens/no change: Ahmedabad, Hyderabad, Mumbai.</a:t>
            </a:r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    Key takeaway: No uniform weekend improvement — patterns vary by city.</a:t>
            </a:r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    Reason: Differences in pollution sources, traffic patterns, and local weather.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D2F57667-5D8B-2534-7946-8A87FE91C128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7E4A88E8-D1B8-8039-1A93-C70EF73E50E7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F2E29A01-A104-288C-1DA1-BB70FACF61EE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4CFA660C-3D11-DD29-9F1A-E048B55CB5A1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D5CC1412-2079-86EB-BDCC-9514DE994981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07292417-296A-1F3D-CE65-B973472A46BD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0A43D-6891-177B-05C9-D81D9E687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3831580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8ACAE9-D70F-9294-7D59-A7F2E7449D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4329481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CF78D4-1B9A-3524-0467-53B4C6A2E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4777840"/>
            <a:ext cx="251520" cy="251520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AAA5EA59-BA7F-12AC-688F-CB1A3EBE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766" y="573133"/>
            <a:ext cx="6802706" cy="26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C4F5643-1F8B-DB13-39A1-00DD75E46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32" y="3351158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5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5">
          <a:extLst>
            <a:ext uri="{FF2B5EF4-FFF2-40B4-BE49-F238E27FC236}">
              <a16:creationId xmlns:a16="http://schemas.microsoft.com/office/drawing/2014/main" id="{934496A0-2704-9BB9-2B2F-95682E0C1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LIVE AQI Near Me, 5͏͏ apps͏͏ to check Air Quality Index (AQI), Real-Time  Air Pollution Level in your area? | Tech News - News9live">
            <a:extLst>
              <a:ext uri="{FF2B5EF4-FFF2-40B4-BE49-F238E27FC236}">
                <a16:creationId xmlns:a16="http://schemas.microsoft.com/office/drawing/2014/main" id="{8CC6E560-9A49-9C5B-37B4-6073A92B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B5098B-69A7-6BEB-49AA-9F0EA0DF29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886" name="Google Shape;4886;p45">
            <a:extLst>
              <a:ext uri="{FF2B5EF4-FFF2-40B4-BE49-F238E27FC236}">
                <a16:creationId xmlns:a16="http://schemas.microsoft.com/office/drawing/2014/main" id="{F39C1A02-357E-4754-C42E-23F537CEDA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546673" y="30591"/>
            <a:ext cx="7813040" cy="611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/>
              <a:t>Q4 –  Worst Air Quality Months Across States</a:t>
            </a:r>
          </a:p>
        </p:txBody>
      </p:sp>
      <p:sp>
        <p:nvSpPr>
          <p:cNvPr id="4887" name="Google Shape;4887;p45">
            <a:extLst>
              <a:ext uri="{FF2B5EF4-FFF2-40B4-BE49-F238E27FC236}">
                <a16:creationId xmlns:a16="http://schemas.microsoft.com/office/drawing/2014/main" id="{AC418A08-C732-1F8D-0C44-9CD04CEFA7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 flipH="1">
            <a:off x="253260" y="609692"/>
            <a:ext cx="3295339" cy="4138698"/>
          </a:xfrm>
          <a:prstGeom prst="rect">
            <a:avLst/>
          </a:prstGeom>
          <a:solidFill>
            <a:srgbClr val="20124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    </a:t>
            </a:r>
            <a:r>
              <a:rPr lang="en-US" sz="1600" b="1" dirty="0"/>
              <a:t>Winter months (Oct–Jan) show highest AQI (150–250+), </a:t>
            </a:r>
            <a:r>
              <a:rPr lang="en-US" sz="1600" dirty="0"/>
              <a:t>driven by temperature inversion, stubble burning, and higher emissions.</a:t>
            </a:r>
          </a:p>
          <a:p>
            <a:pPr marL="0" lvl="0" indent="0">
              <a:buNone/>
            </a:pPr>
            <a:endParaRPr lang="en-US" sz="500" dirty="0"/>
          </a:p>
          <a:p>
            <a:pPr marL="0" lvl="0" indent="0">
              <a:buNone/>
            </a:pPr>
            <a:r>
              <a:rPr lang="en-US" sz="1600" dirty="0"/>
              <a:t>    Severely affected states: </a:t>
            </a:r>
            <a:r>
              <a:rPr lang="en-US" sz="1600" b="1" dirty="0"/>
              <a:t>Bihar, Haryana, Uttar Pradesh, Rajasthan, Odisha, Madhya Pradesh, Maharashtra.</a:t>
            </a:r>
          </a:p>
          <a:p>
            <a:pPr marL="0" lvl="0" indent="0">
              <a:buNone/>
            </a:pPr>
            <a:endParaRPr lang="en-US" sz="500" dirty="0"/>
          </a:p>
          <a:p>
            <a:pPr marL="0" lvl="0" indent="0">
              <a:buNone/>
            </a:pPr>
            <a:r>
              <a:rPr lang="en-US" sz="1600" dirty="0"/>
              <a:t>    Milder impact: </a:t>
            </a:r>
            <a:r>
              <a:rPr lang="en-US" sz="1600" b="1" dirty="0"/>
              <a:t>Andhra Pradesh; good year‑round air: Tamil Nadu, Karnataka.</a:t>
            </a:r>
          </a:p>
          <a:p>
            <a:pPr marL="0" lvl="0" indent="0">
              <a:buNone/>
            </a:pPr>
            <a:endParaRPr lang="en-US" sz="500" dirty="0"/>
          </a:p>
          <a:p>
            <a:pPr marL="0" lvl="0" indent="0">
              <a:buNone/>
            </a:pPr>
            <a:r>
              <a:rPr lang="en-US" sz="1600" dirty="0"/>
              <a:t>    </a:t>
            </a:r>
            <a:r>
              <a:rPr lang="en-US" sz="1600" b="1" dirty="0"/>
              <a:t>Best air quality: Monsoon season (Jun–Sep) </a:t>
            </a:r>
            <a:r>
              <a:rPr lang="en-US" sz="1600" dirty="0"/>
              <a:t>when rains wash out pollutants.</a:t>
            </a:r>
          </a:p>
          <a:p>
            <a:pPr marL="0" lvl="0" indent="0">
              <a:buNone/>
            </a:pPr>
            <a:endParaRPr lang="en-US" sz="500" dirty="0"/>
          </a:p>
        </p:txBody>
      </p:sp>
      <p:sp>
        <p:nvSpPr>
          <p:cNvPr id="4888" name="Google Shape;4888;p45">
            <a:extLst>
              <a:ext uri="{FF2B5EF4-FFF2-40B4-BE49-F238E27FC236}">
                <a16:creationId xmlns:a16="http://schemas.microsoft.com/office/drawing/2014/main" id="{B18B1910-7844-139F-5F6D-1FD0614004B8}"/>
              </a:ext>
            </a:extLst>
          </p:cNvPr>
          <p:cNvSpPr/>
          <p:nvPr/>
        </p:nvSpPr>
        <p:spPr>
          <a:xfrm flipH="1">
            <a:off x="4026076" y="405575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9" name="Google Shape;4889;p45">
            <a:extLst>
              <a:ext uri="{FF2B5EF4-FFF2-40B4-BE49-F238E27FC236}">
                <a16:creationId xmlns:a16="http://schemas.microsoft.com/office/drawing/2014/main" id="{BFFBA05A-6FCF-4C71-1528-39CF9DA10517}"/>
              </a:ext>
            </a:extLst>
          </p:cNvPr>
          <p:cNvSpPr/>
          <p:nvPr/>
        </p:nvSpPr>
        <p:spPr>
          <a:xfrm flipH="1">
            <a:off x="1703991" y="502401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0" name="Google Shape;4890;p45">
            <a:extLst>
              <a:ext uri="{FF2B5EF4-FFF2-40B4-BE49-F238E27FC236}">
                <a16:creationId xmlns:a16="http://schemas.microsoft.com/office/drawing/2014/main" id="{23FC858B-A44A-5268-01BF-99835A0F9CE0}"/>
              </a:ext>
            </a:extLst>
          </p:cNvPr>
          <p:cNvSpPr/>
          <p:nvPr/>
        </p:nvSpPr>
        <p:spPr>
          <a:xfrm flipH="1">
            <a:off x="8638925" y="242475"/>
            <a:ext cx="504900" cy="5049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1" name="Google Shape;4891;p45">
            <a:extLst>
              <a:ext uri="{FF2B5EF4-FFF2-40B4-BE49-F238E27FC236}">
                <a16:creationId xmlns:a16="http://schemas.microsoft.com/office/drawing/2014/main" id="{5F84EBE7-55E4-07FC-5C87-84B633B1FDEB}"/>
              </a:ext>
            </a:extLst>
          </p:cNvPr>
          <p:cNvSpPr/>
          <p:nvPr/>
        </p:nvSpPr>
        <p:spPr>
          <a:xfrm flipH="1">
            <a:off x="150652" y="1270249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2" name="Google Shape;4892;p45">
            <a:extLst>
              <a:ext uri="{FF2B5EF4-FFF2-40B4-BE49-F238E27FC236}">
                <a16:creationId xmlns:a16="http://schemas.microsoft.com/office/drawing/2014/main" id="{F57FA1AD-ECA2-BF8C-DD44-5E1E7DDB20C8}"/>
              </a:ext>
            </a:extLst>
          </p:cNvPr>
          <p:cNvSpPr/>
          <p:nvPr/>
        </p:nvSpPr>
        <p:spPr>
          <a:xfrm flipH="1">
            <a:off x="3699076" y="2408255"/>
            <a:ext cx="327000" cy="3270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3" name="Google Shape;4893;p45">
            <a:extLst>
              <a:ext uri="{FF2B5EF4-FFF2-40B4-BE49-F238E27FC236}">
                <a16:creationId xmlns:a16="http://schemas.microsoft.com/office/drawing/2014/main" id="{7A7B8908-7A42-F98F-4786-C6CC283D1834}"/>
              </a:ext>
            </a:extLst>
          </p:cNvPr>
          <p:cNvSpPr/>
          <p:nvPr/>
        </p:nvSpPr>
        <p:spPr>
          <a:xfrm flipH="1">
            <a:off x="8232725" y="3860308"/>
            <a:ext cx="595200" cy="595200"/>
          </a:xfrm>
          <a:prstGeom prst="ellipse">
            <a:avLst/>
          </a:prstGeom>
          <a:gradFill>
            <a:gsLst>
              <a:gs pos="0">
                <a:srgbClr val="9100F9">
                  <a:alpha val="27843"/>
                </a:srgbClr>
              </a:gs>
              <a:gs pos="63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CC0B2-0E46-8F80-8B0B-9FE3198A8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1" y="742910"/>
            <a:ext cx="251520" cy="2515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BFBBC5-CAD0-EE32-B474-37957E158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1" y="1991208"/>
            <a:ext cx="251520" cy="2515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DCE5D0-A7D5-B53B-C01D-D2A6F166A8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1" y="3026532"/>
            <a:ext cx="251520" cy="25152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6512119E-F43C-A3C8-5802-748C29867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076" y="703175"/>
            <a:ext cx="5294272" cy="395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1D550E-E79B-0D36-FDE0-7B358FF11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21" y="3853131"/>
            <a:ext cx="251520" cy="25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44144"/>
      </p:ext>
    </p:extLst>
  </p:cSld>
  <p:clrMapOvr>
    <a:masterClrMapping/>
  </p:clrMapOvr>
</p:sld>
</file>

<file path=ppt/theme/theme1.xml><?xml version="1.0" encoding="utf-8"?>
<a:theme xmlns:a="http://schemas.openxmlformats.org/drawingml/2006/main" name="Dynamic Data Architecture Plan by Slidesgo">
  <a:themeElements>
    <a:clrScheme name="Simple Light">
      <a:dk1>
        <a:srgbClr val="0D0036"/>
      </a:dk1>
      <a:lt1>
        <a:srgbClr val="FFFFFF"/>
      </a:lt1>
      <a:dk2>
        <a:srgbClr val="18FFFF"/>
      </a:dk2>
      <a:lt2>
        <a:srgbClr val="651FFF"/>
      </a:lt2>
      <a:accent1>
        <a:srgbClr val="D500F9"/>
      </a:accent1>
      <a:accent2>
        <a:srgbClr val="7C4DFF"/>
      </a:accent2>
      <a:accent3>
        <a:srgbClr val="D789FF"/>
      </a:accent3>
      <a:accent4>
        <a:srgbClr val="0D0036"/>
      </a:accent4>
      <a:accent5>
        <a:srgbClr val="FFFFFF"/>
      </a:accent5>
      <a:accent6>
        <a:srgbClr val="18FFFF"/>
      </a:accent6>
      <a:hlink>
        <a:srgbClr val="D789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</TotalTime>
  <Words>3817</Words>
  <Application>Microsoft Office PowerPoint</Application>
  <PresentationFormat>On-screen Show (16:9)</PresentationFormat>
  <Paragraphs>457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Montserrat Black</vt:lpstr>
      <vt:lpstr>Share Tech</vt:lpstr>
      <vt:lpstr>Inconsolata</vt:lpstr>
      <vt:lpstr>Maven Pro</vt:lpstr>
      <vt:lpstr>fkGroteskNeue</vt:lpstr>
      <vt:lpstr>Arial</vt:lpstr>
      <vt:lpstr>Dynamic Data Architecture Plan by Slidesgo</vt:lpstr>
      <vt:lpstr>PowerPoint Presentation</vt:lpstr>
      <vt:lpstr>Project Overview</vt:lpstr>
      <vt:lpstr>DataSets Used</vt:lpstr>
      <vt:lpstr>Data Cleaning &amp; Standardization</vt:lpstr>
      <vt:lpstr>Primary Analysis</vt:lpstr>
      <vt:lpstr>Q1 – Top &amp; Bottom Areas by AQI (Dec 2024 – May 2025)</vt:lpstr>
      <vt:lpstr>Q2 – Southern India Air Quality Analysis (Post-2022)</vt:lpstr>
      <vt:lpstr>Q3 - AQI Trends Weekends vs Weekdays in Major Indian Metro Cities</vt:lpstr>
      <vt:lpstr>Q4 –  Worst Air Quality Months Across States</vt:lpstr>
      <vt:lpstr>Q5 – Bengaluru Air Quality (Mar–May 2025)</vt:lpstr>
      <vt:lpstr>Q6 – Top 2 Most Reported Diseases &amp; AQI by State (Past 3 Years)</vt:lpstr>
      <vt:lpstr>Q7 – EV Adoption and Air Quality Analysis</vt:lpstr>
      <vt:lpstr>Secondary analysis</vt:lpstr>
      <vt:lpstr>Q1 – Vulnerable Age Groups &amp; Citywise Variation</vt:lpstr>
      <vt:lpstr>Q2 – Major competitors in the Indian air purifier market, and along with their key differentiators</vt:lpstr>
      <vt:lpstr>Q3 – Population Size vs Average AQI (2024)</vt:lpstr>
      <vt:lpstr>Q4 – Awareness and Understanding of AQI in India (2025)</vt:lpstr>
      <vt:lpstr>Q5 – Impact of Pollution Control Policies (Last 5 Years)</vt:lpstr>
      <vt:lpstr>Critical Questions</vt:lpstr>
      <vt:lpstr>Q1 – Air Quality Status and Trends in Major Indian Cities (2024)</vt:lpstr>
      <vt:lpstr>Q2 – AQI Spikes &amp; Pediatric Asthma Admissions</vt:lpstr>
      <vt:lpstr>Q3 – Impact of Pollution Emergencies on Air Purifier Demand</vt:lpstr>
      <vt:lpstr>Q4 – Gaps in Current Air Purifier Products in India</vt:lpstr>
      <vt:lpstr>City Risk Score Analysis – Key Insights (2024–25)</vt:lpstr>
      <vt:lpstr>Health Cost Impact Projections – Key Insights </vt:lpstr>
      <vt:lpstr>Health Cost Impact Projections – Key Insights </vt:lpstr>
      <vt:lpstr>Research Summary &amp; Strategic Suggestions for Air Purifier Development in India (2025)</vt:lpstr>
      <vt:lpstr>References &amp; Resources Used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Avik Sarkhel</dc:creator>
  <cp:lastModifiedBy>Avik Sarkhel</cp:lastModifiedBy>
  <cp:revision>3</cp:revision>
  <dcterms:modified xsi:type="dcterms:W3CDTF">2025-08-10T16:13:08Z</dcterms:modified>
</cp:coreProperties>
</file>